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29529-B965-4B77-B0B6-365FF0B46F0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6690C-137A-42CB-8882-4289A66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F96067D-0E0B-4FF9-8D31-657AF0EFACE2}" type="datetime1">
              <a:rPr lang="en-US" smtClean="0"/>
              <a:t>3/22/2022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659722-DC4D-420A-A2E8-510AD3712313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63D592-967A-452D-942A-A83A7FA80DBA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398E6FC-FB69-43A3-A7C1-C962E3315738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390D1F-D3C1-4F16-A709-A93A93D8091D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59F0A9-B1FE-498A-AC1F-3E20EB3CDDAA}" type="datetime1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9C606-D4D5-4B7C-B596-1B3601917D39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13011-A8BB-40FB-923E-EA448CF31683}" type="datetime1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6D219-1C90-4324-ACA8-1E9DE551C385}" type="datetime1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82416B-16BC-42A0-9E05-4CA4539B8E3C}" type="datetime1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E76137-B698-48CB-871D-49EAB57953F3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134025-110E-419E-9739-6DC4A9DACB5A}" type="datetime1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E425396-8B4C-4927-BF0D-455CE21EBCBD}" type="datetime1">
              <a:rPr lang="en-US" smtClean="0"/>
              <a:t>3/22/2022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6B5F4E7-2861-481A-B05C-1E21C5B7250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CSS3 is the latest version of CSS. CSS3 supports responsive web design, all kinds of transitions, transformations, and animations and provides box-sizing tools that enable the user to adjust the size of any element without changing the dimensions or padding of the element.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Responsive Web design is the approach that allows websites and pages to render (or display) on all devices and screen sizes by automatically adapting to the screen, whether it’s a desktop, laptop, tablet, or smartphone. </a:t>
            </a:r>
          </a:p>
          <a:p>
            <a:r>
              <a:rPr lang="en-US" sz="2400" dirty="0"/>
              <a:t>Responsive web design works through CSS, using various settings to serve different style properties depending on the screen size, orientation, resolution, color capability, and other characteristics of the user’s device. </a:t>
            </a:r>
          </a:p>
          <a:p>
            <a:r>
              <a:rPr lang="en-US" sz="2400" dirty="0"/>
              <a:t>It is a combination of flexible grids, flex boxes, flexible images, and media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20221" b="74036"/>
          <a:stretch/>
        </p:blipFill>
        <p:spPr>
          <a:xfrm>
            <a:off x="304800" y="1676399"/>
            <a:ext cx="3810000" cy="20986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2" b="36538"/>
          <a:stretch/>
        </p:blipFill>
        <p:spPr bwMode="auto">
          <a:xfrm>
            <a:off x="4724400" y="1595284"/>
            <a:ext cx="4233730" cy="213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2" t="62536" r="9088"/>
          <a:stretch/>
        </p:blipFill>
        <p:spPr bwMode="auto">
          <a:xfrm>
            <a:off x="2667000" y="4209862"/>
            <a:ext cx="3429000" cy="2146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13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Media queries allow you to customize the presentation of your web pages for a specific range of devices like mobile phones, tablets, desktops, etc. without any change in markups. </a:t>
            </a:r>
          </a:p>
          <a:p>
            <a:r>
              <a:rPr lang="en-US" sz="2600" dirty="0"/>
              <a:t>It composed of a media type and expressions that check for the conditions of particular media features. </a:t>
            </a:r>
          </a:p>
          <a:p>
            <a:r>
              <a:rPr lang="en-US" sz="2600" dirty="0"/>
              <a:t>It is a logical expression that is either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 media query consists of an optional </a:t>
            </a:r>
            <a:r>
              <a:rPr lang="en-US" sz="2200" b="1" dirty="0"/>
              <a:t>media type</a:t>
            </a:r>
            <a:r>
              <a:rPr lang="en-US" sz="2200" dirty="0"/>
              <a:t> and any number of </a:t>
            </a:r>
            <a:r>
              <a:rPr lang="en-US" sz="2200" b="1" dirty="0"/>
              <a:t>media feature</a:t>
            </a:r>
            <a:r>
              <a:rPr lang="en-US" sz="2200" dirty="0"/>
              <a:t> expressions. </a:t>
            </a:r>
          </a:p>
          <a:p>
            <a:r>
              <a:rPr lang="en-US" sz="2200" dirty="0"/>
              <a:t>Multiple queries are often combined in various ways by using </a:t>
            </a:r>
            <a:r>
              <a:rPr lang="en-US" sz="2200" b="1" dirty="0"/>
              <a:t>logical operators</a:t>
            </a:r>
            <a:r>
              <a:rPr lang="en-US" sz="2200" dirty="0"/>
              <a:t>. </a:t>
            </a:r>
          </a:p>
          <a:p>
            <a:r>
              <a:rPr lang="en-US" sz="2200" dirty="0"/>
              <a:t>Media queries are case-insensitive. </a:t>
            </a:r>
          </a:p>
          <a:p>
            <a:r>
              <a:rPr lang="en-US" sz="2200" dirty="0"/>
              <a:t>A media query is true if the media sort of the media query matches the media sort of the device and every one expression within the media query are true. </a:t>
            </a:r>
          </a:p>
          <a:p>
            <a:r>
              <a:rPr lang="en-US" sz="2200" dirty="0"/>
              <a:t>It uses the @media rule to incorporate a block of CSS properties as long as a particular condition is true. </a:t>
            </a:r>
          </a:p>
          <a:p>
            <a:r>
              <a:rPr lang="en-US" sz="2200" dirty="0"/>
              <a:t>Queries involving unknown media types are always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943600"/>
            <a:ext cx="6477000" cy="65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0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Media Types </a:t>
            </a:r>
            <a:r>
              <a:rPr lang="en-US" sz="2200" dirty="0"/>
              <a:t>- It describes the category of a device.</a:t>
            </a:r>
          </a:p>
          <a:p>
            <a:pPr lvl="1"/>
            <a:r>
              <a:rPr lang="en-US" sz="2000" dirty="0"/>
              <a:t>all - used for all media type devices</a:t>
            </a:r>
          </a:p>
          <a:p>
            <a:pPr lvl="1"/>
            <a:r>
              <a:rPr lang="en-US" sz="2000" dirty="0"/>
              <a:t>print - used for printers</a:t>
            </a:r>
          </a:p>
          <a:p>
            <a:pPr lvl="1"/>
            <a:r>
              <a:rPr lang="en-US" sz="2000" dirty="0"/>
              <a:t>screen - used primarily for screens like computer screens, tablets, smart-phones, etc.</a:t>
            </a:r>
          </a:p>
          <a:p>
            <a:pPr lvl="1"/>
            <a:r>
              <a:rPr lang="en-US" sz="2000" dirty="0"/>
              <a:t>speech - used for </a:t>
            </a:r>
            <a:r>
              <a:rPr lang="en-US" sz="2000" dirty="0" err="1"/>
              <a:t>screenreaders</a:t>
            </a:r>
            <a:r>
              <a:rPr lang="en-US" sz="2000" dirty="0"/>
              <a:t> that "reads" the page aloud</a:t>
            </a:r>
          </a:p>
          <a:p>
            <a:r>
              <a:rPr lang="en-US" sz="2200" b="1" dirty="0"/>
              <a:t>Media features </a:t>
            </a:r>
            <a:r>
              <a:rPr lang="en-US" sz="2200" dirty="0"/>
              <a:t>- It describe specific characteristics of the user agent, output device, or environment. Some of the media features are grid, height, width, hover, max-aspect-ratio, max-</a:t>
            </a:r>
            <a:r>
              <a:rPr lang="en-US" sz="2200" dirty="0" err="1"/>
              <a:t>color,max</a:t>
            </a:r>
            <a:r>
              <a:rPr lang="en-US" sz="2200" dirty="0"/>
              <a:t>-color-index, max-</a:t>
            </a:r>
            <a:r>
              <a:rPr lang="en-US" sz="2200" dirty="0" err="1"/>
              <a:t>height,etc</a:t>
            </a:r>
            <a:r>
              <a:rPr lang="en-US" sz="2200" dirty="0"/>
              <a:t>.</a:t>
            </a:r>
          </a:p>
          <a:p>
            <a:r>
              <a:rPr lang="en-US" sz="2200" b="1" dirty="0"/>
              <a:t>Logical Operators </a:t>
            </a:r>
            <a:r>
              <a:rPr lang="en-US" sz="2200" dirty="0"/>
              <a:t>- It used to compose a media query . Logical Operators used in media queries are not, and, and only.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2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- </a:t>
            </a:r>
            <a:r>
              <a:rPr lang="en-US" i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It changes the background color of the &lt;body&gt; element to "red" and the font style to "Arial" when the browser window is 600px wide or 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F4E7-2861-481A-B05C-1E21C5B7250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6172200" cy="243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166034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65</TotalTime>
  <Words>487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Learner Template</vt:lpstr>
      <vt:lpstr>CSS3</vt:lpstr>
      <vt:lpstr>CSS3</vt:lpstr>
      <vt:lpstr>Responsive Web design</vt:lpstr>
      <vt:lpstr>Responsive Web design</vt:lpstr>
      <vt:lpstr>Media Queries</vt:lpstr>
      <vt:lpstr>Media Queries - Syntax</vt:lpstr>
      <vt:lpstr>Media Queries - Syntax</vt:lpstr>
      <vt:lpstr>Media Queries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dc:creator>Windows User</dc:creator>
  <cp:lastModifiedBy>Jasdhir Singh</cp:lastModifiedBy>
  <cp:revision>42</cp:revision>
  <dcterms:created xsi:type="dcterms:W3CDTF">2021-04-30T17:32:06Z</dcterms:created>
  <dcterms:modified xsi:type="dcterms:W3CDTF">2022-03-22T16:35:35Z</dcterms:modified>
</cp:coreProperties>
</file>