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8350"/>
  <p:notesSz cx="6950075" cy="9236075"/>
  <p:embeddedFontLst>
    <p:embeddedFont>
      <p:font typeface="Inter Light"/>
      <p:regular r:id="rId22"/>
      <p:bold r:id="rId23"/>
      <p:italic r:id="rId24"/>
      <p:boldItalic r:id="rId25"/>
    </p:embeddedFont>
    <p:embeddedFont>
      <p:font typeface="Inter"/>
      <p:regular r:id="rId26"/>
      <p:bold r:id="rId27"/>
      <p:italic r:id="rId28"/>
      <p:boldItalic r:id="rId29"/>
    </p:embeddedFont>
    <p:embeddedFont>
      <p:font typeface="Quattrocento Sans"/>
      <p:regular r:id="rId30"/>
      <p:bold r:id="rId31"/>
      <p:italic r:id="rId32"/>
      <p:boldItalic r:id="rId33"/>
    </p:embeddedFont>
    <p:embeddedFont>
      <p:font typeface="Inter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3">
          <p15:clr>
            <a:srgbClr val="A4A3A4"/>
          </p15:clr>
        </p15:guide>
        <p15:guide id="2" pos="382">
          <p15:clr>
            <a:srgbClr val="A4A3A4"/>
          </p15:clr>
        </p15:guide>
        <p15:guide id="3" pos="7302">
          <p15:clr>
            <a:srgbClr val="A4A3A4"/>
          </p15:clr>
        </p15:guide>
        <p15:guide id="4" orient="horz" pos="709">
          <p15:clr>
            <a:srgbClr val="A4A3A4"/>
          </p15:clr>
        </p15:guide>
        <p15:guide id="5" orient="horz" pos="4198">
          <p15:clr>
            <a:srgbClr val="A4A3A4"/>
          </p15:clr>
        </p15:guide>
        <p15:guide id="6" orient="horz" pos="3840">
          <p15:clr>
            <a:srgbClr val="A4A3A4"/>
          </p15:clr>
        </p15:guide>
        <p15:guide id="7" orient="horz" pos="3994">
          <p15:clr>
            <a:srgbClr val="A4A3A4"/>
          </p15:clr>
        </p15:guide>
        <p15:guide id="8" pos="3844">
          <p15:clr>
            <a:srgbClr val="A4A3A4"/>
          </p15:clr>
        </p15:guide>
      </p15:sldGuideLst>
    </p:ext>
    <p:ext uri="{2D200454-40CA-4A62-9FC3-DE9A4176ACB9}">
      <p15:notesGuideLst>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F1D5C6-20CC-4CB5-A328-0AC5413016AE}">
  <a:tblStyle styleId="{83F1D5C6-20CC-4CB5-A328-0AC5413016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3" orient="horz"/>
        <p:guide pos="382"/>
        <p:guide pos="7302"/>
        <p:guide pos="709" orient="horz"/>
        <p:guide pos="4198" orient="horz"/>
        <p:guide pos="3840" orient="horz"/>
        <p:guide pos="3994" orient="horz"/>
        <p:guide pos="3844"/>
      </p:guideLst>
    </p:cSldViewPr>
  </p:slideViewPr>
  <p:notesViewPr>
    <p:cSldViewPr snapToGrid="0">
      <p:cViewPr varScale="1">
        <p:scale>
          <a:sx n="100" d="100"/>
          <a:sy n="100" d="100"/>
        </p:scale>
        <p:origin x="0" y="0"/>
      </p:cViewPr>
      <p:guideLst>
        <p:guide pos="2909" orient="horz"/>
        <p:guide pos="2189"/>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InterLight-regular.fntdata"/><Relationship Id="rId21" Type="http://schemas.openxmlformats.org/officeDocument/2006/relationships/slide" Target="slides/slide15.xml"/><Relationship Id="rId24" Type="http://schemas.openxmlformats.org/officeDocument/2006/relationships/font" Target="fonts/InterLight-italic.fntdata"/><Relationship Id="rId23" Type="http://schemas.openxmlformats.org/officeDocument/2006/relationships/font" Target="fonts/Inter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nter-regular.fntdata"/><Relationship Id="rId25" Type="http://schemas.openxmlformats.org/officeDocument/2006/relationships/font" Target="fonts/InterLight-boldItalic.fntdata"/><Relationship Id="rId28" Type="http://schemas.openxmlformats.org/officeDocument/2006/relationships/font" Target="fonts/Inter-italic.fntdata"/><Relationship Id="rId27" Type="http://schemas.openxmlformats.org/officeDocument/2006/relationships/font" Target="fonts/Int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5.xml"/><Relationship Id="rId33" Type="http://schemas.openxmlformats.org/officeDocument/2006/relationships/font" Target="fonts/QuattrocentoSans-boldItalic.fntdata"/><Relationship Id="rId10" Type="http://schemas.openxmlformats.org/officeDocument/2006/relationships/slide" Target="slides/slide4.xml"/><Relationship Id="rId32" Type="http://schemas.openxmlformats.org/officeDocument/2006/relationships/font" Target="fonts/QuattrocentoSans-italic.fntdata"/><Relationship Id="rId13" Type="http://schemas.openxmlformats.org/officeDocument/2006/relationships/slide" Target="slides/slide7.xml"/><Relationship Id="rId35" Type="http://schemas.openxmlformats.org/officeDocument/2006/relationships/font" Target="fonts/InterMedium-bold.fntdata"/><Relationship Id="rId12" Type="http://schemas.openxmlformats.org/officeDocument/2006/relationships/slide" Target="slides/slide6.xml"/><Relationship Id="rId34" Type="http://schemas.openxmlformats.org/officeDocument/2006/relationships/font" Target="fonts/InterMedium-regular.fntdata"/><Relationship Id="rId15" Type="http://schemas.openxmlformats.org/officeDocument/2006/relationships/slide" Target="slides/slide9.xml"/><Relationship Id="rId37" Type="http://schemas.openxmlformats.org/officeDocument/2006/relationships/font" Target="fonts/InterMedium-boldItalic.fntdata"/><Relationship Id="rId14" Type="http://schemas.openxmlformats.org/officeDocument/2006/relationships/slide" Target="slides/slide8.xml"/><Relationship Id="rId36" Type="http://schemas.openxmlformats.org/officeDocument/2006/relationships/font" Target="fonts/InterMedium-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1699" cy="461804"/>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36768" y="0"/>
            <a:ext cx="3011699" cy="461804"/>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93700" y="692150"/>
            <a:ext cx="616267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5008" y="4387136"/>
            <a:ext cx="5560060" cy="4156234"/>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2668"/>
            <a:ext cx="3011699" cy="461804"/>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36768" y="8772668"/>
            <a:ext cx="3011699" cy="461804"/>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393700" y="692150"/>
            <a:ext cx="6162675"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notes"/>
          <p:cNvSpPr txBox="1"/>
          <p:nvPr>
            <p:ph idx="1" type="body"/>
          </p:nvPr>
        </p:nvSpPr>
        <p:spPr>
          <a:xfrm>
            <a:off x="695008" y="4387136"/>
            <a:ext cx="5560060" cy="4156234"/>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15" name="Google Shape;215;p1:notes"/>
          <p:cNvSpPr txBox="1"/>
          <p:nvPr>
            <p:ph idx="3" type="hdr"/>
          </p:nvPr>
        </p:nvSpPr>
        <p:spPr>
          <a:xfrm>
            <a:off x="0" y="0"/>
            <a:ext cx="3011699" cy="461804"/>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16" name="Google Shape;216;p1:notes"/>
          <p:cNvSpPr txBox="1"/>
          <p:nvPr>
            <p:ph idx="11" type="ftr"/>
          </p:nvPr>
        </p:nvSpPr>
        <p:spPr>
          <a:xfrm>
            <a:off x="0" y="8772668"/>
            <a:ext cx="3011699" cy="461804"/>
          </a:xfrm>
          <a:prstGeom prst="rect">
            <a:avLst/>
          </a:prstGeom>
          <a:noFill/>
          <a:ln>
            <a:noFill/>
          </a:ln>
        </p:spPr>
        <p:txBody>
          <a:bodyPr anchorCtr="0" anchor="b" bIns="46225" lIns="92475" spcFirstLastPara="1" rIns="92475" wrap="square" tIns="46225">
            <a:noAutofit/>
          </a:bodyPr>
          <a:lstStyle/>
          <a:p>
            <a:pPr indent="0" lvl="0" marL="0" rtl="0" algn="l">
              <a:spcBef>
                <a:spcPts val="0"/>
              </a:spcBef>
              <a:spcAft>
                <a:spcPts val="0"/>
              </a:spcAft>
              <a:buNone/>
            </a:pPr>
            <a:r>
              <a:rPr lang="en-IN"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217" name="Google Shape;217;p1:notes"/>
          <p:cNvSpPr txBox="1"/>
          <p:nvPr>
            <p:ph idx="10" type="dt"/>
          </p:nvPr>
        </p:nvSpPr>
        <p:spPr>
          <a:xfrm>
            <a:off x="3936768" y="0"/>
            <a:ext cx="3011699" cy="461804"/>
          </a:xfrm>
          <a:prstGeom prst="rect">
            <a:avLst/>
          </a:prstGeom>
          <a:noFill/>
          <a:ln>
            <a:noFill/>
          </a:ln>
        </p:spPr>
        <p:txBody>
          <a:bodyPr anchorCtr="0" anchor="t" bIns="46225" lIns="92475" spcFirstLastPara="1" rIns="92475" wrap="square" tIns="46225">
            <a:noAutofit/>
          </a:bodyPr>
          <a:lstStyle/>
          <a:p>
            <a:pPr indent="0" lvl="0" marL="0" rtl="0" algn="r">
              <a:spcBef>
                <a:spcPts val="0"/>
              </a:spcBef>
              <a:spcAft>
                <a:spcPts val="0"/>
              </a:spcAft>
              <a:buNone/>
            </a:pPr>
            <a:r>
              <a:rPr lang="en-IN"/>
              <a:t>8/12/2024 1:36 AM</a:t>
            </a:r>
            <a:endParaRPr/>
          </a:p>
        </p:txBody>
      </p:sp>
      <p:sp>
        <p:nvSpPr>
          <p:cNvPr id="218" name="Google Shape;218;p1:notes"/>
          <p:cNvSpPr txBox="1"/>
          <p:nvPr>
            <p:ph idx="12" type="sldNum"/>
          </p:nvPr>
        </p:nvSpPr>
        <p:spPr>
          <a:xfrm>
            <a:off x="3936768" y="8772668"/>
            <a:ext cx="3011699" cy="461804"/>
          </a:xfrm>
          <a:prstGeom prst="rect">
            <a:avLst/>
          </a:prstGeom>
          <a:noFill/>
          <a:ln>
            <a:noFill/>
          </a:ln>
        </p:spPr>
        <p:txBody>
          <a:bodyPr anchorCtr="0" anchor="b" bIns="46225" lIns="92475" spcFirstLastPara="1" rIns="92475" wrap="square" tIns="462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f213b0df81_0_82: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f213b0df81_0_82: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98" name="Google Shape;298;g2f213b0df81_0_82:notes"/>
          <p:cNvSpPr txBox="1"/>
          <p:nvPr>
            <p:ph idx="12" type="sldNum"/>
          </p:nvPr>
        </p:nvSpPr>
        <p:spPr>
          <a:xfrm>
            <a:off x="3936768" y="8772668"/>
            <a:ext cx="3011700" cy="461700"/>
          </a:xfrm>
          <a:prstGeom prst="rect">
            <a:avLst/>
          </a:prstGeom>
        </p:spPr>
        <p:txBody>
          <a:bodyPr anchorCtr="0" anchor="b" bIns="46225" lIns="92475" spcFirstLastPara="1" rIns="92475" wrap="square" tIns="462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4018993c0_0_5: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4018993c0_0_5: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308" name="Google Shape;308;g2f4018993c0_0_5:notes"/>
          <p:cNvSpPr txBox="1"/>
          <p:nvPr>
            <p:ph idx="12" type="sldNum"/>
          </p:nvPr>
        </p:nvSpPr>
        <p:spPr>
          <a:xfrm>
            <a:off x="3936768" y="8772668"/>
            <a:ext cx="3011700" cy="461700"/>
          </a:xfrm>
          <a:prstGeom prst="rect">
            <a:avLst/>
          </a:prstGeom>
        </p:spPr>
        <p:txBody>
          <a:bodyPr anchorCtr="0" anchor="b" bIns="46225" lIns="92475" spcFirstLastPara="1" rIns="92475" wrap="square" tIns="46225">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4018993c0_0_29: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f4018993c0_0_29: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316" name="Google Shape;316;g2f4018993c0_0_29:notes"/>
          <p:cNvSpPr txBox="1"/>
          <p:nvPr>
            <p:ph idx="12" type="sldNum"/>
          </p:nvPr>
        </p:nvSpPr>
        <p:spPr>
          <a:xfrm>
            <a:off x="3936768" y="8772668"/>
            <a:ext cx="3011700" cy="461700"/>
          </a:xfrm>
          <a:prstGeom prst="rect">
            <a:avLst/>
          </a:prstGeom>
        </p:spPr>
        <p:txBody>
          <a:bodyPr anchorCtr="0" anchor="b" bIns="46225" lIns="92475" spcFirstLastPara="1" rIns="92475" wrap="square" tIns="462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213b0df81_0_92: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213b0df81_0_92: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322" name="Google Shape;322;g2f213b0df81_0_92:notes"/>
          <p:cNvSpPr txBox="1"/>
          <p:nvPr>
            <p:ph idx="12" type="sldNum"/>
          </p:nvPr>
        </p:nvSpPr>
        <p:spPr>
          <a:xfrm>
            <a:off x="3936768" y="8772668"/>
            <a:ext cx="3011700" cy="461700"/>
          </a:xfrm>
          <a:prstGeom prst="rect">
            <a:avLst/>
          </a:prstGeom>
        </p:spPr>
        <p:txBody>
          <a:bodyPr anchorCtr="0" anchor="b" bIns="46225" lIns="92475" spcFirstLastPara="1" rIns="92475" wrap="square" tIns="46225">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213b0df81_0_210: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rPr lang="en-IN"/>
              <a:t>Github </a:t>
            </a:r>
            <a:r>
              <a:rPr lang="en-IN"/>
              <a:t>repository</a:t>
            </a:r>
            <a:r>
              <a:rPr lang="en-IN"/>
              <a:t> - Hoping to ask Noah about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IN"/>
              <a:t>Synthesising</a:t>
            </a:r>
            <a:r>
              <a:rPr lang="en-IN"/>
              <a:t> data - so many options that we are </a:t>
            </a:r>
            <a:r>
              <a:rPr lang="en-IN"/>
              <a:t>trying</a:t>
            </a:r>
            <a:r>
              <a:rPr lang="en-IN"/>
              <a:t> to decide from (we have three methods right now)</a:t>
            </a:r>
            <a:endParaRPr/>
          </a:p>
          <a:p>
            <a:pPr indent="0" lvl="0" marL="0" rtl="0" algn="l">
              <a:spcBef>
                <a:spcPts val="0"/>
              </a:spcBef>
              <a:spcAft>
                <a:spcPts val="0"/>
              </a:spcAft>
              <a:buNone/>
            </a:pPr>
            <a:r>
              <a:rPr lang="en-IN"/>
              <a:t>We are still trying to figure out the metrics </a:t>
            </a:r>
            <a:endParaRPr/>
          </a:p>
          <a:p>
            <a:pPr indent="0" lvl="0" marL="457200" rtl="0" algn="l">
              <a:spcBef>
                <a:spcPts val="0"/>
              </a:spcBef>
              <a:spcAft>
                <a:spcPts val="0"/>
              </a:spcAft>
              <a:buNone/>
            </a:pPr>
            <a:r>
              <a:rPr lang="en-IN"/>
              <a:t>Skit learn</a:t>
            </a:r>
            <a:endParaRPr/>
          </a:p>
          <a:p>
            <a:pPr indent="0" lvl="0" marL="457200" rtl="0" algn="l">
              <a:spcBef>
                <a:spcPts val="0"/>
              </a:spcBef>
              <a:spcAft>
                <a:spcPts val="0"/>
              </a:spcAft>
              <a:buNone/>
            </a:pPr>
            <a:r>
              <a:rPr lang="en-IN"/>
              <a:t>GAN - basically a </a:t>
            </a:r>
            <a:r>
              <a:rPr lang="en-IN"/>
              <a:t>neural</a:t>
            </a:r>
            <a:r>
              <a:rPr lang="en-IN"/>
              <a:t> network which can learn and replicate data</a:t>
            </a:r>
            <a:endParaRPr/>
          </a:p>
          <a:p>
            <a:pPr indent="0" lvl="0" marL="457200" rtl="0" algn="l">
              <a:spcBef>
                <a:spcPts val="0"/>
              </a:spcBef>
              <a:spcAft>
                <a:spcPts val="0"/>
              </a:spcAft>
              <a:buNone/>
            </a:pPr>
            <a:r>
              <a:rPr lang="en-IN"/>
              <a:t>Using OpenAI’s Codex to try replicate trends in source data</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IN"/>
              <a:t>Our core services will be Azure Functions , Data Lake Storage</a:t>
            </a:r>
            <a:endParaRPr/>
          </a:p>
          <a:p>
            <a:pPr indent="0" lvl="0" marL="0" rtl="0" algn="l">
              <a:spcBef>
                <a:spcPts val="0"/>
              </a:spcBef>
              <a:spcAft>
                <a:spcPts val="0"/>
              </a:spcAft>
              <a:buNone/>
            </a:pPr>
            <a:r>
              <a:rPr lang="en-IN"/>
              <a:t> however, there are more services that might be more beneficial. We are still brainstorming over these extra services. -</a:t>
            </a:r>
            <a:r>
              <a:rPr b="1" lang="en-IN"/>
              <a:t> always considering costs! </a:t>
            </a:r>
            <a:endParaRPr b="1"/>
          </a:p>
        </p:txBody>
      </p:sp>
      <p:sp>
        <p:nvSpPr>
          <p:cNvPr id="331" name="Google Shape;331;g2f213b0df81_0_210: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3:notes"/>
          <p:cNvSpPr txBox="1"/>
          <p:nvPr>
            <p:ph idx="1" type="body"/>
          </p:nvPr>
        </p:nvSpPr>
        <p:spPr>
          <a:xfrm>
            <a:off x="695008" y="4387136"/>
            <a:ext cx="5560060" cy="4156234"/>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361" name="Google Shape;361;p13:notes"/>
          <p:cNvSpPr/>
          <p:nvPr>
            <p:ph idx="2" type="sldImg"/>
          </p:nvPr>
        </p:nvSpPr>
        <p:spPr>
          <a:xfrm>
            <a:off x="393700" y="692150"/>
            <a:ext cx="6162675"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213b0df81_0_5: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25" name="Google Shape;225;g2f213b0df81_0_5: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213b0df81_0_66: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213b0df81_0_66: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rPr lang="en-IN"/>
              <a:t>Completed Feasibility Report</a:t>
            </a:r>
            <a:endParaRPr/>
          </a:p>
        </p:txBody>
      </p:sp>
      <p:sp>
        <p:nvSpPr>
          <p:cNvPr id="241" name="Google Shape;241;g2f213b0df81_0_66:notes"/>
          <p:cNvSpPr txBox="1"/>
          <p:nvPr>
            <p:ph idx="12" type="sldNum"/>
          </p:nvPr>
        </p:nvSpPr>
        <p:spPr>
          <a:xfrm>
            <a:off x="3936768" y="8772668"/>
            <a:ext cx="3011700" cy="461700"/>
          </a:xfrm>
          <a:prstGeom prst="rect">
            <a:avLst/>
          </a:prstGeom>
        </p:spPr>
        <p:txBody>
          <a:bodyPr anchorCtr="0" anchor="b" bIns="46225" lIns="92475" spcFirstLastPara="1" rIns="92475" wrap="square" tIns="46225">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4018993c0_0_57: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50" name="Google Shape;250;g2f4018993c0_0_57: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4018993c0_0_48: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4018993c0_0_48: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rPr lang="en-IN"/>
              <a:t>Completed Feasibility Report</a:t>
            </a:r>
            <a:endParaRPr/>
          </a:p>
        </p:txBody>
      </p:sp>
      <p:sp>
        <p:nvSpPr>
          <p:cNvPr id="261" name="Google Shape;261;g2f4018993c0_0_48:notes"/>
          <p:cNvSpPr txBox="1"/>
          <p:nvPr>
            <p:ph idx="12" type="sldNum"/>
          </p:nvPr>
        </p:nvSpPr>
        <p:spPr>
          <a:xfrm>
            <a:off x="3936768" y="8772668"/>
            <a:ext cx="3011700" cy="461700"/>
          </a:xfrm>
          <a:prstGeom prst="rect">
            <a:avLst/>
          </a:prstGeom>
        </p:spPr>
        <p:txBody>
          <a:bodyPr anchorCtr="0" anchor="b" bIns="46225" lIns="92475" spcFirstLastPara="1" rIns="92475" wrap="square" tIns="46225">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213b0df81_0_78: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70" name="Google Shape;270;g2f213b0df81_0_78: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4018993c0_0_12: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77" name="Google Shape;277;g2f4018993c0_0_12: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f213b0df81_0_135: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rPr lang="en-IN" sz="1400"/>
              <a:t>After much discussion, our team picked azure functions for this project and data with be stores in data lake gen 2. Structurally wise there has been no change except that we have removed the use of data factory to orchestrate the data pipeline. </a:t>
            </a:r>
            <a:endParaRPr sz="1400"/>
          </a:p>
          <a:p>
            <a:pPr indent="0" lvl="0" marL="0" rtl="0" algn="l">
              <a:spcBef>
                <a:spcPts val="0"/>
              </a:spcBef>
              <a:spcAft>
                <a:spcPts val="0"/>
              </a:spcAft>
              <a:buNone/>
            </a:pPr>
            <a:r>
              <a:t/>
            </a:r>
            <a:endParaRPr sz="1400"/>
          </a:p>
          <a:p>
            <a:pPr indent="0" lvl="0" marL="0" rtl="0" algn="l">
              <a:lnSpc>
                <a:spcPct val="115000"/>
              </a:lnSpc>
              <a:spcBef>
                <a:spcPts val="0"/>
              </a:spcBef>
              <a:spcAft>
                <a:spcPts val="0"/>
              </a:spcAft>
              <a:buNone/>
            </a:pPr>
            <a:r>
              <a:rPr lang="en-IN" sz="1000">
                <a:latin typeface="Inter"/>
                <a:ea typeface="Inter"/>
                <a:cs typeface="Inter"/>
                <a:sym typeface="Inter"/>
              </a:rPr>
              <a:t>Each 1,000,000 executions more is $0.31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IN" sz="1400"/>
              <a:t>Functions</a:t>
            </a:r>
            <a:endParaRPr sz="1400"/>
          </a:p>
          <a:p>
            <a:pPr indent="0" lvl="0" marL="0" rtl="0" algn="l">
              <a:lnSpc>
                <a:spcPct val="115000"/>
              </a:lnSpc>
              <a:spcBef>
                <a:spcPts val="0"/>
              </a:spcBef>
              <a:spcAft>
                <a:spcPts val="0"/>
              </a:spcAft>
              <a:buNone/>
            </a:pPr>
            <a:r>
              <a:rPr lang="en-IN" sz="1100">
                <a:latin typeface="Inter"/>
                <a:ea typeface="Inter"/>
                <a:cs typeface="Inter"/>
                <a:sym typeface="Inter"/>
              </a:rPr>
              <a:t>(128MB, 3 min execution time, 17,777 executions free) | 20,000 executions $ 1.22</a:t>
            </a:r>
            <a:endParaRPr sz="1100">
              <a:latin typeface="Inter"/>
              <a:ea typeface="Inter"/>
              <a:cs typeface="Inter"/>
              <a:sym typeface="Inte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IN" sz="1100"/>
              <a:t>Data lake - </a:t>
            </a:r>
            <a:endParaRPr sz="1100"/>
          </a:p>
          <a:p>
            <a:pPr indent="-298450" lvl="0" marL="457200" rtl="0" algn="l">
              <a:spcBef>
                <a:spcPts val="0"/>
              </a:spcBef>
              <a:spcAft>
                <a:spcPts val="0"/>
              </a:spcAft>
              <a:buClr>
                <a:schemeClr val="dk1"/>
              </a:buClr>
              <a:buSzPts val="1100"/>
              <a:buChar char="●"/>
            </a:pPr>
            <a:r>
              <a:rPr lang="en-IN" sz="1100"/>
              <a:t>Storage - First 51,200 GB / month - $0.031 per GB</a:t>
            </a:r>
            <a:endParaRPr sz="1100"/>
          </a:p>
          <a:p>
            <a:pPr indent="-298450" lvl="0" marL="457200" rtl="0" algn="l">
              <a:spcBef>
                <a:spcPts val="0"/>
              </a:spcBef>
              <a:spcAft>
                <a:spcPts val="0"/>
              </a:spcAft>
              <a:buClr>
                <a:schemeClr val="dk1"/>
              </a:buClr>
              <a:buSzPts val="1100"/>
              <a:buChar char="●"/>
            </a:pPr>
            <a:r>
              <a:rPr lang="en-IN" sz="1100"/>
              <a:t>Write operations - $0.10942 (every 4 MB, per 10,000)</a:t>
            </a:r>
            <a:endParaRPr sz="1100"/>
          </a:p>
          <a:p>
            <a:pPr indent="-298450" lvl="0" marL="457200" rtl="0" algn="l">
              <a:spcBef>
                <a:spcPts val="0"/>
              </a:spcBef>
              <a:spcAft>
                <a:spcPts val="0"/>
              </a:spcAft>
              <a:buClr>
                <a:schemeClr val="dk1"/>
              </a:buClr>
              <a:buSzPts val="1100"/>
              <a:buChar char="●"/>
            </a:pPr>
            <a:r>
              <a:rPr lang="en-IN" sz="1100"/>
              <a:t>Read operations - $0.00874 (every 4 MB, per 10,000)</a:t>
            </a:r>
            <a:endParaRPr sz="1100"/>
          </a:p>
          <a:p>
            <a:pPr indent="0" lvl="0" marL="0" rtl="0" algn="l">
              <a:spcBef>
                <a:spcPts val="0"/>
              </a:spcBef>
              <a:spcAft>
                <a:spcPts val="0"/>
              </a:spcAft>
              <a:buNone/>
            </a:pPr>
            <a:r>
              <a:t/>
            </a:r>
            <a:endParaRPr/>
          </a:p>
        </p:txBody>
      </p:sp>
      <p:sp>
        <p:nvSpPr>
          <p:cNvPr id="285" name="Google Shape;285;g2f213b0df81_0_135: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4018993c0_6_0:notes"/>
          <p:cNvSpPr txBox="1"/>
          <p:nvPr>
            <p:ph idx="1" type="body"/>
          </p:nvPr>
        </p:nvSpPr>
        <p:spPr>
          <a:xfrm>
            <a:off x="695008" y="4387136"/>
            <a:ext cx="5560200" cy="4156200"/>
          </a:xfrm>
          <a:prstGeom prst="rect">
            <a:avLst/>
          </a:prstGeom>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
        <p:nvSpPr>
          <p:cNvPr id="291" name="Google Shape;291;g2f4018993c0_6_0:notes"/>
          <p:cNvSpPr/>
          <p:nvPr>
            <p:ph idx="2" type="sldImg"/>
          </p:nvPr>
        </p:nvSpPr>
        <p:spPr>
          <a:xfrm>
            <a:off x="393700" y="692150"/>
            <a:ext cx="6162600" cy="346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roved question wide" showMasterSp="0">
  <p:cSld name="Approved question wide">
    <p:spTree>
      <p:nvGrpSpPr>
        <p:cNvPr id="16" name="Shape 16"/>
        <p:cNvGrpSpPr/>
        <p:nvPr/>
      </p:nvGrpSpPr>
      <p:grpSpPr>
        <a:xfrm>
          <a:off x="0" y="0"/>
          <a:ext cx="0" cy="0"/>
          <a:chOff x="0" y="0"/>
          <a:chExt cx="0" cy="0"/>
        </a:xfrm>
      </p:grpSpPr>
      <p:sp>
        <p:nvSpPr>
          <p:cNvPr id="17" name="Google Shape;17;p2"/>
          <p:cNvSpPr txBox="1"/>
          <p:nvPr>
            <p:ph type="ctrTitle"/>
          </p:nvPr>
        </p:nvSpPr>
        <p:spPr>
          <a:xfrm>
            <a:off x="944880" y="2158329"/>
            <a:ext cx="4783882"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Inter Light"/>
              <a:buNone/>
              <a:defRPr b="0" sz="300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945072" y="3200329"/>
            <a:ext cx="4808028" cy="645742"/>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p:txBody>
      </p:sp>
      <p:sp>
        <p:nvSpPr>
          <p:cNvPr id="19" name="Google Shape;19;p2"/>
          <p:cNvSpPr/>
          <p:nvPr/>
        </p:nvSpPr>
        <p:spPr>
          <a:xfrm>
            <a:off x="489366" y="723658"/>
            <a:ext cx="5680945" cy="3452894"/>
          </a:xfrm>
          <a:custGeom>
            <a:rect b="b" l="l" r="r" t="t"/>
            <a:pathLst>
              <a:path extrusionOk="0" h="3452894" w="5680945">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20" name="Google Shape;20;p2"/>
          <p:cNvSpPr/>
          <p:nvPr/>
        </p:nvSpPr>
        <p:spPr>
          <a:xfrm>
            <a:off x="489366" y="4021755"/>
            <a:ext cx="151647" cy="151647"/>
          </a:xfrm>
          <a:custGeom>
            <a:rect b="b" l="l" r="r" t="t"/>
            <a:pathLst>
              <a:path extrusionOk="0" h="151647" w="151647">
                <a:moveTo>
                  <a:pt x="8749" y="8749"/>
                </a:moveTo>
                <a:lnTo>
                  <a:pt x="151414" y="8749"/>
                </a:lnTo>
                <a:lnTo>
                  <a:pt x="151414" y="151414"/>
                </a:lnTo>
                <a:lnTo>
                  <a:pt x="8749" y="1514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21" name="Google Shape;21;p2"/>
          <p:cNvSpPr/>
          <p:nvPr/>
        </p:nvSpPr>
        <p:spPr>
          <a:xfrm>
            <a:off x="774697" y="4021755"/>
            <a:ext cx="151647" cy="151647"/>
          </a:xfrm>
          <a:custGeom>
            <a:rect b="b" l="l" r="r" t="t"/>
            <a:pathLst>
              <a:path extrusionOk="0" h="151647" w="151647">
                <a:moveTo>
                  <a:pt x="8749" y="8749"/>
                </a:moveTo>
                <a:lnTo>
                  <a:pt x="151414" y="8749"/>
                </a:lnTo>
                <a:lnTo>
                  <a:pt x="151414" y="151414"/>
                </a:lnTo>
                <a:lnTo>
                  <a:pt x="8749" y="1514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22" name="Google Shape;22;p2"/>
          <p:cNvSpPr/>
          <p:nvPr/>
        </p:nvSpPr>
        <p:spPr>
          <a:xfrm>
            <a:off x="1059910" y="4021755"/>
            <a:ext cx="151647" cy="151647"/>
          </a:xfrm>
          <a:custGeom>
            <a:rect b="b" l="l" r="r" t="t"/>
            <a:pathLst>
              <a:path extrusionOk="0" h="151647" w="151647">
                <a:moveTo>
                  <a:pt x="8749" y="8749"/>
                </a:moveTo>
                <a:lnTo>
                  <a:pt x="151414" y="8749"/>
                </a:lnTo>
                <a:lnTo>
                  <a:pt x="151414" y="151414"/>
                </a:lnTo>
                <a:lnTo>
                  <a:pt x="8749" y="151414"/>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pic>
        <p:nvPicPr>
          <p:cNvPr id="23" name="Google Shape;23;p2"/>
          <p:cNvPicPr preferRelativeResize="0"/>
          <p:nvPr/>
        </p:nvPicPr>
        <p:blipFill>
          <a:blip r:embed="rId2">
            <a:alphaModFix/>
          </a:blip>
          <a:stretch>
            <a:fillRect/>
          </a:stretch>
        </p:blipFill>
        <p:spPr>
          <a:xfrm>
            <a:off x="10286675" y="4925700"/>
            <a:ext cx="1471100" cy="1471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slide">
  <p:cSld name="1_Standard slide">
    <p:spTree>
      <p:nvGrpSpPr>
        <p:cNvPr id="143" name="Shape 143"/>
        <p:cNvGrpSpPr/>
        <p:nvPr/>
      </p:nvGrpSpPr>
      <p:grpSpPr>
        <a:xfrm>
          <a:off x="0" y="0"/>
          <a:ext cx="0" cy="0"/>
          <a:chOff x="0" y="0"/>
          <a:chExt cx="0" cy="0"/>
        </a:xfrm>
      </p:grpSpPr>
      <p:sp>
        <p:nvSpPr>
          <p:cNvPr id="144" name="Google Shape;144;p11"/>
          <p:cNvSpPr/>
          <p:nvPr>
            <p:ph idx="2" type="pic"/>
          </p:nvPr>
        </p:nvSpPr>
        <p:spPr>
          <a:xfrm>
            <a:off x="0" y="0"/>
            <a:ext cx="2384460" cy="6857999"/>
          </a:xfrm>
          <a:prstGeom prst="rect">
            <a:avLst/>
          </a:prstGeom>
          <a:noFill/>
          <a:ln>
            <a:noFill/>
          </a:ln>
        </p:spPr>
      </p:sp>
      <p:sp>
        <p:nvSpPr>
          <p:cNvPr id="145" name="Google Shape;145;p11"/>
          <p:cNvSpPr txBox="1"/>
          <p:nvPr>
            <p:ph type="title"/>
          </p:nvPr>
        </p:nvSpPr>
        <p:spPr>
          <a:xfrm>
            <a:off x="2695294" y="294200"/>
            <a:ext cx="8892000"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11"/>
          <p:cNvSpPr txBox="1"/>
          <p:nvPr>
            <p:ph idx="1" type="body"/>
          </p:nvPr>
        </p:nvSpPr>
        <p:spPr>
          <a:xfrm>
            <a:off x="2695293" y="1137921"/>
            <a:ext cx="2742882" cy="5018184"/>
          </a:xfrm>
          <a:prstGeom prst="rect">
            <a:avLst/>
          </a:prstGeom>
          <a:noFill/>
          <a:ln>
            <a:noFill/>
          </a:ln>
        </p:spPr>
        <p:txBody>
          <a:bodyPr anchorCtr="0" anchor="t" bIns="0" lIns="0" spcFirstLastPara="1" rIns="0" wrap="square" tIns="0">
            <a:noAutofit/>
          </a:bodyPr>
          <a:lstStyle>
            <a:lvl1pPr indent="-228600" lvl="0" marL="457200" algn="l">
              <a:spcBef>
                <a:spcPts val="360"/>
              </a:spcBef>
              <a:spcAft>
                <a:spcPts val="0"/>
              </a:spcAft>
              <a:buSzPts val="1260"/>
              <a:buNone/>
              <a:defRPr sz="1800">
                <a:solidFill>
                  <a:schemeClr val="lt1"/>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11"/>
          <p:cNvSpPr txBox="1"/>
          <p:nvPr>
            <p:ph idx="3" type="body"/>
          </p:nvPr>
        </p:nvSpPr>
        <p:spPr>
          <a:xfrm>
            <a:off x="5727083" y="1137921"/>
            <a:ext cx="2803842" cy="5018184"/>
          </a:xfrm>
          <a:prstGeom prst="rect">
            <a:avLst/>
          </a:prstGeom>
          <a:noFill/>
          <a:ln>
            <a:noFill/>
          </a:ln>
        </p:spPr>
        <p:txBody>
          <a:bodyPr anchorCtr="0" anchor="t" bIns="0" lIns="0" spcFirstLastPara="1" rIns="0" wrap="square" tIns="0">
            <a:noAutofit/>
          </a:bodyPr>
          <a:lstStyle>
            <a:lvl1pPr indent="-228600" lvl="0" marL="457200" algn="l">
              <a:spcBef>
                <a:spcPts val="280"/>
              </a:spcBef>
              <a:spcAft>
                <a:spcPts val="0"/>
              </a:spcAft>
              <a:buSzPts val="980"/>
              <a:buNone/>
              <a:defRPr sz="1400">
                <a:solidFill>
                  <a:schemeClr val="lt1"/>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11"/>
          <p:cNvSpPr txBox="1"/>
          <p:nvPr>
            <p:ph idx="4" type="body"/>
          </p:nvPr>
        </p:nvSpPr>
        <p:spPr>
          <a:xfrm>
            <a:off x="8819832" y="1137921"/>
            <a:ext cx="2768600" cy="2796151"/>
          </a:xfrm>
          <a:prstGeom prst="rect">
            <a:avLst/>
          </a:prstGeom>
          <a:noFill/>
          <a:ln>
            <a:noFill/>
          </a:ln>
        </p:spPr>
        <p:txBody>
          <a:bodyPr anchorCtr="0" anchor="t" bIns="0" lIns="0" spcFirstLastPara="1" rIns="0" wrap="square" tIns="0">
            <a:noAutofit/>
          </a:bodyPr>
          <a:lstStyle>
            <a:lvl1pPr indent="-228600" lvl="0" marL="457200" algn="l">
              <a:spcBef>
                <a:spcPts val="280"/>
              </a:spcBef>
              <a:spcAft>
                <a:spcPts val="0"/>
              </a:spcAft>
              <a:buSzPts val="980"/>
              <a:buNone/>
              <a:defRPr sz="1400">
                <a:solidFill>
                  <a:schemeClr val="lt1"/>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49" name="Google Shape;149;p11"/>
          <p:cNvCxnSpPr/>
          <p:nvPr/>
        </p:nvCxnSpPr>
        <p:spPr>
          <a:xfrm>
            <a:off x="2695294" y="907750"/>
            <a:ext cx="8892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_no bullets" type="obj">
  <p:cSld name="OBJECT">
    <p:spTree>
      <p:nvGrpSpPr>
        <p:cNvPr id="150" name="Shape 150"/>
        <p:cNvGrpSpPr/>
        <p:nvPr/>
      </p:nvGrpSpPr>
      <p:grpSpPr>
        <a:xfrm>
          <a:off x="0" y="0"/>
          <a:ext cx="0" cy="0"/>
          <a:chOff x="0" y="0"/>
          <a:chExt cx="0" cy="0"/>
        </a:xfrm>
      </p:grpSpPr>
      <p:sp>
        <p:nvSpPr>
          <p:cNvPr id="151" name="Google Shape;151;p12"/>
          <p:cNvSpPr txBox="1"/>
          <p:nvPr>
            <p:ph type="title"/>
          </p:nvPr>
        </p:nvSpPr>
        <p:spPr>
          <a:xfrm>
            <a:off x="609918" y="294200"/>
            <a:ext cx="10978515"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2"/>
          <p:cNvSpPr txBox="1"/>
          <p:nvPr>
            <p:ph idx="1" type="body"/>
          </p:nvPr>
        </p:nvSpPr>
        <p:spPr>
          <a:xfrm>
            <a:off x="609918" y="1137920"/>
            <a:ext cx="8238744" cy="483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solidFill>
                  <a:schemeClr val="lt1"/>
                </a:solidFill>
              </a:defRPr>
            </a:lvl1pPr>
            <a:lvl2pPr indent="-228600" lvl="1" marL="914400" algn="l">
              <a:spcBef>
                <a:spcPts val="0"/>
              </a:spcBef>
              <a:spcAft>
                <a:spcPts val="0"/>
              </a:spcAft>
              <a:buSzPts val="1260"/>
              <a:buNone/>
              <a:defRPr sz="1800">
                <a:solidFill>
                  <a:schemeClr val="lt1"/>
                </a:solidFill>
              </a:defRPr>
            </a:lvl2pPr>
            <a:lvl3pPr indent="-228600" lvl="2" marL="1371600" algn="l">
              <a:spcBef>
                <a:spcPts val="0"/>
              </a:spcBef>
              <a:spcAft>
                <a:spcPts val="0"/>
              </a:spcAft>
              <a:buSzPts val="1120"/>
              <a:buNone/>
              <a:defRPr sz="1600">
                <a:solidFill>
                  <a:schemeClr val="lt1"/>
                </a:solidFill>
              </a:defRPr>
            </a:lvl3pPr>
            <a:lvl4pPr indent="-228600" lvl="3" marL="1828800" algn="l">
              <a:spcBef>
                <a:spcPts val="0"/>
              </a:spcBef>
              <a:spcAft>
                <a:spcPts val="0"/>
              </a:spcAft>
              <a:buSzPts val="980"/>
              <a:buNone/>
              <a:defRPr sz="1400">
                <a:solidFill>
                  <a:schemeClr val="lt1"/>
                </a:solidFill>
              </a:defRPr>
            </a:lvl4pPr>
            <a:lvl5pPr indent="-228600" lvl="4" marL="2286000" algn="l">
              <a:spcBef>
                <a:spcPts val="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53" name="Google Shape;153;p12"/>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andard slide_no bullets">
  <p:cSld name="3_Standard slide_no bullets">
    <p:spTree>
      <p:nvGrpSpPr>
        <p:cNvPr id="154" name="Shape 154"/>
        <p:cNvGrpSpPr/>
        <p:nvPr/>
      </p:nvGrpSpPr>
      <p:grpSpPr>
        <a:xfrm>
          <a:off x="0" y="0"/>
          <a:ext cx="0" cy="0"/>
          <a:chOff x="0" y="0"/>
          <a:chExt cx="0" cy="0"/>
        </a:xfrm>
      </p:grpSpPr>
      <p:sp>
        <p:nvSpPr>
          <p:cNvPr id="155" name="Google Shape;155;p13"/>
          <p:cNvSpPr txBox="1"/>
          <p:nvPr>
            <p:ph idx="1" type="body"/>
          </p:nvPr>
        </p:nvSpPr>
        <p:spPr>
          <a:xfrm>
            <a:off x="352800" y="2851522"/>
            <a:ext cx="4447800" cy="1202318"/>
          </a:xfrm>
          <a:prstGeom prst="rect">
            <a:avLst/>
          </a:prstGeom>
          <a:noFill/>
          <a:ln>
            <a:noFill/>
          </a:ln>
        </p:spPr>
        <p:txBody>
          <a:bodyPr anchorCtr="0" anchor="ctr" bIns="0" lIns="0" spcFirstLastPara="1" rIns="0" wrap="square" tIns="0">
            <a:noAutofit/>
          </a:bodyPr>
          <a:lstStyle>
            <a:lvl1pPr indent="-228600" lvl="0" marL="457200" algn="l">
              <a:spcBef>
                <a:spcPts val="720"/>
              </a:spcBef>
              <a:spcAft>
                <a:spcPts val="0"/>
              </a:spcAft>
              <a:buSzPts val="2520"/>
              <a:buNone/>
              <a:defRPr b="0" i="0" sz="3600" u="none" cap="none" strike="noStrike">
                <a:solidFill>
                  <a:srgbClr val="FFFFFF"/>
                </a:solidFill>
                <a:latin typeface="Inter Light"/>
                <a:ea typeface="Inter Light"/>
                <a:cs typeface="Inter Light"/>
                <a:sym typeface="Inter Light"/>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slide_no bullets">
  <p:cSld name="2_Standard slide_no bullets">
    <p:spTree>
      <p:nvGrpSpPr>
        <p:cNvPr id="156" name="Shape 156"/>
        <p:cNvGrpSpPr/>
        <p:nvPr/>
      </p:nvGrpSpPr>
      <p:grpSpPr>
        <a:xfrm>
          <a:off x="0" y="0"/>
          <a:ext cx="0" cy="0"/>
          <a:chOff x="0" y="0"/>
          <a:chExt cx="0" cy="0"/>
        </a:xfrm>
      </p:grpSpPr>
      <p:sp>
        <p:nvSpPr>
          <p:cNvPr id="157" name="Google Shape;157;p14"/>
          <p:cNvSpPr/>
          <p:nvPr>
            <p:ph idx="2" type="pic"/>
          </p:nvPr>
        </p:nvSpPr>
        <p:spPr>
          <a:xfrm>
            <a:off x="6227180" y="0"/>
            <a:ext cx="5971170" cy="6858000"/>
          </a:xfrm>
          <a:prstGeom prst="rect">
            <a:avLst/>
          </a:prstGeom>
          <a:noFill/>
          <a:ln>
            <a:noFill/>
          </a:ln>
        </p:spPr>
      </p:sp>
      <p:sp>
        <p:nvSpPr>
          <p:cNvPr id="158" name="Google Shape;158;p14"/>
          <p:cNvSpPr txBox="1"/>
          <p:nvPr>
            <p:ph idx="1" type="body"/>
          </p:nvPr>
        </p:nvSpPr>
        <p:spPr>
          <a:xfrm>
            <a:off x="369705" y="2578743"/>
            <a:ext cx="4537959" cy="1055708"/>
          </a:xfrm>
          <a:prstGeom prst="rect">
            <a:avLst/>
          </a:prstGeom>
          <a:noFill/>
          <a:ln>
            <a:noFill/>
          </a:ln>
        </p:spPr>
        <p:txBody>
          <a:bodyPr anchorCtr="0" anchor="t" bIns="0" lIns="0" spcFirstLastPara="1" rIns="0" wrap="square" tIns="0">
            <a:noAutofit/>
          </a:bodyPr>
          <a:lstStyle>
            <a:lvl1pPr indent="-228600" lvl="0" marL="457200" algn="l">
              <a:spcBef>
                <a:spcPts val="600"/>
              </a:spcBef>
              <a:spcAft>
                <a:spcPts val="0"/>
              </a:spcAft>
              <a:buSzPts val="2100"/>
              <a:buNone/>
              <a:defRPr sz="3000"/>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14"/>
          <p:cNvSpPr txBox="1"/>
          <p:nvPr>
            <p:ph idx="3" type="body"/>
          </p:nvPr>
        </p:nvSpPr>
        <p:spPr>
          <a:xfrm>
            <a:off x="369705" y="3840384"/>
            <a:ext cx="4537959" cy="1055708"/>
          </a:xfrm>
          <a:prstGeom prst="rect">
            <a:avLst/>
          </a:prstGeom>
          <a:noFill/>
          <a:ln>
            <a:noFill/>
          </a:ln>
        </p:spPr>
        <p:txBody>
          <a:bodyPr anchorCtr="0" anchor="t" bIns="0" lIns="0" spcFirstLastPara="1" rIns="0" wrap="square" tIns="0">
            <a:noAutofit/>
          </a:bodyPr>
          <a:lstStyle>
            <a:lvl1pPr indent="-228600" lvl="0" marL="457200" algn="l">
              <a:spcBef>
                <a:spcPts val="320"/>
              </a:spcBef>
              <a:spcAft>
                <a:spcPts val="0"/>
              </a:spcAft>
              <a:buSzPts val="1120"/>
              <a:buNone/>
              <a:defRPr sz="1600"/>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slide_no bullets">
  <p:cSld name="1_Standard slide_no bullets">
    <p:spTree>
      <p:nvGrpSpPr>
        <p:cNvPr id="160" name="Shape 160"/>
        <p:cNvGrpSpPr/>
        <p:nvPr/>
      </p:nvGrpSpPr>
      <p:grpSpPr>
        <a:xfrm>
          <a:off x="0" y="0"/>
          <a:ext cx="0" cy="0"/>
          <a:chOff x="0" y="0"/>
          <a:chExt cx="0" cy="0"/>
        </a:xfrm>
      </p:grpSpPr>
      <p:sp>
        <p:nvSpPr>
          <p:cNvPr id="161" name="Google Shape;161;p15"/>
          <p:cNvSpPr txBox="1"/>
          <p:nvPr>
            <p:ph type="title"/>
          </p:nvPr>
        </p:nvSpPr>
        <p:spPr>
          <a:xfrm>
            <a:off x="609918" y="294200"/>
            <a:ext cx="10978515"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15"/>
          <p:cNvSpPr txBox="1"/>
          <p:nvPr>
            <p:ph idx="1" type="body"/>
          </p:nvPr>
        </p:nvSpPr>
        <p:spPr>
          <a:xfrm>
            <a:off x="7133461" y="3813288"/>
            <a:ext cx="3089275" cy="180000"/>
          </a:xfrm>
          <a:prstGeom prst="rect">
            <a:avLst/>
          </a:prstGeom>
          <a:noFill/>
          <a:ln>
            <a:noFill/>
          </a:ln>
        </p:spPr>
        <p:txBody>
          <a:bodyPr anchorCtr="0" anchor="t" bIns="0" lIns="0" spcFirstLastPara="1" rIns="0" wrap="square" tIns="0">
            <a:noAutofit/>
          </a:bodyPr>
          <a:lstStyle>
            <a:lvl1pPr indent="-228600" lvl="0" marL="457200" algn="l">
              <a:spcBef>
                <a:spcPts val="240"/>
              </a:spcBef>
              <a:spcAft>
                <a:spcPts val="0"/>
              </a:spcAft>
              <a:buSzPts val="840"/>
              <a:buNone/>
              <a:defRPr sz="1200">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 name="Google Shape;163;p15"/>
          <p:cNvSpPr txBox="1"/>
          <p:nvPr>
            <p:ph idx="2" type="body"/>
          </p:nvPr>
        </p:nvSpPr>
        <p:spPr>
          <a:xfrm>
            <a:off x="7133461" y="4055931"/>
            <a:ext cx="3089275" cy="180000"/>
          </a:xfrm>
          <a:prstGeom prst="rect">
            <a:avLst/>
          </a:prstGeom>
          <a:noFill/>
          <a:ln>
            <a:noFill/>
          </a:ln>
        </p:spPr>
        <p:txBody>
          <a:bodyPr anchorCtr="0" anchor="t" bIns="0" lIns="0" spcFirstLastPara="1" rIns="0" wrap="square" tIns="0">
            <a:noAutofit/>
          </a:bodyPr>
          <a:lstStyle>
            <a:lvl1pPr indent="-228600" lvl="0" marL="457200" algn="l">
              <a:spcBef>
                <a:spcPts val="240"/>
              </a:spcBef>
              <a:spcAft>
                <a:spcPts val="0"/>
              </a:spcAft>
              <a:buSzPts val="840"/>
              <a:buNone/>
              <a:defRPr sz="1200">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4" name="Google Shape;164;p15"/>
          <p:cNvSpPr/>
          <p:nvPr>
            <p:ph idx="3" type="pic"/>
          </p:nvPr>
        </p:nvSpPr>
        <p:spPr>
          <a:xfrm>
            <a:off x="6123007" y="3578083"/>
            <a:ext cx="778959" cy="778959"/>
          </a:xfrm>
          <a:prstGeom prst="ellipse">
            <a:avLst/>
          </a:prstGeom>
          <a:noFill/>
          <a:ln>
            <a:noFill/>
          </a:ln>
        </p:spPr>
      </p:sp>
      <p:sp>
        <p:nvSpPr>
          <p:cNvPr id="165" name="Google Shape;165;p15"/>
          <p:cNvSpPr txBox="1"/>
          <p:nvPr>
            <p:ph idx="4" type="body"/>
          </p:nvPr>
        </p:nvSpPr>
        <p:spPr>
          <a:xfrm>
            <a:off x="6123008" y="1137920"/>
            <a:ext cx="5465425" cy="373807"/>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SzPts val="1400"/>
              <a:buNone/>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6" name="Google Shape;166;p15"/>
          <p:cNvSpPr txBox="1"/>
          <p:nvPr>
            <p:ph idx="5" type="body"/>
          </p:nvPr>
        </p:nvSpPr>
        <p:spPr>
          <a:xfrm>
            <a:off x="6123008" y="1635009"/>
            <a:ext cx="5465425" cy="1611554"/>
          </a:xfrm>
          <a:prstGeom prst="rect">
            <a:avLst/>
          </a:prstGeom>
          <a:noFill/>
          <a:ln>
            <a:noFill/>
          </a:ln>
        </p:spPr>
        <p:txBody>
          <a:bodyPr anchorCtr="0" anchor="t" bIns="0" lIns="0" spcFirstLastPara="1" rIns="0" wrap="square" tIns="0">
            <a:noAutofit/>
          </a:bodyPr>
          <a:lstStyle>
            <a:lvl1pPr indent="-228600" lvl="0" marL="457200" algn="l">
              <a:spcBef>
                <a:spcPts val="320"/>
              </a:spcBef>
              <a:spcAft>
                <a:spcPts val="0"/>
              </a:spcAft>
              <a:buSzPts val="1120"/>
              <a:buNone/>
              <a:defRPr sz="1600"/>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67" name="Google Shape;167;p15"/>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_Quotes">
  <p:cSld name="Standard slide_Quotes">
    <p:spTree>
      <p:nvGrpSpPr>
        <p:cNvPr id="168" name="Shape 1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slide_Quotes">
  <p:cSld name="2_Standard slide_Quotes">
    <p:spTree>
      <p:nvGrpSpPr>
        <p:cNvPr id="169" name="Shape 169"/>
        <p:cNvGrpSpPr/>
        <p:nvPr/>
      </p:nvGrpSpPr>
      <p:grpSpPr>
        <a:xfrm>
          <a:off x="0" y="0"/>
          <a:ext cx="0" cy="0"/>
          <a:chOff x="0" y="0"/>
          <a:chExt cx="0" cy="0"/>
        </a:xfrm>
      </p:grpSpPr>
      <p:sp>
        <p:nvSpPr>
          <p:cNvPr id="170" name="Google Shape;170;p17"/>
          <p:cNvSpPr txBox="1"/>
          <p:nvPr>
            <p:ph idx="1" type="body"/>
          </p:nvPr>
        </p:nvSpPr>
        <p:spPr>
          <a:xfrm>
            <a:off x="3453175" y="2060235"/>
            <a:ext cx="5292000" cy="3025522"/>
          </a:xfrm>
          <a:prstGeom prst="rect">
            <a:avLst/>
          </a:prstGeom>
          <a:noFill/>
          <a:ln>
            <a:noFill/>
          </a:ln>
        </p:spPr>
        <p:txBody>
          <a:bodyPr anchorCtr="0" anchor="t" bIns="0" lIns="0" spcFirstLastPara="1" rIns="0" wrap="square" tIns="0">
            <a:noAutofit/>
          </a:bodyPr>
          <a:lstStyle>
            <a:lvl1pPr indent="-228600" lvl="0" marL="457200" algn="ctr">
              <a:spcBef>
                <a:spcPts val="560"/>
              </a:spcBef>
              <a:spcAft>
                <a:spcPts val="0"/>
              </a:spcAft>
              <a:buSzPts val="1960"/>
              <a:buNone/>
              <a:defRPr sz="2800">
                <a:latin typeface="Georgia"/>
                <a:ea typeface="Georgia"/>
                <a:cs typeface="Georgia"/>
                <a:sym typeface="Georgia"/>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1" name="Google Shape;171;p17"/>
          <p:cNvSpPr txBox="1"/>
          <p:nvPr>
            <p:ph idx="2" type="body"/>
          </p:nvPr>
        </p:nvSpPr>
        <p:spPr>
          <a:xfrm>
            <a:off x="3453175" y="5506678"/>
            <a:ext cx="5292000" cy="316838"/>
          </a:xfrm>
          <a:prstGeom prst="rect">
            <a:avLst/>
          </a:prstGeom>
          <a:noFill/>
          <a:ln>
            <a:noFill/>
          </a:ln>
        </p:spPr>
        <p:txBody>
          <a:bodyPr anchorCtr="0" anchor="t" bIns="0" lIns="0" spcFirstLastPara="1" rIns="0" wrap="square" tIns="0">
            <a:noAutofit/>
          </a:bodyPr>
          <a:lstStyle>
            <a:lvl1pPr indent="-228600" lvl="0" marL="457200" algn="ctr">
              <a:spcBef>
                <a:spcPts val="320"/>
              </a:spcBef>
              <a:spcAft>
                <a:spcPts val="0"/>
              </a:spcAft>
              <a:buSzPts val="1120"/>
              <a:buNone/>
              <a:defRPr sz="1600">
                <a:solidFill>
                  <a:srgbClr val="FFE600"/>
                </a:solidFill>
                <a:latin typeface="Inter Light"/>
                <a:ea typeface="Inter Light"/>
                <a:cs typeface="Inter Light"/>
                <a:sym typeface="Inter Light"/>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2" name="Google Shape;172;p17"/>
          <p:cNvSpPr txBox="1"/>
          <p:nvPr>
            <p:ph idx="3" type="body"/>
          </p:nvPr>
        </p:nvSpPr>
        <p:spPr>
          <a:xfrm>
            <a:off x="3453175" y="5818717"/>
            <a:ext cx="5292000" cy="316838"/>
          </a:xfrm>
          <a:prstGeom prst="rect">
            <a:avLst/>
          </a:prstGeom>
          <a:noFill/>
          <a:ln>
            <a:noFill/>
          </a:ln>
        </p:spPr>
        <p:txBody>
          <a:bodyPr anchorCtr="0" anchor="t" bIns="0" lIns="0" spcFirstLastPara="1" rIns="0" wrap="square" tIns="0">
            <a:noAutofit/>
          </a:bodyPr>
          <a:lstStyle>
            <a:lvl1pPr indent="-228600" lvl="0" marL="457200" algn="ctr">
              <a:spcBef>
                <a:spcPts val="320"/>
              </a:spcBef>
              <a:spcAft>
                <a:spcPts val="0"/>
              </a:spcAft>
              <a:buSzPts val="1120"/>
              <a:buNone/>
              <a:defRPr sz="1600">
                <a:latin typeface="Inter Light"/>
                <a:ea typeface="Inter Light"/>
                <a:cs typeface="Inter Light"/>
                <a:sym typeface="Inter Light"/>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3" name="Google Shape;173;p17"/>
          <p:cNvSpPr txBox="1"/>
          <p:nvPr/>
        </p:nvSpPr>
        <p:spPr>
          <a:xfrm>
            <a:off x="4929981" y="979787"/>
            <a:ext cx="2338388" cy="8826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2"/>
              </a:buClr>
              <a:buSzPts val="7840"/>
              <a:buFont typeface="Arial"/>
              <a:buNone/>
            </a:pPr>
            <a:r>
              <a:rPr lang="en-IN" sz="11200">
                <a:solidFill>
                  <a:schemeClr val="dk2"/>
                </a:solidFill>
                <a:latin typeface="Georgia"/>
                <a:ea typeface="Georgia"/>
                <a:cs typeface="Georgia"/>
                <a:sym typeface="Georgia"/>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ndard slide_Quotes">
  <p:cSld name="1_Standard slide_Quotes">
    <p:spTree>
      <p:nvGrpSpPr>
        <p:cNvPr id="174" name="Shape 174"/>
        <p:cNvGrpSpPr/>
        <p:nvPr/>
      </p:nvGrpSpPr>
      <p:grpSpPr>
        <a:xfrm>
          <a:off x="0" y="0"/>
          <a:ext cx="0" cy="0"/>
          <a:chOff x="0" y="0"/>
          <a:chExt cx="0" cy="0"/>
        </a:xfrm>
      </p:grpSpPr>
      <p:sp>
        <p:nvSpPr>
          <p:cNvPr id="175" name="Google Shape;175;p18"/>
          <p:cNvSpPr txBox="1"/>
          <p:nvPr/>
        </p:nvSpPr>
        <p:spPr>
          <a:xfrm>
            <a:off x="477351" y="1488927"/>
            <a:ext cx="2338388" cy="8588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7840"/>
              <a:buFont typeface="Arial"/>
              <a:buNone/>
            </a:pPr>
            <a:r>
              <a:rPr lang="en-IN" sz="11200">
                <a:solidFill>
                  <a:schemeClr val="dk2"/>
                </a:solidFill>
                <a:latin typeface="Georgia"/>
                <a:ea typeface="Georgia"/>
                <a:cs typeface="Georgia"/>
                <a:sym typeface="Georgia"/>
              </a:rPr>
              <a:t>“</a:t>
            </a:r>
            <a:endParaRPr/>
          </a:p>
        </p:txBody>
      </p:sp>
      <p:sp>
        <p:nvSpPr>
          <p:cNvPr id="176" name="Google Shape;176;p18"/>
          <p:cNvSpPr txBox="1"/>
          <p:nvPr>
            <p:ph idx="1" type="body"/>
          </p:nvPr>
        </p:nvSpPr>
        <p:spPr>
          <a:xfrm>
            <a:off x="513350" y="2526765"/>
            <a:ext cx="5292000" cy="1800000"/>
          </a:xfrm>
          <a:prstGeom prst="rect">
            <a:avLst/>
          </a:prstGeom>
          <a:noFill/>
          <a:ln>
            <a:noFill/>
          </a:ln>
        </p:spPr>
        <p:txBody>
          <a:bodyPr anchorCtr="0" anchor="t" bIns="46800" lIns="90000" spcFirstLastPara="1" rIns="90000" wrap="square" tIns="46800">
            <a:noAutofit/>
          </a:bodyPr>
          <a:lstStyle>
            <a:lvl1pPr indent="-228600" lvl="0" marL="457200" algn="l">
              <a:spcBef>
                <a:spcPts val="560"/>
              </a:spcBef>
              <a:spcAft>
                <a:spcPts val="0"/>
              </a:spcAft>
              <a:buSzPts val="1960"/>
              <a:buNone/>
              <a:defRPr sz="2800">
                <a:latin typeface="Georgia"/>
                <a:ea typeface="Georgia"/>
                <a:cs typeface="Georgia"/>
                <a:sym typeface="Georgia"/>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7" name="Google Shape;177;p18"/>
          <p:cNvSpPr txBox="1"/>
          <p:nvPr>
            <p:ph idx="2" type="body"/>
          </p:nvPr>
        </p:nvSpPr>
        <p:spPr>
          <a:xfrm>
            <a:off x="513350" y="4632765"/>
            <a:ext cx="5292000" cy="316838"/>
          </a:xfrm>
          <a:prstGeom prst="rect">
            <a:avLst/>
          </a:prstGeom>
          <a:noFill/>
          <a:ln>
            <a:noFill/>
          </a:ln>
        </p:spPr>
        <p:txBody>
          <a:bodyPr anchorCtr="0" anchor="t" bIns="46800" lIns="90000" spcFirstLastPara="1" rIns="90000" wrap="square" tIns="46800">
            <a:noAutofit/>
          </a:bodyPr>
          <a:lstStyle>
            <a:lvl1pPr indent="-228600" lvl="0" marL="457200" algn="l">
              <a:spcBef>
                <a:spcPts val="0"/>
              </a:spcBef>
              <a:spcAft>
                <a:spcPts val="0"/>
              </a:spcAft>
              <a:buClr>
                <a:schemeClr val="dk2"/>
              </a:buClr>
              <a:buSzPts val="1120"/>
              <a:buFont typeface="Arial"/>
              <a:buNone/>
              <a:defRPr sz="1600">
                <a:solidFill>
                  <a:schemeClr val="dk2"/>
                </a:solidFill>
                <a:latin typeface="Inter Light"/>
                <a:ea typeface="Inter Light"/>
                <a:cs typeface="Inter Light"/>
                <a:sym typeface="Inter Light"/>
              </a:defRPr>
            </a:lvl1pPr>
            <a:lvl2pPr indent="-228600" lvl="1" marL="914400" algn="l">
              <a:spcBef>
                <a:spcPts val="600"/>
              </a:spcBef>
              <a:spcAft>
                <a:spcPts val="0"/>
              </a:spcAft>
              <a:buSzPts val="1400"/>
              <a:buNone/>
              <a:defRPr sz="2000">
                <a:latin typeface="Inter Light"/>
                <a:ea typeface="Inter Light"/>
                <a:cs typeface="Inter Light"/>
                <a:sym typeface="Inter Light"/>
              </a:defRPr>
            </a:lvl2pPr>
            <a:lvl3pPr indent="-308610" lvl="2" marL="1371600" algn="l">
              <a:spcBef>
                <a:spcPts val="360"/>
              </a:spcBef>
              <a:spcAft>
                <a:spcPts val="0"/>
              </a:spcAft>
              <a:buSzPts val="1260"/>
              <a:buChar char="►"/>
              <a:defRPr sz="1800">
                <a:latin typeface="Inter Light"/>
                <a:ea typeface="Inter Light"/>
                <a:cs typeface="Inter Light"/>
                <a:sym typeface="Inter Light"/>
              </a:defRPr>
            </a:lvl3pPr>
            <a:lvl4pPr indent="-299719" lvl="3" marL="1828800" algn="l">
              <a:spcBef>
                <a:spcPts val="320"/>
              </a:spcBef>
              <a:spcAft>
                <a:spcPts val="0"/>
              </a:spcAft>
              <a:buSzPts val="1120"/>
              <a:buChar char="►"/>
              <a:defRPr sz="1600">
                <a:latin typeface="Inter Light"/>
                <a:ea typeface="Inter Light"/>
                <a:cs typeface="Inter Light"/>
                <a:sym typeface="Inter Light"/>
              </a:defRPr>
            </a:lvl4pPr>
            <a:lvl5pPr indent="-299720" lvl="4" marL="2286000" algn="l">
              <a:spcBef>
                <a:spcPts val="320"/>
              </a:spcBef>
              <a:spcAft>
                <a:spcPts val="0"/>
              </a:spcAft>
              <a:buSzPts val="1120"/>
              <a:buChar char="►"/>
              <a:defRPr sz="1600">
                <a:latin typeface="Inter Light"/>
                <a:ea typeface="Inter Light"/>
                <a:cs typeface="Inter Light"/>
                <a:sym typeface="Inter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8" name="Google Shape;178;p18"/>
          <p:cNvSpPr txBox="1"/>
          <p:nvPr>
            <p:ph idx="3" type="body"/>
          </p:nvPr>
        </p:nvSpPr>
        <p:spPr>
          <a:xfrm>
            <a:off x="513350" y="4971442"/>
            <a:ext cx="5292000" cy="316838"/>
          </a:xfrm>
          <a:prstGeom prst="rect">
            <a:avLst/>
          </a:prstGeom>
          <a:noFill/>
          <a:ln>
            <a:noFill/>
          </a:ln>
        </p:spPr>
        <p:txBody>
          <a:bodyPr anchorCtr="0" anchor="t" bIns="46800" lIns="90000" spcFirstLastPara="1" rIns="90000" wrap="square" tIns="46800">
            <a:noAutofit/>
          </a:bodyPr>
          <a:lstStyle>
            <a:lvl1pPr indent="-228600" lvl="0" marL="457200" algn="l">
              <a:spcBef>
                <a:spcPts val="0"/>
              </a:spcBef>
              <a:spcAft>
                <a:spcPts val="0"/>
              </a:spcAft>
              <a:buClr>
                <a:schemeClr val="dk2"/>
              </a:buClr>
              <a:buSzPts val="1120"/>
              <a:buFont typeface="Arial"/>
              <a:buNone/>
              <a:defRPr sz="1600">
                <a:solidFill>
                  <a:schemeClr val="lt1"/>
                </a:solidFill>
                <a:latin typeface="Inter Light"/>
                <a:ea typeface="Inter Light"/>
                <a:cs typeface="Inter Light"/>
                <a:sym typeface="Inter Light"/>
              </a:defRPr>
            </a:lvl1pPr>
            <a:lvl2pPr indent="-228600" lvl="1" marL="914400" algn="l">
              <a:spcBef>
                <a:spcPts val="600"/>
              </a:spcBef>
              <a:spcAft>
                <a:spcPts val="0"/>
              </a:spcAft>
              <a:buSzPts val="1400"/>
              <a:buNone/>
              <a:defRPr sz="2000">
                <a:latin typeface="Inter Light"/>
                <a:ea typeface="Inter Light"/>
                <a:cs typeface="Inter Light"/>
                <a:sym typeface="Inter Light"/>
              </a:defRPr>
            </a:lvl2pPr>
            <a:lvl3pPr indent="-308610" lvl="2" marL="1371600" algn="l">
              <a:spcBef>
                <a:spcPts val="360"/>
              </a:spcBef>
              <a:spcAft>
                <a:spcPts val="0"/>
              </a:spcAft>
              <a:buSzPts val="1260"/>
              <a:buChar char="►"/>
              <a:defRPr sz="1800">
                <a:latin typeface="Inter Light"/>
                <a:ea typeface="Inter Light"/>
                <a:cs typeface="Inter Light"/>
                <a:sym typeface="Inter Light"/>
              </a:defRPr>
            </a:lvl3pPr>
            <a:lvl4pPr indent="-299719" lvl="3" marL="1828800" algn="l">
              <a:spcBef>
                <a:spcPts val="320"/>
              </a:spcBef>
              <a:spcAft>
                <a:spcPts val="0"/>
              </a:spcAft>
              <a:buSzPts val="1120"/>
              <a:buChar char="►"/>
              <a:defRPr sz="1600">
                <a:latin typeface="Inter Light"/>
                <a:ea typeface="Inter Light"/>
                <a:cs typeface="Inter Light"/>
                <a:sym typeface="Inter Light"/>
              </a:defRPr>
            </a:lvl4pPr>
            <a:lvl5pPr indent="-299720" lvl="4" marL="2286000" algn="l">
              <a:spcBef>
                <a:spcPts val="320"/>
              </a:spcBef>
              <a:spcAft>
                <a:spcPts val="0"/>
              </a:spcAft>
              <a:buSzPts val="1120"/>
              <a:buChar char="►"/>
              <a:defRPr sz="1600">
                <a:latin typeface="Inter Light"/>
                <a:ea typeface="Inter Light"/>
                <a:cs typeface="Inter Light"/>
                <a:sym typeface="Inter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_no_first_level_bullets">
  <p:cSld name="Standard slide_no_first_level_bullets">
    <p:spTree>
      <p:nvGrpSpPr>
        <p:cNvPr id="179" name="Shape 179"/>
        <p:cNvGrpSpPr/>
        <p:nvPr/>
      </p:nvGrpSpPr>
      <p:grpSpPr>
        <a:xfrm>
          <a:off x="0" y="0"/>
          <a:ext cx="0" cy="0"/>
          <a:chOff x="0" y="0"/>
          <a:chExt cx="0" cy="0"/>
        </a:xfrm>
      </p:grpSpPr>
      <p:sp>
        <p:nvSpPr>
          <p:cNvPr id="180" name="Google Shape;180;p19"/>
          <p:cNvSpPr txBox="1"/>
          <p:nvPr>
            <p:ph type="title"/>
          </p:nvPr>
        </p:nvSpPr>
        <p:spPr>
          <a:xfrm>
            <a:off x="609918" y="294200"/>
            <a:ext cx="10978515"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9"/>
          <p:cNvSpPr txBox="1"/>
          <p:nvPr>
            <p:ph idx="1" type="body"/>
          </p:nvPr>
        </p:nvSpPr>
        <p:spPr>
          <a:xfrm>
            <a:off x="609918" y="1137920"/>
            <a:ext cx="8238744" cy="4834800"/>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SzPts val="1400"/>
              <a:buNone/>
              <a:defRPr>
                <a:solidFill>
                  <a:schemeClr val="lt1"/>
                </a:solidFill>
              </a:defRPr>
            </a:lvl1pPr>
            <a:lvl2pPr indent="-308610" lvl="1" marL="914400" algn="l">
              <a:spcBef>
                <a:spcPts val="360"/>
              </a:spcBef>
              <a:spcAft>
                <a:spcPts val="0"/>
              </a:spcAft>
              <a:buSzPts val="1260"/>
              <a:buChar char="►"/>
              <a:defRPr>
                <a:solidFill>
                  <a:schemeClr val="lt1"/>
                </a:solidFill>
              </a:defRPr>
            </a:lvl2pPr>
            <a:lvl3pPr indent="-299719" lvl="2" marL="1371600" algn="l">
              <a:spcBef>
                <a:spcPts val="320"/>
              </a:spcBef>
              <a:spcAft>
                <a:spcPts val="0"/>
              </a:spcAft>
              <a:buSzPts val="1120"/>
              <a:buChar char="►"/>
              <a:defRPr>
                <a:solidFill>
                  <a:schemeClr val="lt1"/>
                </a:solidFill>
              </a:defRPr>
            </a:lvl3pPr>
            <a:lvl4pPr indent="-290830" lvl="3" marL="1828800" algn="l">
              <a:spcBef>
                <a:spcPts val="280"/>
              </a:spcBef>
              <a:spcAft>
                <a:spcPts val="0"/>
              </a:spcAft>
              <a:buSzPts val="980"/>
              <a:buChar char="►"/>
              <a:defRPr>
                <a:solidFill>
                  <a:schemeClr val="lt1"/>
                </a:solidFill>
              </a:defRPr>
            </a:lvl4pPr>
            <a:lvl5pPr indent="-281939" lvl="4" marL="2286000" algn="l">
              <a:spcBef>
                <a:spcPts val="240"/>
              </a:spcBef>
              <a:spcAft>
                <a:spcPts val="0"/>
              </a:spcAft>
              <a:buSzPts val="840"/>
              <a:buChar char="►"/>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82" name="Google Shape;182;p19"/>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line">
  <p:cSld name="Title only, no line">
    <p:spTree>
      <p:nvGrpSpPr>
        <p:cNvPr id="183" name="Shape 183"/>
        <p:cNvGrpSpPr/>
        <p:nvPr/>
      </p:nvGrpSpPr>
      <p:grpSpPr>
        <a:xfrm>
          <a:off x="0" y="0"/>
          <a:ext cx="0" cy="0"/>
          <a:chOff x="0" y="0"/>
          <a:chExt cx="0" cy="0"/>
        </a:xfrm>
      </p:grpSpPr>
      <p:sp>
        <p:nvSpPr>
          <p:cNvPr id="184" name="Google Shape;184;p20"/>
          <p:cNvSpPr txBox="1"/>
          <p:nvPr>
            <p:ph type="title"/>
          </p:nvPr>
        </p:nvSpPr>
        <p:spPr>
          <a:xfrm>
            <a:off x="609918" y="294200"/>
            <a:ext cx="10978515" cy="59088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85" name="Google Shape;185;p20"/>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p:cSld name="Standard slide">
    <p:spTree>
      <p:nvGrpSpPr>
        <p:cNvPr id="24" name="Shape 24"/>
        <p:cNvGrpSpPr/>
        <p:nvPr/>
      </p:nvGrpSpPr>
      <p:grpSpPr>
        <a:xfrm>
          <a:off x="0" y="0"/>
          <a:ext cx="0" cy="0"/>
          <a:chOff x="0" y="0"/>
          <a:chExt cx="0" cy="0"/>
        </a:xfrm>
      </p:grpSpPr>
      <p:sp>
        <p:nvSpPr>
          <p:cNvPr id="25" name="Google Shape;25;p3"/>
          <p:cNvSpPr txBox="1"/>
          <p:nvPr>
            <p:ph type="title"/>
          </p:nvPr>
        </p:nvSpPr>
        <p:spPr>
          <a:xfrm>
            <a:off x="609918" y="294200"/>
            <a:ext cx="10978515"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 name="Google Shape;26;p3"/>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
        <p:nvSpPr>
          <p:cNvPr id="27" name="Google Shape;27;p3"/>
          <p:cNvSpPr txBox="1"/>
          <p:nvPr>
            <p:ph idx="1" type="body"/>
          </p:nvPr>
        </p:nvSpPr>
        <p:spPr>
          <a:xfrm>
            <a:off x="609600" y="1137920"/>
            <a:ext cx="10980738" cy="4756150"/>
          </a:xfrm>
          <a:prstGeom prst="rect">
            <a:avLst/>
          </a:prstGeom>
          <a:noFill/>
          <a:ln>
            <a:noFill/>
          </a:ln>
        </p:spPr>
        <p:txBody>
          <a:bodyPr anchorCtr="0" anchor="t" bIns="0" lIns="0" spcFirstLastPara="1" rIns="0" wrap="square" tIns="0">
            <a:noAutofit/>
          </a:bodyPr>
          <a:lstStyle>
            <a:lvl1pPr indent="-317500" lvl="0" marL="457200" algn="l">
              <a:spcBef>
                <a:spcPts val="400"/>
              </a:spcBef>
              <a:spcAft>
                <a:spcPts val="0"/>
              </a:spcAft>
              <a:buSzPts val="140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no headings" type="twoObj">
  <p:cSld name="TWO_OBJECTS">
    <p:spTree>
      <p:nvGrpSpPr>
        <p:cNvPr id="186" name="Shape 186"/>
        <p:cNvGrpSpPr/>
        <p:nvPr/>
      </p:nvGrpSpPr>
      <p:grpSpPr>
        <a:xfrm>
          <a:off x="0" y="0"/>
          <a:ext cx="0" cy="0"/>
          <a:chOff x="0" y="0"/>
          <a:chExt cx="0" cy="0"/>
        </a:xfrm>
      </p:grpSpPr>
      <p:sp>
        <p:nvSpPr>
          <p:cNvPr id="187" name="Google Shape;187;p21"/>
          <p:cNvSpPr txBox="1"/>
          <p:nvPr>
            <p:ph type="title"/>
          </p:nvPr>
        </p:nvSpPr>
        <p:spPr>
          <a:xfrm>
            <a:off x="609918" y="294200"/>
            <a:ext cx="10978515" cy="59088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21"/>
          <p:cNvSpPr txBox="1"/>
          <p:nvPr>
            <p:ph idx="1" type="body"/>
          </p:nvPr>
        </p:nvSpPr>
        <p:spPr>
          <a:xfrm>
            <a:off x="609918" y="1137919"/>
            <a:ext cx="5387605" cy="4834800"/>
          </a:xfrm>
          <a:prstGeom prst="rect">
            <a:avLst/>
          </a:prstGeom>
          <a:noFill/>
          <a:ln>
            <a:noFill/>
          </a:ln>
        </p:spPr>
        <p:txBody>
          <a:bodyPr anchorCtr="0" anchor="t" bIns="0" lIns="0" spcFirstLastPara="1" rIns="0" wrap="square" tIns="0">
            <a:noAutofit/>
          </a:bodyPr>
          <a:lstStyle>
            <a:lvl1pPr indent="-317500" lvl="0" marL="457200" algn="l">
              <a:spcBef>
                <a:spcPts val="400"/>
              </a:spcBef>
              <a:spcAft>
                <a:spcPts val="0"/>
              </a:spcAft>
              <a:buSzPts val="1400"/>
              <a:buChar char="►"/>
              <a:defRPr sz="2000">
                <a:solidFill>
                  <a:schemeClr val="lt1"/>
                </a:solidFill>
              </a:defRPr>
            </a:lvl1pPr>
            <a:lvl2pPr indent="-308610" lvl="1" marL="914400" algn="l">
              <a:spcBef>
                <a:spcPts val="360"/>
              </a:spcBef>
              <a:spcAft>
                <a:spcPts val="0"/>
              </a:spcAft>
              <a:buSzPts val="1260"/>
              <a:buChar char="►"/>
              <a:defRPr sz="1800">
                <a:solidFill>
                  <a:schemeClr val="lt1"/>
                </a:solidFill>
              </a:defRPr>
            </a:lvl2pPr>
            <a:lvl3pPr indent="-299719" lvl="2" marL="1371600" algn="l">
              <a:spcBef>
                <a:spcPts val="320"/>
              </a:spcBef>
              <a:spcAft>
                <a:spcPts val="0"/>
              </a:spcAft>
              <a:buSzPts val="1120"/>
              <a:buChar char="►"/>
              <a:defRPr sz="1600">
                <a:solidFill>
                  <a:schemeClr val="lt1"/>
                </a:solidFill>
              </a:defRPr>
            </a:lvl3pPr>
            <a:lvl4pPr indent="-290830" lvl="3" marL="1828800" algn="l">
              <a:spcBef>
                <a:spcPts val="280"/>
              </a:spcBef>
              <a:spcAft>
                <a:spcPts val="0"/>
              </a:spcAft>
              <a:buSzPts val="980"/>
              <a:buChar char="►"/>
              <a:defRPr sz="1400">
                <a:solidFill>
                  <a:schemeClr val="lt1"/>
                </a:solidFill>
              </a:defRPr>
            </a:lvl4pPr>
            <a:lvl5pPr indent="-281939" lvl="4" marL="2286000" algn="l">
              <a:spcBef>
                <a:spcPts val="240"/>
              </a:spcBef>
              <a:spcAft>
                <a:spcPts val="0"/>
              </a:spcAft>
              <a:buSzPts val="840"/>
              <a:buChar char="►"/>
              <a:defRPr sz="12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9" name="Google Shape;189;p21"/>
          <p:cNvSpPr txBox="1"/>
          <p:nvPr>
            <p:ph idx="2" type="body"/>
          </p:nvPr>
        </p:nvSpPr>
        <p:spPr>
          <a:xfrm>
            <a:off x="6200828" y="1137919"/>
            <a:ext cx="5387605" cy="4834800"/>
          </a:xfrm>
          <a:prstGeom prst="rect">
            <a:avLst/>
          </a:prstGeom>
          <a:noFill/>
          <a:ln>
            <a:noFill/>
          </a:ln>
        </p:spPr>
        <p:txBody>
          <a:bodyPr anchorCtr="0" anchor="t" bIns="0" lIns="0" spcFirstLastPara="1" rIns="0" wrap="square" tIns="0">
            <a:noAutofit/>
          </a:bodyPr>
          <a:lstStyle>
            <a:lvl1pPr indent="-317500" lvl="0" marL="457200" algn="l">
              <a:spcBef>
                <a:spcPts val="400"/>
              </a:spcBef>
              <a:spcAft>
                <a:spcPts val="0"/>
              </a:spcAft>
              <a:buSzPts val="1400"/>
              <a:buChar char="►"/>
              <a:defRPr sz="2000">
                <a:solidFill>
                  <a:schemeClr val="lt1"/>
                </a:solidFill>
              </a:defRPr>
            </a:lvl1pPr>
            <a:lvl2pPr indent="-308610" lvl="1" marL="914400" algn="l">
              <a:spcBef>
                <a:spcPts val="360"/>
              </a:spcBef>
              <a:spcAft>
                <a:spcPts val="0"/>
              </a:spcAft>
              <a:buSzPts val="1260"/>
              <a:buChar char="►"/>
              <a:defRPr sz="1800">
                <a:solidFill>
                  <a:schemeClr val="lt1"/>
                </a:solidFill>
              </a:defRPr>
            </a:lvl2pPr>
            <a:lvl3pPr indent="-299719" lvl="2" marL="1371600" algn="l">
              <a:spcBef>
                <a:spcPts val="320"/>
              </a:spcBef>
              <a:spcAft>
                <a:spcPts val="0"/>
              </a:spcAft>
              <a:buSzPts val="1120"/>
              <a:buChar char="►"/>
              <a:defRPr sz="1600">
                <a:solidFill>
                  <a:schemeClr val="lt1"/>
                </a:solidFill>
              </a:defRPr>
            </a:lvl3pPr>
            <a:lvl4pPr indent="-290830" lvl="3" marL="1828800" algn="l">
              <a:spcBef>
                <a:spcPts val="280"/>
              </a:spcBef>
              <a:spcAft>
                <a:spcPts val="0"/>
              </a:spcAft>
              <a:buSzPts val="980"/>
              <a:buChar char="►"/>
              <a:defRPr sz="1400">
                <a:solidFill>
                  <a:schemeClr val="lt1"/>
                </a:solidFill>
              </a:defRPr>
            </a:lvl4pPr>
            <a:lvl5pPr indent="-281939" lvl="4" marL="2286000" algn="l">
              <a:spcBef>
                <a:spcPts val="240"/>
              </a:spcBef>
              <a:spcAft>
                <a:spcPts val="0"/>
              </a:spcAft>
              <a:buSzPts val="840"/>
              <a:buChar char="►"/>
              <a:defRPr sz="12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cxnSp>
        <p:nvCxnSpPr>
          <p:cNvPr id="190" name="Google Shape;190;p21"/>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ings">
  <p:cSld name="Two columns with headings">
    <p:spTree>
      <p:nvGrpSpPr>
        <p:cNvPr id="191" name="Shape 191"/>
        <p:cNvGrpSpPr/>
        <p:nvPr/>
      </p:nvGrpSpPr>
      <p:grpSpPr>
        <a:xfrm>
          <a:off x="0" y="0"/>
          <a:ext cx="0" cy="0"/>
          <a:chOff x="0" y="0"/>
          <a:chExt cx="0" cy="0"/>
        </a:xfrm>
      </p:grpSpPr>
      <p:sp>
        <p:nvSpPr>
          <p:cNvPr id="192" name="Google Shape;192;p22"/>
          <p:cNvSpPr txBox="1"/>
          <p:nvPr>
            <p:ph idx="1" type="body"/>
          </p:nvPr>
        </p:nvSpPr>
        <p:spPr>
          <a:xfrm>
            <a:off x="612648" y="1869440"/>
            <a:ext cx="5393208" cy="4256075"/>
          </a:xfrm>
          <a:prstGeom prst="rect">
            <a:avLst/>
          </a:prstGeom>
          <a:noFill/>
          <a:ln>
            <a:noFill/>
          </a:ln>
        </p:spPr>
        <p:txBody>
          <a:bodyPr anchorCtr="0" anchor="t" bIns="0" lIns="0" spcFirstLastPara="1" rIns="0" wrap="square" tIns="0">
            <a:noAutofit/>
          </a:bodyPr>
          <a:lstStyle>
            <a:lvl1pPr indent="-317500" lvl="0" marL="457200" algn="l">
              <a:spcBef>
                <a:spcPts val="400"/>
              </a:spcBef>
              <a:spcAft>
                <a:spcPts val="0"/>
              </a:spcAft>
              <a:buSzPts val="1400"/>
              <a:buChar char="►"/>
              <a:defRPr sz="2000">
                <a:solidFill>
                  <a:schemeClr val="lt1"/>
                </a:solidFill>
              </a:defRPr>
            </a:lvl1pPr>
            <a:lvl2pPr indent="-308610" lvl="1" marL="914400" algn="l">
              <a:spcBef>
                <a:spcPts val="360"/>
              </a:spcBef>
              <a:spcAft>
                <a:spcPts val="0"/>
              </a:spcAft>
              <a:buSzPts val="1260"/>
              <a:buChar char="►"/>
              <a:defRPr sz="1800">
                <a:solidFill>
                  <a:schemeClr val="lt1"/>
                </a:solidFill>
              </a:defRPr>
            </a:lvl2pPr>
            <a:lvl3pPr indent="-299719" lvl="2" marL="1371600" algn="l">
              <a:spcBef>
                <a:spcPts val="320"/>
              </a:spcBef>
              <a:spcAft>
                <a:spcPts val="0"/>
              </a:spcAft>
              <a:buSzPts val="1120"/>
              <a:buChar char="►"/>
              <a:defRPr sz="1600">
                <a:solidFill>
                  <a:schemeClr val="lt1"/>
                </a:solidFill>
              </a:defRPr>
            </a:lvl3pPr>
            <a:lvl4pPr indent="-290830" lvl="3" marL="1828800" algn="l">
              <a:spcBef>
                <a:spcPts val="280"/>
              </a:spcBef>
              <a:spcAft>
                <a:spcPts val="0"/>
              </a:spcAft>
              <a:buSzPts val="980"/>
              <a:buChar char="►"/>
              <a:defRPr sz="1400">
                <a:solidFill>
                  <a:schemeClr val="lt1"/>
                </a:solidFill>
              </a:defRPr>
            </a:lvl4pPr>
            <a:lvl5pPr indent="-281939" lvl="4" marL="2286000" algn="l">
              <a:spcBef>
                <a:spcPts val="240"/>
              </a:spcBef>
              <a:spcAft>
                <a:spcPts val="0"/>
              </a:spcAft>
              <a:buSzPts val="840"/>
              <a:buChar char="►"/>
              <a:defRPr sz="12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3" name="Google Shape;193;p22"/>
          <p:cNvSpPr txBox="1"/>
          <p:nvPr>
            <p:ph idx="2" type="body"/>
          </p:nvPr>
        </p:nvSpPr>
        <p:spPr>
          <a:xfrm>
            <a:off x="6199632" y="1869440"/>
            <a:ext cx="5393208" cy="4256075"/>
          </a:xfrm>
          <a:prstGeom prst="rect">
            <a:avLst/>
          </a:prstGeom>
          <a:noFill/>
          <a:ln>
            <a:noFill/>
          </a:ln>
        </p:spPr>
        <p:txBody>
          <a:bodyPr anchorCtr="0" anchor="t" bIns="0" lIns="0" spcFirstLastPara="1" rIns="0" wrap="square" tIns="0">
            <a:noAutofit/>
          </a:bodyPr>
          <a:lstStyle>
            <a:lvl1pPr indent="-317500" lvl="0" marL="457200" algn="l">
              <a:spcBef>
                <a:spcPts val="400"/>
              </a:spcBef>
              <a:spcAft>
                <a:spcPts val="0"/>
              </a:spcAft>
              <a:buSzPts val="1400"/>
              <a:buChar char="►"/>
              <a:defRPr sz="2000">
                <a:solidFill>
                  <a:schemeClr val="lt1"/>
                </a:solidFill>
              </a:defRPr>
            </a:lvl1pPr>
            <a:lvl2pPr indent="-308610" lvl="1" marL="914400" algn="l">
              <a:spcBef>
                <a:spcPts val="360"/>
              </a:spcBef>
              <a:spcAft>
                <a:spcPts val="0"/>
              </a:spcAft>
              <a:buSzPts val="1260"/>
              <a:buChar char="►"/>
              <a:defRPr sz="1800">
                <a:solidFill>
                  <a:schemeClr val="lt1"/>
                </a:solidFill>
              </a:defRPr>
            </a:lvl2pPr>
            <a:lvl3pPr indent="-299719" lvl="2" marL="1371600" algn="l">
              <a:spcBef>
                <a:spcPts val="320"/>
              </a:spcBef>
              <a:spcAft>
                <a:spcPts val="0"/>
              </a:spcAft>
              <a:buSzPts val="1120"/>
              <a:buChar char="►"/>
              <a:defRPr sz="1600">
                <a:solidFill>
                  <a:schemeClr val="lt1"/>
                </a:solidFill>
              </a:defRPr>
            </a:lvl3pPr>
            <a:lvl4pPr indent="-290830" lvl="3" marL="1828800" algn="l">
              <a:spcBef>
                <a:spcPts val="280"/>
              </a:spcBef>
              <a:spcAft>
                <a:spcPts val="0"/>
              </a:spcAft>
              <a:buSzPts val="980"/>
              <a:buChar char="►"/>
              <a:defRPr sz="1400">
                <a:solidFill>
                  <a:schemeClr val="lt1"/>
                </a:solidFill>
              </a:defRPr>
            </a:lvl4pPr>
            <a:lvl5pPr indent="-281939" lvl="4" marL="2286000" algn="l">
              <a:spcBef>
                <a:spcPts val="240"/>
              </a:spcBef>
              <a:spcAft>
                <a:spcPts val="0"/>
              </a:spcAft>
              <a:buSzPts val="840"/>
              <a:buChar char="►"/>
              <a:defRPr sz="1200">
                <a:solidFill>
                  <a:schemeClr val="lt1"/>
                </a:solidFil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94" name="Google Shape;194;p22"/>
          <p:cNvSpPr txBox="1"/>
          <p:nvPr>
            <p:ph idx="3" type="body"/>
          </p:nvPr>
        </p:nvSpPr>
        <p:spPr>
          <a:xfrm>
            <a:off x="609918" y="1137920"/>
            <a:ext cx="5393208" cy="640800"/>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SzPts val="1400"/>
              <a:buNone/>
              <a:defRPr b="1">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22"/>
          <p:cNvSpPr txBox="1"/>
          <p:nvPr>
            <p:ph idx="4" type="body"/>
          </p:nvPr>
        </p:nvSpPr>
        <p:spPr>
          <a:xfrm>
            <a:off x="6199632" y="1137920"/>
            <a:ext cx="5393208" cy="640800"/>
          </a:xfrm>
          <a:prstGeom prst="rect">
            <a:avLst/>
          </a:prstGeom>
          <a:noFill/>
          <a:ln>
            <a:noFill/>
          </a:ln>
        </p:spPr>
        <p:txBody>
          <a:bodyPr anchorCtr="0" anchor="t" bIns="0" lIns="0" spcFirstLastPara="1" rIns="0" wrap="square" tIns="0">
            <a:noAutofit/>
          </a:bodyPr>
          <a:lstStyle>
            <a:lvl1pPr indent="-228600" lvl="0" marL="457200" algn="l">
              <a:spcBef>
                <a:spcPts val="400"/>
              </a:spcBef>
              <a:spcAft>
                <a:spcPts val="0"/>
              </a:spcAft>
              <a:buSzPts val="1400"/>
              <a:buNone/>
              <a:defRPr b="1">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6" name="Google Shape;196;p22"/>
          <p:cNvSpPr txBox="1"/>
          <p:nvPr>
            <p:ph type="title"/>
          </p:nvPr>
        </p:nvSpPr>
        <p:spPr>
          <a:xfrm>
            <a:off x="609918" y="294200"/>
            <a:ext cx="10978515" cy="59088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97" name="Google Shape;197;p22"/>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statement">
  <p:cSld name="Key statement">
    <p:spTree>
      <p:nvGrpSpPr>
        <p:cNvPr id="198" name="Shape 19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cused data">
  <p:cSld name="Focused data">
    <p:spTree>
      <p:nvGrpSpPr>
        <p:cNvPr id="199" name="Shape 19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1">
  <p:cSld name="Divider 1">
    <p:spTree>
      <p:nvGrpSpPr>
        <p:cNvPr id="200" name="Shape 200"/>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3">
  <p:cSld name="Divider 3">
    <p:spTree>
      <p:nvGrpSpPr>
        <p:cNvPr id="201" name="Shape 20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howMasterSp="0">
  <p:cSld name="Empty">
    <p:spTree>
      <p:nvGrpSpPr>
        <p:cNvPr id="202" name="Shape 20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mpty">
  <p:cSld name="1_Empty">
    <p:spTree>
      <p:nvGrpSpPr>
        <p:cNvPr id="203" name="Shape 203"/>
        <p:cNvGrpSpPr/>
        <p:nvPr/>
      </p:nvGrpSpPr>
      <p:grpSpPr>
        <a:xfrm>
          <a:off x="0" y="0"/>
          <a:ext cx="0" cy="0"/>
          <a:chOff x="0" y="0"/>
          <a:chExt cx="0" cy="0"/>
        </a:xfrm>
      </p:grpSpPr>
      <p:sp>
        <p:nvSpPr>
          <p:cNvPr id="204" name="Google Shape;204;p28"/>
          <p:cNvSpPr/>
          <p:nvPr>
            <p:ph idx="2" type="media"/>
          </p:nvPr>
        </p:nvSpPr>
        <p:spPr>
          <a:xfrm>
            <a:off x="0" y="0"/>
            <a:ext cx="12198350" cy="6858000"/>
          </a:xfrm>
          <a:prstGeom prst="rect">
            <a:avLst/>
          </a:prstGeom>
          <a:noFill/>
          <a:ln>
            <a:noFill/>
          </a:ln>
        </p:spPr>
        <p:txBody>
          <a:bodyPr anchorCtr="0" anchor="ctr" bIns="0" lIns="0" spcFirstLastPara="1" rIns="0" wrap="square" tIns="0">
            <a:noAutofit/>
          </a:bodyPr>
          <a:lstStyle>
            <a:lvl1pPr lvl="0" marR="0" rtl="0" algn="ctr">
              <a:spcBef>
                <a:spcPts val="400"/>
              </a:spcBef>
              <a:spcAft>
                <a:spcPts val="0"/>
              </a:spcAft>
              <a:buClr>
                <a:schemeClr val="dk2"/>
              </a:buClr>
              <a:buSzPts val="1400"/>
              <a:buFont typeface="Arial"/>
              <a:buNone/>
              <a:defRPr b="0" i="0" sz="2000" u="none" cap="none" strike="noStrike">
                <a:solidFill>
                  <a:schemeClr val="lt1"/>
                </a:solidFill>
                <a:latin typeface="Inter Light"/>
                <a:ea typeface="Inter Light"/>
                <a:cs typeface="Inter Light"/>
                <a:sym typeface="Inter Light"/>
              </a:defRPr>
            </a:lvl1pPr>
            <a:lvl2pPr lvl="1" marR="0" rtl="0" algn="l">
              <a:spcBef>
                <a:spcPts val="360"/>
              </a:spcBef>
              <a:spcAft>
                <a:spcPts val="0"/>
              </a:spcAft>
              <a:buClr>
                <a:schemeClr val="dk2"/>
              </a:buClr>
              <a:buSzPts val="1260"/>
              <a:buFont typeface="Arial"/>
              <a:buChar char="►"/>
              <a:defRPr b="0" i="0" sz="1800" u="none" cap="none" strike="noStrike">
                <a:solidFill>
                  <a:schemeClr val="lt1"/>
                </a:solidFill>
                <a:latin typeface="Inter Light"/>
                <a:ea typeface="Inter Light"/>
                <a:cs typeface="Inter Light"/>
                <a:sym typeface="Inter Light"/>
              </a:defRPr>
            </a:lvl2pPr>
            <a:lvl3pPr lvl="2" marR="0" rtl="0" algn="l">
              <a:spcBef>
                <a:spcPts val="320"/>
              </a:spcBef>
              <a:spcAft>
                <a:spcPts val="0"/>
              </a:spcAft>
              <a:buClr>
                <a:schemeClr val="dk2"/>
              </a:buClr>
              <a:buSzPts val="1120"/>
              <a:buFont typeface="Arial"/>
              <a:buChar char="►"/>
              <a:defRPr b="0" i="0" sz="1600" u="none" cap="none" strike="noStrike">
                <a:solidFill>
                  <a:schemeClr val="lt1"/>
                </a:solidFill>
                <a:latin typeface="Inter Light"/>
                <a:ea typeface="Inter Light"/>
                <a:cs typeface="Inter Light"/>
                <a:sym typeface="Inter Light"/>
              </a:defRPr>
            </a:lvl3pPr>
            <a:lvl4pPr lvl="3" marR="0" rtl="0" algn="l">
              <a:spcBef>
                <a:spcPts val="280"/>
              </a:spcBef>
              <a:spcAft>
                <a:spcPts val="0"/>
              </a:spcAft>
              <a:buClr>
                <a:schemeClr val="dk2"/>
              </a:buClr>
              <a:buSzPts val="980"/>
              <a:buFont typeface="Arial"/>
              <a:buChar char="►"/>
              <a:defRPr b="0" i="0" sz="1400" u="none" cap="none" strike="noStrike">
                <a:solidFill>
                  <a:schemeClr val="lt1"/>
                </a:solidFill>
                <a:latin typeface="Inter Light"/>
                <a:ea typeface="Inter Light"/>
                <a:cs typeface="Inter Light"/>
                <a:sym typeface="Inter Light"/>
              </a:defRPr>
            </a:lvl4pPr>
            <a:lvl5pPr lvl="4" marR="0" rtl="0" algn="l">
              <a:spcBef>
                <a:spcPts val="240"/>
              </a:spcBef>
              <a:spcAft>
                <a:spcPts val="0"/>
              </a:spcAft>
              <a:buClr>
                <a:schemeClr val="dk2"/>
              </a:buClr>
              <a:buSzPts val="840"/>
              <a:buFont typeface="Arial"/>
              <a:buChar char="►"/>
              <a:defRPr b="0" i="0" sz="1200" u="none" cap="none" strike="noStrike">
                <a:solidFill>
                  <a:schemeClr val="lt1"/>
                </a:solidFill>
                <a:latin typeface="Inter Light"/>
                <a:ea typeface="Inter Light"/>
                <a:cs typeface="Inter Light"/>
                <a:sym typeface="Inter Light"/>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inal legal text" showMasterSp="0">
  <p:cSld name="2_Final legal text">
    <p:spTree>
      <p:nvGrpSpPr>
        <p:cNvPr id="205" name="Shape 205"/>
        <p:cNvGrpSpPr/>
        <p:nvPr/>
      </p:nvGrpSpPr>
      <p:grpSpPr>
        <a:xfrm>
          <a:off x="0" y="0"/>
          <a:ext cx="0" cy="0"/>
          <a:chOff x="0" y="0"/>
          <a:chExt cx="0" cy="0"/>
        </a:xfrm>
      </p:grpSpPr>
      <p:pic>
        <p:nvPicPr>
          <p:cNvPr id="206" name="Google Shape;206;p29"/>
          <p:cNvPicPr preferRelativeResize="0"/>
          <p:nvPr/>
        </p:nvPicPr>
        <p:blipFill rotWithShape="1">
          <a:blip r:embed="rId2">
            <a:alphaModFix/>
          </a:blip>
          <a:srcRect b="0" l="0" r="0" t="0"/>
          <a:stretch/>
        </p:blipFill>
        <p:spPr>
          <a:xfrm>
            <a:off x="1" y="0"/>
            <a:ext cx="12201558" cy="6858000"/>
          </a:xfrm>
          <a:prstGeom prst="rect">
            <a:avLst/>
          </a:prstGeom>
          <a:noFill/>
          <a:ln>
            <a:noFill/>
          </a:ln>
        </p:spPr>
      </p:pic>
      <p:sp>
        <p:nvSpPr>
          <p:cNvPr id="207" name="Google Shape;207;p29"/>
          <p:cNvSpPr txBox="1"/>
          <p:nvPr>
            <p:ph idx="1" type="body"/>
          </p:nvPr>
        </p:nvSpPr>
        <p:spPr>
          <a:xfrm>
            <a:off x="607799" y="719139"/>
            <a:ext cx="4677635" cy="52100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indent="-228600" lvl="1" marL="914400" algn="l">
              <a:lnSpc>
                <a:spcPct val="100000"/>
              </a:lnSpc>
              <a:spcBef>
                <a:spcPts val="0"/>
              </a:spcBef>
              <a:spcAft>
                <a:spcPts val="0"/>
              </a:spcAft>
              <a:buSzPts val="900"/>
              <a:buNone/>
              <a:defRPr b="1" sz="900">
                <a:solidFill>
                  <a:schemeClr val="lt1"/>
                </a:solidFill>
                <a:latin typeface="Inter Light"/>
                <a:ea typeface="Inter Light"/>
                <a:cs typeface="Inter Light"/>
                <a:sym typeface="Inter Light"/>
              </a:defRPr>
            </a:lvl2pPr>
            <a:lvl3pPr indent="-268605" lvl="2" marL="1371600" algn="l">
              <a:lnSpc>
                <a:spcPct val="100000"/>
              </a:lnSpc>
              <a:spcBef>
                <a:spcPts val="0"/>
              </a:spcBef>
              <a:spcAft>
                <a:spcPts val="0"/>
              </a:spcAft>
              <a:buClr>
                <a:schemeClr val="dk2"/>
              </a:buClr>
              <a:buSzPts val="630"/>
              <a:buFont typeface="Arial"/>
              <a:buChar char="►"/>
              <a:defRPr b="1" sz="900">
                <a:solidFill>
                  <a:schemeClr val="lt1"/>
                </a:solidFill>
                <a:latin typeface="Inter Light"/>
                <a:ea typeface="Inter Light"/>
                <a:cs typeface="Inter Light"/>
                <a:sym typeface="Inter Light"/>
              </a:defRPr>
            </a:lvl3pPr>
            <a:lvl4pPr indent="-228600" lvl="3" marL="18288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indent="-264160" lvl="4" marL="228600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legal text" showMasterSp="0">
  <p:cSld name="Final legal text">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2">
            <a:alphaModFix/>
          </a:blip>
          <a:srcRect b="0" l="0" r="0" t="0"/>
          <a:stretch/>
        </p:blipFill>
        <p:spPr>
          <a:xfrm>
            <a:off x="0" y="0"/>
            <a:ext cx="12195175" cy="6858000"/>
          </a:xfrm>
          <a:prstGeom prst="rect">
            <a:avLst/>
          </a:prstGeom>
          <a:noFill/>
          <a:ln>
            <a:noFill/>
          </a:ln>
        </p:spPr>
      </p:pic>
      <p:sp>
        <p:nvSpPr>
          <p:cNvPr id="210" name="Google Shape;210;p30"/>
          <p:cNvSpPr txBox="1"/>
          <p:nvPr>
            <p:ph idx="1" type="body"/>
          </p:nvPr>
        </p:nvSpPr>
        <p:spPr>
          <a:xfrm>
            <a:off x="607799" y="719139"/>
            <a:ext cx="4677635" cy="52100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indent="-228600" lvl="1" marL="914400" algn="l">
              <a:lnSpc>
                <a:spcPct val="100000"/>
              </a:lnSpc>
              <a:spcBef>
                <a:spcPts val="0"/>
              </a:spcBef>
              <a:spcAft>
                <a:spcPts val="0"/>
              </a:spcAft>
              <a:buSzPts val="900"/>
              <a:buNone/>
              <a:defRPr b="1" sz="900">
                <a:solidFill>
                  <a:schemeClr val="lt1"/>
                </a:solidFill>
                <a:latin typeface="Inter Light"/>
                <a:ea typeface="Inter Light"/>
                <a:cs typeface="Inter Light"/>
                <a:sym typeface="Inter Light"/>
              </a:defRPr>
            </a:lvl2pPr>
            <a:lvl3pPr indent="-268605" lvl="2" marL="1371600" algn="l">
              <a:lnSpc>
                <a:spcPct val="100000"/>
              </a:lnSpc>
              <a:spcBef>
                <a:spcPts val="0"/>
              </a:spcBef>
              <a:spcAft>
                <a:spcPts val="0"/>
              </a:spcAft>
              <a:buClr>
                <a:schemeClr val="dk2"/>
              </a:buClr>
              <a:buSzPts val="630"/>
              <a:buFont typeface="Arial"/>
              <a:buChar char="►"/>
              <a:defRPr b="1" sz="900">
                <a:solidFill>
                  <a:schemeClr val="lt1"/>
                </a:solidFill>
                <a:latin typeface="Inter Light"/>
                <a:ea typeface="Inter Light"/>
                <a:cs typeface="Inter Light"/>
                <a:sym typeface="Inter Light"/>
              </a:defRPr>
            </a:lvl3pPr>
            <a:lvl4pPr indent="-228600" lvl="3" marL="18288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indent="-264160" lvl="4" marL="228600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tandard slide">
  <p:cSld name="4_Standard slide">
    <p:spTree>
      <p:nvGrpSpPr>
        <p:cNvPr id="28" name="Shape 28"/>
        <p:cNvGrpSpPr/>
        <p:nvPr/>
      </p:nvGrpSpPr>
      <p:grpSpPr>
        <a:xfrm>
          <a:off x="0" y="0"/>
          <a:ext cx="0" cy="0"/>
          <a:chOff x="0" y="0"/>
          <a:chExt cx="0" cy="0"/>
        </a:xfrm>
      </p:grpSpPr>
      <p:sp>
        <p:nvSpPr>
          <p:cNvPr id="29" name="Google Shape;29;p4"/>
          <p:cNvSpPr txBox="1"/>
          <p:nvPr>
            <p:ph type="title"/>
          </p:nvPr>
        </p:nvSpPr>
        <p:spPr>
          <a:xfrm>
            <a:off x="609919" y="294200"/>
            <a:ext cx="10978515"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399"/>
              <a:buFont typeface="Inter Light"/>
              <a:buNone/>
              <a:defRPr sz="2399">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0" name="Google Shape;30;p4"/>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
        <p:nvSpPr>
          <p:cNvPr id="31" name="Google Shape;31;p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Inter Light"/>
                <a:ea typeface="Inter Light"/>
                <a:cs typeface="Inter Light"/>
                <a:sym typeface="Inter Light"/>
              </a:defRPr>
            </a:lvl1pPr>
            <a:lvl2pPr lvl="1"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2pPr>
            <a:lvl3pPr lvl="2"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3pPr>
            <a:lvl4pPr lvl="3"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4pPr>
            <a:lvl5pPr lvl="4"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5pPr>
            <a:lvl6pPr lvl="5"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6pPr>
            <a:lvl7pPr lvl="6"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7pPr>
            <a:lvl8pPr lvl="7"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8pPr>
            <a:lvl9pPr lvl="8"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9pPr>
          </a:lstStyle>
          <a:p/>
        </p:txBody>
      </p:sp>
      <p:sp>
        <p:nvSpPr>
          <p:cNvPr id="32" name="Google Shape;32;p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Inter Light"/>
                <a:ea typeface="Inter Light"/>
                <a:cs typeface="Inter Light"/>
                <a:sym typeface="Inter Light"/>
              </a:defRPr>
            </a:lvl1pPr>
            <a:lvl2pPr lvl="1"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2pPr>
            <a:lvl3pPr lvl="2"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3pPr>
            <a:lvl4pPr lvl="3"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4pPr>
            <a:lvl5pPr lvl="4"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5pPr>
            <a:lvl6pPr lvl="5"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6pPr>
            <a:lvl7pPr lvl="6"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7pPr>
            <a:lvl8pPr lvl="7"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8pPr>
            <a:lvl9pPr lvl="8" marR="0" rtl="0" algn="l">
              <a:spcBef>
                <a:spcPts val="0"/>
              </a:spcBef>
              <a:spcAft>
                <a:spcPts val="0"/>
              </a:spcAft>
              <a:buSzPts val="1400"/>
              <a:buNone/>
              <a:defRPr b="0" i="0" sz="1800" u="none" cap="none" strike="noStrike">
                <a:solidFill>
                  <a:schemeClr val="dk1"/>
                </a:solidFill>
                <a:latin typeface="Inter Light"/>
                <a:ea typeface="Inter Light"/>
                <a:cs typeface="Inter Light"/>
                <a:sym typeface="Inter Light"/>
              </a:defRPr>
            </a:lvl9pPr>
          </a:lstStyle>
          <a:p/>
        </p:txBody>
      </p:sp>
      <p:sp>
        <p:nvSpPr>
          <p:cNvPr id="33" name="Google Shape;33;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Inter Light"/>
                <a:ea typeface="Inter Light"/>
                <a:cs typeface="Inter Light"/>
                <a:sym typeface="Inter Light"/>
              </a:defRPr>
            </a:lvl1pPr>
            <a:lvl2pPr indent="0" lvl="1" marL="0" marR="0" rtl="0" algn="l">
              <a:spcBef>
                <a:spcPts val="0"/>
              </a:spcBef>
              <a:buNone/>
              <a:defRPr sz="1800">
                <a:solidFill>
                  <a:schemeClr val="dk1"/>
                </a:solidFill>
                <a:latin typeface="Inter Light"/>
                <a:ea typeface="Inter Light"/>
                <a:cs typeface="Inter Light"/>
                <a:sym typeface="Inter Light"/>
              </a:defRPr>
            </a:lvl2pPr>
            <a:lvl3pPr indent="0" lvl="2" marL="0" marR="0" rtl="0" algn="l">
              <a:spcBef>
                <a:spcPts val="0"/>
              </a:spcBef>
              <a:buNone/>
              <a:defRPr sz="1800">
                <a:solidFill>
                  <a:schemeClr val="dk1"/>
                </a:solidFill>
                <a:latin typeface="Inter Light"/>
                <a:ea typeface="Inter Light"/>
                <a:cs typeface="Inter Light"/>
                <a:sym typeface="Inter Light"/>
              </a:defRPr>
            </a:lvl3pPr>
            <a:lvl4pPr indent="0" lvl="3" marL="0" marR="0" rtl="0" algn="l">
              <a:spcBef>
                <a:spcPts val="0"/>
              </a:spcBef>
              <a:buNone/>
              <a:defRPr sz="1800">
                <a:solidFill>
                  <a:schemeClr val="dk1"/>
                </a:solidFill>
                <a:latin typeface="Inter Light"/>
                <a:ea typeface="Inter Light"/>
                <a:cs typeface="Inter Light"/>
                <a:sym typeface="Inter Light"/>
              </a:defRPr>
            </a:lvl4pPr>
            <a:lvl5pPr indent="0" lvl="4" marL="0" marR="0" rtl="0" algn="l">
              <a:spcBef>
                <a:spcPts val="0"/>
              </a:spcBef>
              <a:buNone/>
              <a:defRPr sz="1800">
                <a:solidFill>
                  <a:schemeClr val="dk1"/>
                </a:solidFill>
                <a:latin typeface="Inter Light"/>
                <a:ea typeface="Inter Light"/>
                <a:cs typeface="Inter Light"/>
                <a:sym typeface="Inter Light"/>
              </a:defRPr>
            </a:lvl5pPr>
            <a:lvl6pPr indent="0" lvl="5" marL="0" marR="0" rtl="0" algn="l">
              <a:spcBef>
                <a:spcPts val="0"/>
              </a:spcBef>
              <a:buNone/>
              <a:defRPr sz="1800">
                <a:solidFill>
                  <a:schemeClr val="dk1"/>
                </a:solidFill>
                <a:latin typeface="Inter Light"/>
                <a:ea typeface="Inter Light"/>
                <a:cs typeface="Inter Light"/>
                <a:sym typeface="Inter Light"/>
              </a:defRPr>
            </a:lvl6pPr>
            <a:lvl7pPr indent="0" lvl="6" marL="0" marR="0" rtl="0" algn="l">
              <a:spcBef>
                <a:spcPts val="0"/>
              </a:spcBef>
              <a:buNone/>
              <a:defRPr sz="1800">
                <a:solidFill>
                  <a:schemeClr val="dk1"/>
                </a:solidFill>
                <a:latin typeface="Inter Light"/>
                <a:ea typeface="Inter Light"/>
                <a:cs typeface="Inter Light"/>
                <a:sym typeface="Inter Light"/>
              </a:defRPr>
            </a:lvl7pPr>
            <a:lvl8pPr indent="0" lvl="7" marL="0" marR="0" rtl="0" algn="l">
              <a:spcBef>
                <a:spcPts val="0"/>
              </a:spcBef>
              <a:buNone/>
              <a:defRPr sz="1800">
                <a:solidFill>
                  <a:schemeClr val="dk1"/>
                </a:solidFill>
                <a:latin typeface="Inter Light"/>
                <a:ea typeface="Inter Light"/>
                <a:cs typeface="Inter Light"/>
                <a:sym typeface="Inter Light"/>
              </a:defRPr>
            </a:lvl8pPr>
            <a:lvl9pPr indent="0" lvl="8" marL="0" marR="0" rtl="0" algn="l">
              <a:spcBef>
                <a:spcPts val="0"/>
              </a:spcBef>
              <a:buNone/>
              <a:defRPr sz="1800">
                <a:solidFill>
                  <a:schemeClr val="dk1"/>
                </a:solidFill>
                <a:latin typeface="Inter Light"/>
                <a:ea typeface="Inter Light"/>
                <a:cs typeface="Inter Light"/>
                <a:sym typeface="Inter Light"/>
              </a:defRPr>
            </a:lvl9pPr>
          </a:lstStyle>
          <a:p>
            <a:pPr indent="0" lvl="0" marL="0" rtl="0" algn="l">
              <a:spcBef>
                <a:spcPts val="0"/>
              </a:spcBef>
              <a:spcAft>
                <a:spcPts val="0"/>
              </a:spcAft>
              <a:buNone/>
            </a:pPr>
            <a:r>
              <a:rPr lang="en-IN"/>
              <a:t>Page </a:t>
            </a:r>
            <a:fld id="{00000000-1234-1234-1234-123412341234}" type="slidenum">
              <a:rPr lang="en-I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11" name="Shape 21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slide 2">
  <p:cSld name="Standard slide 2">
    <p:spTree>
      <p:nvGrpSpPr>
        <p:cNvPr id="34" name="Shape 34"/>
        <p:cNvGrpSpPr/>
        <p:nvPr/>
      </p:nvGrpSpPr>
      <p:grpSpPr>
        <a:xfrm>
          <a:off x="0" y="0"/>
          <a:ext cx="0" cy="0"/>
          <a:chOff x="0" y="0"/>
          <a:chExt cx="0" cy="0"/>
        </a:xfrm>
      </p:grpSpPr>
      <p:sp>
        <p:nvSpPr>
          <p:cNvPr id="35" name="Google Shape;35;p5"/>
          <p:cNvSpPr txBox="1"/>
          <p:nvPr>
            <p:ph type="title"/>
          </p:nvPr>
        </p:nvSpPr>
        <p:spPr>
          <a:xfrm>
            <a:off x="609918" y="294200"/>
            <a:ext cx="10978515"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6" name="Google Shape;36;p5"/>
          <p:cNvCxnSpPr/>
          <p:nvPr/>
        </p:nvCxnSpPr>
        <p:spPr>
          <a:xfrm>
            <a:off x="609918" y="907750"/>
            <a:ext cx="109800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inal legal text" showMasterSp="0">
  <p:cSld name="1_Final legal text">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alphaModFix/>
          </a:blip>
          <a:srcRect b="0" l="0" r="0" t="0"/>
          <a:stretch/>
        </p:blipFill>
        <p:spPr>
          <a:xfrm>
            <a:off x="0" y="0"/>
            <a:ext cx="12201555" cy="6858000"/>
          </a:xfrm>
          <a:prstGeom prst="rect">
            <a:avLst/>
          </a:prstGeom>
          <a:noFill/>
          <a:ln>
            <a:noFill/>
          </a:ln>
        </p:spPr>
      </p:pic>
      <p:sp>
        <p:nvSpPr>
          <p:cNvPr id="39" name="Google Shape;39;p6"/>
          <p:cNvSpPr txBox="1"/>
          <p:nvPr>
            <p:ph idx="1" type="body"/>
          </p:nvPr>
        </p:nvSpPr>
        <p:spPr>
          <a:xfrm>
            <a:off x="607799" y="719139"/>
            <a:ext cx="4677635" cy="52100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indent="-228600" lvl="1" marL="914400" algn="l">
              <a:lnSpc>
                <a:spcPct val="100000"/>
              </a:lnSpc>
              <a:spcBef>
                <a:spcPts val="0"/>
              </a:spcBef>
              <a:spcAft>
                <a:spcPts val="0"/>
              </a:spcAft>
              <a:buSzPts val="900"/>
              <a:buNone/>
              <a:defRPr b="1" sz="900">
                <a:solidFill>
                  <a:schemeClr val="lt1"/>
                </a:solidFill>
                <a:latin typeface="Inter Light"/>
                <a:ea typeface="Inter Light"/>
                <a:cs typeface="Inter Light"/>
                <a:sym typeface="Inter Light"/>
              </a:defRPr>
            </a:lvl2pPr>
            <a:lvl3pPr indent="-268605" lvl="2" marL="1371600" algn="l">
              <a:lnSpc>
                <a:spcPct val="100000"/>
              </a:lnSpc>
              <a:spcBef>
                <a:spcPts val="0"/>
              </a:spcBef>
              <a:spcAft>
                <a:spcPts val="0"/>
              </a:spcAft>
              <a:buClr>
                <a:schemeClr val="dk2"/>
              </a:buClr>
              <a:buSzPts val="630"/>
              <a:buFont typeface="Arial"/>
              <a:buChar char="►"/>
              <a:defRPr b="1" sz="900">
                <a:solidFill>
                  <a:schemeClr val="lt1"/>
                </a:solidFill>
                <a:latin typeface="Inter Light"/>
                <a:ea typeface="Inter Light"/>
                <a:cs typeface="Inter Light"/>
                <a:sym typeface="Inter Light"/>
              </a:defRPr>
            </a:lvl3pPr>
            <a:lvl4pPr indent="-228600" lvl="3" marL="18288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indent="-264160" lvl="4" marL="228600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howMasterSp="0">
  <p:cSld name="1_Cover">
    <p:spTree>
      <p:nvGrpSpPr>
        <p:cNvPr id="40" name="Shape 40"/>
        <p:cNvGrpSpPr/>
        <p:nvPr/>
      </p:nvGrpSpPr>
      <p:grpSpPr>
        <a:xfrm>
          <a:off x="0" y="0"/>
          <a:ext cx="0" cy="0"/>
          <a:chOff x="0" y="0"/>
          <a:chExt cx="0" cy="0"/>
        </a:xfrm>
      </p:grpSpPr>
      <p:sp>
        <p:nvSpPr>
          <p:cNvPr id="41" name="Google Shape;41;p7"/>
          <p:cNvSpPr/>
          <p:nvPr/>
        </p:nvSpPr>
        <p:spPr>
          <a:xfrm>
            <a:off x="498115" y="795662"/>
            <a:ext cx="4930412" cy="3581484"/>
          </a:xfrm>
          <a:custGeom>
            <a:rect b="b" l="l" r="r" t="t"/>
            <a:pathLst>
              <a:path extrusionOk="0" h="3092804" w="4257675">
                <a:moveTo>
                  <a:pt x="4238387" y="0"/>
                </a:moveTo>
                <a:lnTo>
                  <a:pt x="4257675" y="0"/>
                </a:lnTo>
                <a:lnTo>
                  <a:pt x="4257675" y="3092804"/>
                </a:lnTo>
                <a:lnTo>
                  <a:pt x="0" y="3092804"/>
                </a:lnTo>
                <a:lnTo>
                  <a:pt x="0" y="747342"/>
                </a:lnTo>
                <a:close/>
              </a:path>
            </a:pathLst>
          </a:custGeom>
          <a:solidFill>
            <a:srgbClr val="FFE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42" name="Google Shape;42;p7"/>
          <p:cNvSpPr txBox="1"/>
          <p:nvPr>
            <p:ph type="ctrTitle"/>
          </p:nvPr>
        </p:nvSpPr>
        <p:spPr>
          <a:xfrm>
            <a:off x="775504" y="1954221"/>
            <a:ext cx="4328932" cy="97970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3000"/>
              <a:buFont typeface="Inter Light"/>
              <a:buNone/>
              <a:defRPr b="0" sz="300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subTitle"/>
          </p:nvPr>
        </p:nvSpPr>
        <p:spPr>
          <a:xfrm>
            <a:off x="775504" y="3046158"/>
            <a:ext cx="4328932" cy="1046323"/>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b="1" sz="1600">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p:txBody>
      </p:sp>
      <p:cxnSp>
        <p:nvCxnSpPr>
          <p:cNvPr id="44" name="Google Shape;44;p7"/>
          <p:cNvCxnSpPr/>
          <p:nvPr/>
        </p:nvCxnSpPr>
        <p:spPr>
          <a:xfrm>
            <a:off x="1333184" y="5709060"/>
            <a:ext cx="8122101" cy="0"/>
          </a:xfrm>
          <a:prstGeom prst="straightConnector1">
            <a:avLst/>
          </a:prstGeom>
          <a:noFill/>
          <a:ln cap="flat" cmpd="sng" w="9525">
            <a:solidFill>
              <a:srgbClr val="828290"/>
            </a:solidFill>
            <a:prstDash val="solid"/>
            <a:round/>
            <a:headEnd len="sm" w="sm" type="none"/>
            <a:tailEnd len="sm" w="sm" type="none"/>
          </a:ln>
        </p:spPr>
      </p:cxnSp>
      <p:sp>
        <p:nvSpPr>
          <p:cNvPr id="45" name="Google Shape;45;p7"/>
          <p:cNvSpPr txBox="1"/>
          <p:nvPr/>
        </p:nvSpPr>
        <p:spPr>
          <a:xfrm>
            <a:off x="461984" y="5605200"/>
            <a:ext cx="1045073" cy="197581"/>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IN" sz="1200">
                <a:solidFill>
                  <a:srgbClr val="828290"/>
                </a:solidFill>
                <a:latin typeface="Inter Light"/>
                <a:ea typeface="Inter Light"/>
                <a:cs typeface="Inter Light"/>
                <a:sym typeface="Inter Light"/>
              </a:rPr>
              <a:t>Written by</a:t>
            </a:r>
            <a:endParaRPr/>
          </a:p>
        </p:txBody>
      </p:sp>
      <p:sp>
        <p:nvSpPr>
          <p:cNvPr id="46" name="Google Shape;46;p7"/>
          <p:cNvSpPr txBox="1"/>
          <p:nvPr>
            <p:ph idx="2" type="body"/>
          </p:nvPr>
        </p:nvSpPr>
        <p:spPr>
          <a:xfrm>
            <a:off x="1333184" y="6019189"/>
            <a:ext cx="3089275" cy="180000"/>
          </a:xfrm>
          <a:prstGeom prst="rect">
            <a:avLst/>
          </a:prstGeom>
          <a:noFill/>
          <a:ln>
            <a:noFill/>
          </a:ln>
        </p:spPr>
        <p:txBody>
          <a:bodyPr anchorCtr="0" anchor="t" bIns="0" lIns="0" spcFirstLastPara="1" rIns="0" wrap="square" tIns="0">
            <a:noAutofit/>
          </a:bodyPr>
          <a:lstStyle>
            <a:lvl1pPr indent="-228600" lvl="0" marL="457200" algn="l">
              <a:spcBef>
                <a:spcPts val="240"/>
              </a:spcBef>
              <a:spcAft>
                <a:spcPts val="0"/>
              </a:spcAft>
              <a:buSzPts val="840"/>
              <a:buNone/>
              <a:defRPr sz="1200">
                <a:solidFill>
                  <a:schemeClr val="dk2"/>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7"/>
          <p:cNvSpPr txBox="1"/>
          <p:nvPr>
            <p:ph idx="3" type="body"/>
          </p:nvPr>
        </p:nvSpPr>
        <p:spPr>
          <a:xfrm>
            <a:off x="1333184" y="6216807"/>
            <a:ext cx="3089275" cy="180000"/>
          </a:xfrm>
          <a:prstGeom prst="rect">
            <a:avLst/>
          </a:prstGeom>
          <a:noFill/>
          <a:ln>
            <a:noFill/>
          </a:ln>
        </p:spPr>
        <p:txBody>
          <a:bodyPr anchorCtr="0" anchor="t" bIns="0" lIns="0" spcFirstLastPara="1" rIns="0" wrap="square" tIns="0">
            <a:noAutofit/>
          </a:bodyPr>
          <a:lstStyle>
            <a:lvl1pPr indent="-228600" lvl="0" marL="457200" algn="l">
              <a:spcBef>
                <a:spcPts val="240"/>
              </a:spcBef>
              <a:spcAft>
                <a:spcPts val="0"/>
              </a:spcAft>
              <a:buSzPts val="840"/>
              <a:buNone/>
              <a:defRPr sz="1200">
                <a:solidFill>
                  <a:schemeClr val="lt1"/>
                </a:solidFill>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08610" lvl="3" marL="1828800" algn="l">
              <a:spcBef>
                <a:spcPts val="360"/>
              </a:spcBef>
              <a:spcAft>
                <a:spcPts val="0"/>
              </a:spcAft>
              <a:buSzPts val="1260"/>
              <a:buChar char="►"/>
              <a:defRPr/>
            </a:lvl4pPr>
            <a:lvl5pPr indent="-308610" lvl="4" marL="2286000" algn="l">
              <a:spcBef>
                <a:spcPts val="360"/>
              </a:spcBef>
              <a:spcAft>
                <a:spcPts val="0"/>
              </a:spcAft>
              <a:buSzPts val="126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7"/>
          <p:cNvSpPr/>
          <p:nvPr>
            <p:ph idx="4" type="pic"/>
          </p:nvPr>
        </p:nvSpPr>
        <p:spPr>
          <a:xfrm>
            <a:off x="461983" y="5914642"/>
            <a:ext cx="576000" cy="576000"/>
          </a:xfrm>
          <a:prstGeom prst="ellipse">
            <a:avLst/>
          </a:prstGeom>
          <a:noFill/>
          <a:ln>
            <a:noFill/>
          </a:ln>
        </p:spPr>
      </p:sp>
      <p:grpSp>
        <p:nvGrpSpPr>
          <p:cNvPr id="49" name="Google Shape;49;p7"/>
          <p:cNvGrpSpPr/>
          <p:nvPr/>
        </p:nvGrpSpPr>
        <p:grpSpPr>
          <a:xfrm>
            <a:off x="10364788" y="4960938"/>
            <a:ext cx="1225550" cy="1435100"/>
            <a:chOff x="6529" y="3125"/>
            <a:chExt cx="772" cy="904"/>
          </a:xfrm>
        </p:grpSpPr>
        <p:sp>
          <p:nvSpPr>
            <p:cNvPr id="50" name="Google Shape;50;p7"/>
            <p:cNvSpPr/>
            <p:nvPr/>
          </p:nvSpPr>
          <p:spPr>
            <a:xfrm>
              <a:off x="6529" y="3125"/>
              <a:ext cx="619" cy="226"/>
            </a:xfrm>
            <a:custGeom>
              <a:rect b="b" l="l" r="r" t="t"/>
              <a:pathLst>
                <a:path extrusionOk="0" h="902" w="2473">
                  <a:moveTo>
                    <a:pt x="2473" y="0"/>
                  </a:moveTo>
                  <a:lnTo>
                    <a:pt x="0" y="902"/>
                  </a:lnTo>
                  <a:lnTo>
                    <a:pt x="2473" y="466"/>
                  </a:lnTo>
                  <a:lnTo>
                    <a:pt x="2473"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51" name="Google Shape;51;p7"/>
            <p:cNvSpPr/>
            <p:nvPr/>
          </p:nvSpPr>
          <p:spPr>
            <a:xfrm>
              <a:off x="6529" y="3444"/>
              <a:ext cx="772" cy="585"/>
            </a:xfrm>
            <a:custGeom>
              <a:rect b="b" l="l" r="r" t="t"/>
              <a:pathLst>
                <a:path extrusionOk="0" h="2339" w="3088">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p15:guide id="1" orient="horz" pos="2160">
          <p15:clr>
            <a:srgbClr val="FBAE40"/>
          </p15:clr>
        </p15:guide>
        <p15:guide id="2" pos="38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alternate" showMasterSp="0">
  <p:cSld name="1_Cover alternate">
    <p:spTree>
      <p:nvGrpSpPr>
        <p:cNvPr id="52" name="Shape 52"/>
        <p:cNvGrpSpPr/>
        <p:nvPr/>
      </p:nvGrpSpPr>
      <p:grpSpPr>
        <a:xfrm>
          <a:off x="0" y="0"/>
          <a:ext cx="0" cy="0"/>
          <a:chOff x="0" y="0"/>
          <a:chExt cx="0" cy="0"/>
        </a:xfrm>
      </p:grpSpPr>
      <p:pic>
        <p:nvPicPr>
          <p:cNvPr id="53" name="Google Shape;53;p8"/>
          <p:cNvPicPr preferRelativeResize="0"/>
          <p:nvPr/>
        </p:nvPicPr>
        <p:blipFill rotWithShape="1">
          <a:blip r:embed="rId2">
            <a:alphaModFix/>
          </a:blip>
          <a:srcRect b="0" l="0" r="0" t="25039"/>
          <a:stretch/>
        </p:blipFill>
        <p:spPr>
          <a:xfrm>
            <a:off x="0" y="0"/>
            <a:ext cx="12198350" cy="6857999"/>
          </a:xfrm>
          <a:prstGeom prst="rect">
            <a:avLst/>
          </a:prstGeom>
          <a:noFill/>
          <a:ln>
            <a:noFill/>
          </a:ln>
        </p:spPr>
      </p:pic>
      <p:sp>
        <p:nvSpPr>
          <p:cNvPr id="54" name="Google Shape;54;p8"/>
          <p:cNvSpPr/>
          <p:nvPr/>
        </p:nvSpPr>
        <p:spPr>
          <a:xfrm>
            <a:off x="498115" y="795662"/>
            <a:ext cx="4930412" cy="3581484"/>
          </a:xfrm>
          <a:custGeom>
            <a:rect b="b" l="l" r="r" t="t"/>
            <a:pathLst>
              <a:path extrusionOk="0" h="3092804" w="4257675">
                <a:moveTo>
                  <a:pt x="4238387" y="0"/>
                </a:moveTo>
                <a:lnTo>
                  <a:pt x="4257675" y="0"/>
                </a:lnTo>
                <a:lnTo>
                  <a:pt x="4257675" y="3092804"/>
                </a:lnTo>
                <a:lnTo>
                  <a:pt x="0" y="3092804"/>
                </a:lnTo>
                <a:lnTo>
                  <a:pt x="0" y="747342"/>
                </a:lnTo>
                <a:close/>
              </a:path>
            </a:pathLst>
          </a:custGeom>
          <a:solidFill>
            <a:srgbClr val="FFE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55" name="Google Shape;55;p8"/>
          <p:cNvSpPr txBox="1"/>
          <p:nvPr>
            <p:ph type="ctrTitle"/>
          </p:nvPr>
        </p:nvSpPr>
        <p:spPr>
          <a:xfrm>
            <a:off x="775504" y="1954221"/>
            <a:ext cx="4328932" cy="979702"/>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3000"/>
              <a:buFont typeface="Inter Light"/>
              <a:buNone/>
              <a:defRPr b="0" sz="300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 type="subTitle"/>
          </p:nvPr>
        </p:nvSpPr>
        <p:spPr>
          <a:xfrm>
            <a:off x="775504" y="3046158"/>
            <a:ext cx="4328932" cy="1046323"/>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b="1" sz="1600">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p:txBody>
      </p:sp>
      <p:grpSp>
        <p:nvGrpSpPr>
          <p:cNvPr id="57" name="Google Shape;57;p8"/>
          <p:cNvGrpSpPr/>
          <p:nvPr/>
        </p:nvGrpSpPr>
        <p:grpSpPr>
          <a:xfrm>
            <a:off x="10364788" y="4960938"/>
            <a:ext cx="1225550" cy="1435100"/>
            <a:chOff x="6529" y="3125"/>
            <a:chExt cx="772" cy="904"/>
          </a:xfrm>
        </p:grpSpPr>
        <p:sp>
          <p:nvSpPr>
            <p:cNvPr id="58" name="Google Shape;58;p8"/>
            <p:cNvSpPr/>
            <p:nvPr/>
          </p:nvSpPr>
          <p:spPr>
            <a:xfrm>
              <a:off x="6529" y="3125"/>
              <a:ext cx="619" cy="226"/>
            </a:xfrm>
            <a:custGeom>
              <a:rect b="b" l="l" r="r" t="t"/>
              <a:pathLst>
                <a:path extrusionOk="0" h="902" w="2473">
                  <a:moveTo>
                    <a:pt x="2473" y="0"/>
                  </a:moveTo>
                  <a:lnTo>
                    <a:pt x="0" y="902"/>
                  </a:lnTo>
                  <a:lnTo>
                    <a:pt x="2473" y="466"/>
                  </a:lnTo>
                  <a:lnTo>
                    <a:pt x="2473"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59" name="Google Shape;59;p8"/>
            <p:cNvSpPr/>
            <p:nvPr/>
          </p:nvSpPr>
          <p:spPr>
            <a:xfrm>
              <a:off x="6529" y="3444"/>
              <a:ext cx="772" cy="585"/>
            </a:xfrm>
            <a:custGeom>
              <a:rect b="b" l="l" r="r" t="t"/>
              <a:pathLst>
                <a:path extrusionOk="0" h="2339" w="3088">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p15:guide id="1" orient="horz" pos="2160">
          <p15:clr>
            <a:srgbClr val="FBAE40"/>
          </p15:clr>
        </p15:guide>
        <p15:guide id="2" pos="384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roved question tall" showMasterSp="0">
  <p:cSld name="Approved question tall">
    <p:spTree>
      <p:nvGrpSpPr>
        <p:cNvPr id="60" name="Shape 60"/>
        <p:cNvGrpSpPr/>
        <p:nvPr/>
      </p:nvGrpSpPr>
      <p:grpSpPr>
        <a:xfrm>
          <a:off x="0" y="0"/>
          <a:ext cx="0" cy="0"/>
          <a:chOff x="0" y="0"/>
          <a:chExt cx="0" cy="0"/>
        </a:xfrm>
      </p:grpSpPr>
      <p:pic>
        <p:nvPicPr>
          <p:cNvPr id="61" name="Google Shape;61;p9"/>
          <p:cNvPicPr preferRelativeResize="0"/>
          <p:nvPr/>
        </p:nvPicPr>
        <p:blipFill rotWithShape="1">
          <a:blip r:embed="rId2">
            <a:alphaModFix/>
          </a:blip>
          <a:srcRect b="21219" l="0" r="15539" t="0"/>
          <a:stretch/>
        </p:blipFill>
        <p:spPr>
          <a:xfrm>
            <a:off x="0" y="-2"/>
            <a:ext cx="12198350" cy="6858001"/>
          </a:xfrm>
          <a:prstGeom prst="rect">
            <a:avLst/>
          </a:prstGeom>
          <a:noFill/>
          <a:ln>
            <a:noFill/>
          </a:ln>
        </p:spPr>
      </p:pic>
      <p:pic>
        <p:nvPicPr>
          <p:cNvPr id="62" name="Google Shape;62;p9"/>
          <p:cNvPicPr preferRelativeResize="0"/>
          <p:nvPr/>
        </p:nvPicPr>
        <p:blipFill rotWithShape="1">
          <a:blip r:embed="rId3">
            <a:alphaModFix/>
          </a:blip>
          <a:srcRect b="0" l="0" r="0" t="0"/>
          <a:stretch/>
        </p:blipFill>
        <p:spPr>
          <a:xfrm>
            <a:off x="489366" y="869576"/>
            <a:ext cx="4848024" cy="3933825"/>
          </a:xfrm>
          <a:prstGeom prst="rect">
            <a:avLst/>
          </a:prstGeom>
          <a:noFill/>
          <a:ln>
            <a:noFill/>
          </a:ln>
        </p:spPr>
      </p:pic>
      <p:grpSp>
        <p:nvGrpSpPr>
          <p:cNvPr id="63" name="Google Shape;63;p9"/>
          <p:cNvGrpSpPr/>
          <p:nvPr/>
        </p:nvGrpSpPr>
        <p:grpSpPr>
          <a:xfrm>
            <a:off x="498115" y="5826612"/>
            <a:ext cx="3878023" cy="570195"/>
            <a:chOff x="498115" y="5951018"/>
            <a:chExt cx="3878023" cy="570195"/>
          </a:xfrm>
        </p:grpSpPr>
        <p:sp>
          <p:nvSpPr>
            <p:cNvPr id="64" name="Google Shape;64;p9"/>
            <p:cNvSpPr/>
            <p:nvPr/>
          </p:nvSpPr>
          <p:spPr>
            <a:xfrm>
              <a:off x="498115" y="5951018"/>
              <a:ext cx="99392" cy="9764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65" name="Google Shape;65;p9"/>
            <p:cNvSpPr/>
            <p:nvPr/>
          </p:nvSpPr>
          <p:spPr>
            <a:xfrm>
              <a:off x="693411" y="5951018"/>
              <a:ext cx="99392" cy="9764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66" name="Google Shape;66;p9"/>
            <p:cNvSpPr/>
            <p:nvPr/>
          </p:nvSpPr>
          <p:spPr>
            <a:xfrm>
              <a:off x="890451" y="5951018"/>
              <a:ext cx="99392" cy="97648"/>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67" name="Google Shape;67;p9"/>
            <p:cNvSpPr/>
            <p:nvPr/>
          </p:nvSpPr>
          <p:spPr>
            <a:xfrm>
              <a:off x="498115" y="6181188"/>
              <a:ext cx="94161" cy="130778"/>
            </a:xfrm>
            <a:custGeom>
              <a:rect b="b" l="l" r="r" t="t"/>
              <a:pathLst>
                <a:path extrusionOk="0" h="75" w="54">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68" name="Google Shape;68;p9"/>
            <p:cNvSpPr/>
            <p:nvPr/>
          </p:nvSpPr>
          <p:spPr>
            <a:xfrm>
              <a:off x="609713" y="6174213"/>
              <a:ext cx="78468" cy="137753"/>
            </a:xfrm>
            <a:custGeom>
              <a:rect b="b" l="l" r="r" t="t"/>
              <a:pathLst>
                <a:path extrusionOk="0" h="54" w="31">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69" name="Google Shape;69;p9"/>
            <p:cNvSpPr/>
            <p:nvPr/>
          </p:nvSpPr>
          <p:spPr>
            <a:xfrm>
              <a:off x="705618" y="6212575"/>
              <a:ext cx="85443" cy="101135"/>
            </a:xfrm>
            <a:custGeom>
              <a:rect b="b" l="l" r="r" t="t"/>
              <a:pathLst>
                <a:path extrusionOk="0" h="40" w="33">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0" name="Google Shape;70;p9"/>
            <p:cNvSpPr/>
            <p:nvPr/>
          </p:nvSpPr>
          <p:spPr>
            <a:xfrm>
              <a:off x="857320" y="6174213"/>
              <a:ext cx="83698" cy="139497"/>
            </a:xfrm>
            <a:custGeom>
              <a:rect b="b" l="l" r="r" t="t"/>
              <a:pathLst>
                <a:path extrusionOk="0" h="55" w="33">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1" name="Google Shape;71;p9"/>
            <p:cNvSpPr/>
            <p:nvPr/>
          </p:nvSpPr>
          <p:spPr>
            <a:xfrm>
              <a:off x="956713" y="6212575"/>
              <a:ext cx="83698" cy="101135"/>
            </a:xfrm>
            <a:custGeom>
              <a:rect b="b" l="l" r="r" t="t"/>
              <a:pathLst>
                <a:path extrusionOk="0" h="40" w="33">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2" name="Google Shape;72;p9"/>
            <p:cNvSpPr/>
            <p:nvPr/>
          </p:nvSpPr>
          <p:spPr>
            <a:xfrm>
              <a:off x="1050873" y="6174213"/>
              <a:ext cx="55799" cy="139497"/>
            </a:xfrm>
            <a:custGeom>
              <a:rect b="b" l="l" r="r" t="t"/>
              <a:pathLst>
                <a:path extrusionOk="0" h="55" w="22">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3" name="Google Shape;73;p9"/>
            <p:cNvSpPr/>
            <p:nvPr/>
          </p:nvSpPr>
          <p:spPr>
            <a:xfrm>
              <a:off x="1118877" y="6174213"/>
              <a:ext cx="55799" cy="139497"/>
            </a:xfrm>
            <a:custGeom>
              <a:rect b="b" l="l" r="r" t="t"/>
              <a:pathLst>
                <a:path extrusionOk="0" h="55" w="22">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4" name="Google Shape;74;p9"/>
            <p:cNvSpPr/>
            <p:nvPr/>
          </p:nvSpPr>
          <p:spPr>
            <a:xfrm>
              <a:off x="1190370" y="6212575"/>
              <a:ext cx="83698" cy="101135"/>
            </a:xfrm>
            <a:custGeom>
              <a:rect b="b" l="l" r="r" t="t"/>
              <a:pathLst>
                <a:path extrusionOk="0" h="40" w="33">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5" name="Google Shape;75;p9"/>
            <p:cNvSpPr/>
            <p:nvPr/>
          </p:nvSpPr>
          <p:spPr>
            <a:xfrm>
              <a:off x="1294993" y="6212575"/>
              <a:ext cx="55799" cy="99391"/>
            </a:xfrm>
            <a:custGeom>
              <a:rect b="b" l="l" r="r" t="t"/>
              <a:pathLst>
                <a:path extrusionOk="0" h="39" w="22">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6" name="Google Shape;76;p9"/>
            <p:cNvSpPr/>
            <p:nvPr/>
          </p:nvSpPr>
          <p:spPr>
            <a:xfrm>
              <a:off x="1406591" y="6174213"/>
              <a:ext cx="55799" cy="139497"/>
            </a:xfrm>
            <a:custGeom>
              <a:rect b="b" l="l" r="r" t="t"/>
              <a:pathLst>
                <a:path extrusionOk="0" h="55" w="22">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7" name="Google Shape;77;p9"/>
            <p:cNvSpPr/>
            <p:nvPr/>
          </p:nvSpPr>
          <p:spPr>
            <a:xfrm>
              <a:off x="1485058" y="6174213"/>
              <a:ext cx="80211" cy="137753"/>
            </a:xfrm>
            <a:custGeom>
              <a:rect b="b" l="l" r="r" t="t"/>
              <a:pathLst>
                <a:path extrusionOk="0" h="54" w="31">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8" name="Google Shape;78;p9"/>
            <p:cNvSpPr/>
            <p:nvPr/>
          </p:nvSpPr>
          <p:spPr>
            <a:xfrm>
              <a:off x="1582706" y="6212575"/>
              <a:ext cx="83698" cy="101135"/>
            </a:xfrm>
            <a:custGeom>
              <a:rect b="b" l="l" r="r" t="t"/>
              <a:pathLst>
                <a:path extrusionOk="0" h="40" w="33">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79" name="Google Shape;79;p9"/>
            <p:cNvSpPr/>
            <p:nvPr/>
          </p:nvSpPr>
          <p:spPr>
            <a:xfrm>
              <a:off x="1730922" y="6212575"/>
              <a:ext cx="80211" cy="134265"/>
            </a:xfrm>
            <a:custGeom>
              <a:rect b="b" l="l" r="r" t="t"/>
              <a:pathLst>
                <a:path extrusionOk="0" h="53" w="32">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0" name="Google Shape;80;p9"/>
            <p:cNvSpPr/>
            <p:nvPr/>
          </p:nvSpPr>
          <p:spPr>
            <a:xfrm>
              <a:off x="1835545" y="6212575"/>
              <a:ext cx="78468" cy="101135"/>
            </a:xfrm>
            <a:custGeom>
              <a:rect b="b" l="l" r="r" t="t"/>
              <a:pathLst>
                <a:path extrusionOk="0" h="40" w="31">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1" name="Google Shape;81;p9"/>
            <p:cNvSpPr/>
            <p:nvPr/>
          </p:nvSpPr>
          <p:spPr>
            <a:xfrm>
              <a:off x="1934936" y="6212575"/>
              <a:ext cx="83698" cy="101135"/>
            </a:xfrm>
            <a:custGeom>
              <a:rect b="b" l="l" r="r" t="t"/>
              <a:pathLst>
                <a:path extrusionOk="0" h="40" w="33">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2" name="Google Shape;82;p9"/>
            <p:cNvSpPr/>
            <p:nvPr/>
          </p:nvSpPr>
          <p:spPr>
            <a:xfrm>
              <a:off x="2030841" y="6212575"/>
              <a:ext cx="73236" cy="101135"/>
            </a:xfrm>
            <a:custGeom>
              <a:rect b="b" l="l" r="r" t="t"/>
              <a:pathLst>
                <a:path extrusionOk="0" h="40" w="29">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3" name="Google Shape;83;p9"/>
            <p:cNvSpPr/>
            <p:nvPr/>
          </p:nvSpPr>
          <p:spPr>
            <a:xfrm>
              <a:off x="2118027" y="6174213"/>
              <a:ext cx="55799" cy="139497"/>
            </a:xfrm>
            <a:custGeom>
              <a:rect b="b" l="l" r="r" t="t"/>
              <a:pathLst>
                <a:path extrusionOk="0" h="55" w="22">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4" name="Google Shape;84;p9"/>
            <p:cNvSpPr/>
            <p:nvPr/>
          </p:nvSpPr>
          <p:spPr>
            <a:xfrm>
              <a:off x="2194750" y="6175958"/>
              <a:ext cx="24412" cy="136010"/>
            </a:xfrm>
            <a:custGeom>
              <a:rect b="b" l="l" r="r" t="t"/>
              <a:pathLst>
                <a:path extrusionOk="0" h="53" w="1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5" name="Google Shape;85;p9"/>
            <p:cNvSpPr/>
            <p:nvPr/>
          </p:nvSpPr>
          <p:spPr>
            <a:xfrm>
              <a:off x="2236599" y="6212575"/>
              <a:ext cx="87186" cy="101135"/>
            </a:xfrm>
            <a:custGeom>
              <a:rect b="b" l="l" r="r" t="t"/>
              <a:pathLst>
                <a:path extrusionOk="0" h="40" w="34">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6" name="Google Shape;86;p9"/>
            <p:cNvSpPr/>
            <p:nvPr/>
          </p:nvSpPr>
          <p:spPr>
            <a:xfrm>
              <a:off x="2344710" y="6212575"/>
              <a:ext cx="78468" cy="99391"/>
            </a:xfrm>
            <a:custGeom>
              <a:rect b="b" l="l" r="r" t="t"/>
              <a:pathLst>
                <a:path extrusionOk="0" h="39" w="31">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7" name="Google Shape;87;p9"/>
            <p:cNvSpPr/>
            <p:nvPr/>
          </p:nvSpPr>
          <p:spPr>
            <a:xfrm>
              <a:off x="2445845" y="6284068"/>
              <a:ext cx="31387" cy="29643"/>
            </a:xfrm>
            <a:custGeom>
              <a:rect b="b" l="l" r="r" t="t"/>
              <a:pathLst>
                <a:path extrusionOk="0" h="12" w="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8" name="Google Shape;88;p9"/>
            <p:cNvSpPr/>
            <p:nvPr/>
          </p:nvSpPr>
          <p:spPr>
            <a:xfrm>
              <a:off x="2540006" y="6181188"/>
              <a:ext cx="97648" cy="130778"/>
            </a:xfrm>
            <a:custGeom>
              <a:rect b="b" l="l" r="r" t="t"/>
              <a:pathLst>
                <a:path extrusionOk="0" h="75" w="56">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89" name="Google Shape;89;p9"/>
            <p:cNvSpPr/>
            <p:nvPr/>
          </p:nvSpPr>
          <p:spPr>
            <a:xfrm>
              <a:off x="2651603" y="6174213"/>
              <a:ext cx="80211" cy="137753"/>
            </a:xfrm>
            <a:custGeom>
              <a:rect b="b" l="l" r="r" t="t"/>
              <a:pathLst>
                <a:path extrusionOk="0" h="54" w="31">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0" name="Google Shape;90;p9"/>
            <p:cNvSpPr/>
            <p:nvPr/>
          </p:nvSpPr>
          <p:spPr>
            <a:xfrm>
              <a:off x="2750996" y="6212575"/>
              <a:ext cx="85443" cy="101135"/>
            </a:xfrm>
            <a:custGeom>
              <a:rect b="b" l="l" r="r" t="t"/>
              <a:pathLst>
                <a:path extrusionOk="0" h="40" w="33">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1" name="Google Shape;91;p9"/>
            <p:cNvSpPr/>
            <p:nvPr/>
          </p:nvSpPr>
          <p:spPr>
            <a:xfrm>
              <a:off x="2902698" y="6174213"/>
              <a:ext cx="80211" cy="139497"/>
            </a:xfrm>
            <a:custGeom>
              <a:rect b="b" l="l" r="r" t="t"/>
              <a:pathLst>
                <a:path extrusionOk="0" h="55" w="32">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2" name="Google Shape;92;p9"/>
            <p:cNvSpPr/>
            <p:nvPr/>
          </p:nvSpPr>
          <p:spPr>
            <a:xfrm>
              <a:off x="2998603" y="6212575"/>
              <a:ext cx="83698" cy="101135"/>
            </a:xfrm>
            <a:custGeom>
              <a:rect b="b" l="l" r="r" t="t"/>
              <a:pathLst>
                <a:path extrusionOk="0" h="40" w="33">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3" name="Google Shape;93;p9"/>
            <p:cNvSpPr/>
            <p:nvPr/>
          </p:nvSpPr>
          <p:spPr>
            <a:xfrm>
              <a:off x="3096251" y="6174213"/>
              <a:ext cx="55799" cy="139497"/>
            </a:xfrm>
            <a:custGeom>
              <a:rect b="b" l="l" r="r" t="t"/>
              <a:pathLst>
                <a:path extrusionOk="0" h="55" w="22">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4" name="Google Shape;94;p9"/>
            <p:cNvSpPr/>
            <p:nvPr/>
          </p:nvSpPr>
          <p:spPr>
            <a:xfrm>
              <a:off x="3164256" y="6174213"/>
              <a:ext cx="55799" cy="139497"/>
            </a:xfrm>
            <a:custGeom>
              <a:rect b="b" l="l" r="r" t="t"/>
              <a:pathLst>
                <a:path extrusionOk="0" h="55" w="22">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5" name="Google Shape;95;p9"/>
            <p:cNvSpPr/>
            <p:nvPr/>
          </p:nvSpPr>
          <p:spPr>
            <a:xfrm>
              <a:off x="3234004" y="6212575"/>
              <a:ext cx="83698" cy="101135"/>
            </a:xfrm>
            <a:custGeom>
              <a:rect b="b" l="l" r="r" t="t"/>
              <a:pathLst>
                <a:path extrusionOk="0" h="40" w="33">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6" name="Google Shape;96;p9"/>
            <p:cNvSpPr/>
            <p:nvPr/>
          </p:nvSpPr>
          <p:spPr>
            <a:xfrm>
              <a:off x="3336884" y="6212575"/>
              <a:ext cx="59286" cy="99391"/>
            </a:xfrm>
            <a:custGeom>
              <a:rect b="b" l="l" r="r" t="t"/>
              <a:pathLst>
                <a:path extrusionOk="0" h="39" w="23">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7" name="Google Shape;97;p9"/>
            <p:cNvSpPr/>
            <p:nvPr/>
          </p:nvSpPr>
          <p:spPr>
            <a:xfrm>
              <a:off x="3451969" y="6174213"/>
              <a:ext cx="55799" cy="139497"/>
            </a:xfrm>
            <a:custGeom>
              <a:rect b="b" l="l" r="r" t="t"/>
              <a:pathLst>
                <a:path extrusionOk="0" h="55" w="22">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8" name="Google Shape;98;p9"/>
            <p:cNvSpPr/>
            <p:nvPr/>
          </p:nvSpPr>
          <p:spPr>
            <a:xfrm>
              <a:off x="3530436" y="6174213"/>
              <a:ext cx="80211" cy="137753"/>
            </a:xfrm>
            <a:custGeom>
              <a:rect b="b" l="l" r="r" t="t"/>
              <a:pathLst>
                <a:path extrusionOk="0" h="54" w="31">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99" name="Google Shape;99;p9"/>
            <p:cNvSpPr/>
            <p:nvPr/>
          </p:nvSpPr>
          <p:spPr>
            <a:xfrm>
              <a:off x="3628084" y="6212575"/>
              <a:ext cx="83698" cy="101135"/>
            </a:xfrm>
            <a:custGeom>
              <a:rect b="b" l="l" r="r" t="t"/>
              <a:pathLst>
                <a:path extrusionOk="0" h="40" w="33">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0" name="Google Shape;100;p9"/>
            <p:cNvSpPr/>
            <p:nvPr/>
          </p:nvSpPr>
          <p:spPr>
            <a:xfrm>
              <a:off x="3772813" y="6212575"/>
              <a:ext cx="81955" cy="101135"/>
            </a:xfrm>
            <a:custGeom>
              <a:rect b="b" l="l" r="r" t="t"/>
              <a:pathLst>
                <a:path extrusionOk="0" h="40" w="32">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1" name="Google Shape;101;p9"/>
            <p:cNvSpPr/>
            <p:nvPr/>
          </p:nvSpPr>
          <p:spPr>
            <a:xfrm>
              <a:off x="3877436" y="6212575"/>
              <a:ext cx="78468" cy="99391"/>
            </a:xfrm>
            <a:custGeom>
              <a:rect b="b" l="l" r="r" t="t"/>
              <a:pathLst>
                <a:path extrusionOk="0" h="39" w="31">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2" name="Google Shape;102;p9"/>
            <p:cNvSpPr/>
            <p:nvPr/>
          </p:nvSpPr>
          <p:spPr>
            <a:xfrm>
              <a:off x="3975084" y="6212575"/>
              <a:ext cx="73236" cy="101135"/>
            </a:xfrm>
            <a:custGeom>
              <a:rect b="b" l="l" r="r" t="t"/>
              <a:pathLst>
                <a:path extrusionOk="0" h="40" w="29">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3" name="Google Shape;103;p9"/>
            <p:cNvSpPr/>
            <p:nvPr/>
          </p:nvSpPr>
          <p:spPr>
            <a:xfrm>
              <a:off x="4058782" y="6212575"/>
              <a:ext cx="122060" cy="99391"/>
            </a:xfrm>
            <a:custGeom>
              <a:rect b="b" l="l" r="r" t="t"/>
              <a:pathLst>
                <a:path extrusionOk="0" h="57" w="7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4" name="Google Shape;104;p9"/>
            <p:cNvSpPr/>
            <p:nvPr/>
          </p:nvSpPr>
          <p:spPr>
            <a:xfrm>
              <a:off x="4191304" y="6212575"/>
              <a:ext cx="83698" cy="101135"/>
            </a:xfrm>
            <a:custGeom>
              <a:rect b="b" l="l" r="r" t="t"/>
              <a:pathLst>
                <a:path extrusionOk="0" h="40" w="33">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5" name="Google Shape;105;p9"/>
            <p:cNvSpPr/>
            <p:nvPr/>
          </p:nvSpPr>
          <p:spPr>
            <a:xfrm>
              <a:off x="4295927" y="6212575"/>
              <a:ext cx="57543" cy="99391"/>
            </a:xfrm>
            <a:custGeom>
              <a:rect b="b" l="l" r="r" t="t"/>
              <a:pathLst>
                <a:path extrusionOk="0" h="39" w="23">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6" name="Google Shape;106;p9"/>
            <p:cNvSpPr/>
            <p:nvPr/>
          </p:nvSpPr>
          <p:spPr>
            <a:xfrm>
              <a:off x="4346494" y="6284068"/>
              <a:ext cx="29644" cy="29643"/>
            </a:xfrm>
            <a:custGeom>
              <a:rect b="b" l="l" r="r" t="t"/>
              <a:pathLst>
                <a:path extrusionOk="0" h="12" w="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7" name="Google Shape;107;p9"/>
            <p:cNvSpPr/>
            <p:nvPr/>
          </p:nvSpPr>
          <p:spPr>
            <a:xfrm>
              <a:off x="498115" y="6388691"/>
              <a:ext cx="94161" cy="130778"/>
            </a:xfrm>
            <a:custGeom>
              <a:rect b="b" l="l" r="r" t="t"/>
              <a:pathLst>
                <a:path extrusionOk="0" h="75" w="54">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8" name="Google Shape;108;p9"/>
            <p:cNvSpPr/>
            <p:nvPr/>
          </p:nvSpPr>
          <p:spPr>
            <a:xfrm>
              <a:off x="609713" y="6383459"/>
              <a:ext cx="78468" cy="136010"/>
            </a:xfrm>
            <a:custGeom>
              <a:rect b="b" l="l" r="r" t="t"/>
              <a:pathLst>
                <a:path extrusionOk="0" h="53" w="31">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09" name="Google Shape;109;p9"/>
            <p:cNvSpPr/>
            <p:nvPr/>
          </p:nvSpPr>
          <p:spPr>
            <a:xfrm>
              <a:off x="705618" y="6418333"/>
              <a:ext cx="85443" cy="102879"/>
            </a:xfrm>
            <a:custGeom>
              <a:rect b="b" l="l" r="r" t="t"/>
              <a:pathLst>
                <a:path extrusionOk="0" h="40" w="33">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0" name="Google Shape;110;p9"/>
            <p:cNvSpPr/>
            <p:nvPr/>
          </p:nvSpPr>
          <p:spPr>
            <a:xfrm>
              <a:off x="857320" y="6383459"/>
              <a:ext cx="83698" cy="137753"/>
            </a:xfrm>
            <a:custGeom>
              <a:rect b="b" l="l" r="r" t="t"/>
              <a:pathLst>
                <a:path extrusionOk="0" h="54" w="33">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1" name="Google Shape;111;p9"/>
            <p:cNvSpPr/>
            <p:nvPr/>
          </p:nvSpPr>
          <p:spPr>
            <a:xfrm>
              <a:off x="956713" y="6418333"/>
              <a:ext cx="83698" cy="102879"/>
            </a:xfrm>
            <a:custGeom>
              <a:rect b="b" l="l" r="r" t="t"/>
              <a:pathLst>
                <a:path extrusionOk="0" h="40" w="33">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2" name="Google Shape;112;p9"/>
            <p:cNvSpPr/>
            <p:nvPr/>
          </p:nvSpPr>
          <p:spPr>
            <a:xfrm>
              <a:off x="1050873" y="6383459"/>
              <a:ext cx="55799" cy="137753"/>
            </a:xfrm>
            <a:custGeom>
              <a:rect b="b" l="l" r="r" t="t"/>
              <a:pathLst>
                <a:path extrusionOk="0" h="54" w="22">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3" name="Google Shape;113;p9"/>
            <p:cNvSpPr/>
            <p:nvPr/>
          </p:nvSpPr>
          <p:spPr>
            <a:xfrm>
              <a:off x="1118877" y="6383459"/>
              <a:ext cx="55799" cy="137753"/>
            </a:xfrm>
            <a:custGeom>
              <a:rect b="b" l="l" r="r" t="t"/>
              <a:pathLst>
                <a:path extrusionOk="0" h="54" w="22">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4" name="Google Shape;114;p9"/>
            <p:cNvSpPr/>
            <p:nvPr/>
          </p:nvSpPr>
          <p:spPr>
            <a:xfrm>
              <a:off x="1190370" y="6418333"/>
              <a:ext cx="83698" cy="102879"/>
            </a:xfrm>
            <a:custGeom>
              <a:rect b="b" l="l" r="r" t="t"/>
              <a:pathLst>
                <a:path extrusionOk="0" h="40" w="33">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5" name="Google Shape;115;p9"/>
            <p:cNvSpPr/>
            <p:nvPr/>
          </p:nvSpPr>
          <p:spPr>
            <a:xfrm>
              <a:off x="1294993" y="6418333"/>
              <a:ext cx="55799" cy="101135"/>
            </a:xfrm>
            <a:custGeom>
              <a:rect b="b" l="l" r="r" t="t"/>
              <a:pathLst>
                <a:path extrusionOk="0" h="39" w="22">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6" name="Google Shape;116;p9"/>
            <p:cNvSpPr/>
            <p:nvPr/>
          </p:nvSpPr>
          <p:spPr>
            <a:xfrm>
              <a:off x="1406591" y="6383459"/>
              <a:ext cx="55799" cy="137753"/>
            </a:xfrm>
            <a:custGeom>
              <a:rect b="b" l="l" r="r" t="t"/>
              <a:pathLst>
                <a:path extrusionOk="0" h="54" w="22">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7" name="Google Shape;117;p9"/>
            <p:cNvSpPr/>
            <p:nvPr/>
          </p:nvSpPr>
          <p:spPr>
            <a:xfrm>
              <a:off x="1485058" y="6383459"/>
              <a:ext cx="80211" cy="136010"/>
            </a:xfrm>
            <a:custGeom>
              <a:rect b="b" l="l" r="r" t="t"/>
              <a:pathLst>
                <a:path extrusionOk="0" h="53" w="31">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8" name="Google Shape;118;p9"/>
            <p:cNvSpPr/>
            <p:nvPr/>
          </p:nvSpPr>
          <p:spPr>
            <a:xfrm>
              <a:off x="1582706" y="6418333"/>
              <a:ext cx="83698" cy="102879"/>
            </a:xfrm>
            <a:custGeom>
              <a:rect b="b" l="l" r="r" t="t"/>
              <a:pathLst>
                <a:path extrusionOk="0" h="40" w="33">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19" name="Google Shape;119;p9"/>
            <p:cNvSpPr/>
            <p:nvPr/>
          </p:nvSpPr>
          <p:spPr>
            <a:xfrm>
              <a:off x="1727435" y="6421821"/>
              <a:ext cx="122060" cy="97648"/>
            </a:xfrm>
            <a:custGeom>
              <a:rect b="b" l="l" r="r" t="t"/>
              <a:pathLst>
                <a:path extrusionOk="0" h="56" w="7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0" name="Google Shape;120;p9"/>
            <p:cNvSpPr/>
            <p:nvPr/>
          </p:nvSpPr>
          <p:spPr>
            <a:xfrm>
              <a:off x="1859957" y="6418333"/>
              <a:ext cx="87186" cy="102879"/>
            </a:xfrm>
            <a:custGeom>
              <a:rect b="b" l="l" r="r" t="t"/>
              <a:pathLst>
                <a:path extrusionOk="0" h="40" w="34">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1" name="Google Shape;121;p9"/>
            <p:cNvSpPr/>
            <p:nvPr/>
          </p:nvSpPr>
          <p:spPr>
            <a:xfrm>
              <a:off x="1968067" y="6418333"/>
              <a:ext cx="57543" cy="101135"/>
            </a:xfrm>
            <a:custGeom>
              <a:rect b="b" l="l" r="r" t="t"/>
              <a:pathLst>
                <a:path extrusionOk="0" h="39" w="23">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2" name="Google Shape;122;p9"/>
            <p:cNvSpPr/>
            <p:nvPr/>
          </p:nvSpPr>
          <p:spPr>
            <a:xfrm>
              <a:off x="2043046" y="6383459"/>
              <a:ext cx="19181" cy="136010"/>
            </a:xfrm>
            <a:custGeom>
              <a:rect b="b" l="l" r="r" t="t"/>
              <a:pathLst>
                <a:path extrusionOk="0" h="78" w="11">
                  <a:moveTo>
                    <a:pt x="0" y="78"/>
                  </a:moveTo>
                  <a:lnTo>
                    <a:pt x="0" y="6"/>
                  </a:lnTo>
                  <a:lnTo>
                    <a:pt x="11" y="0"/>
                  </a:lnTo>
                  <a:lnTo>
                    <a:pt x="11" y="78"/>
                  </a:lnTo>
                  <a:lnTo>
                    <a:pt x="0" y="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3" name="Google Shape;123;p9"/>
            <p:cNvSpPr/>
            <p:nvPr/>
          </p:nvSpPr>
          <p:spPr>
            <a:xfrm>
              <a:off x="2084896" y="6383459"/>
              <a:ext cx="80211" cy="137753"/>
            </a:xfrm>
            <a:custGeom>
              <a:rect b="b" l="l" r="r" t="t"/>
              <a:pathLst>
                <a:path extrusionOk="0" h="54" w="32">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4" name="Google Shape;124;p9"/>
            <p:cNvSpPr/>
            <p:nvPr/>
          </p:nvSpPr>
          <p:spPr>
            <a:xfrm>
              <a:off x="2229624" y="6421821"/>
              <a:ext cx="122060" cy="97648"/>
            </a:xfrm>
            <a:custGeom>
              <a:rect b="b" l="l" r="r" t="t"/>
              <a:pathLst>
                <a:path extrusionOk="0" h="56" w="7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5" name="Google Shape;125;p9"/>
            <p:cNvSpPr/>
            <p:nvPr/>
          </p:nvSpPr>
          <p:spPr>
            <a:xfrm>
              <a:off x="2362147" y="6418333"/>
              <a:ext cx="88930" cy="102879"/>
            </a:xfrm>
            <a:custGeom>
              <a:rect b="b" l="l" r="r" t="t"/>
              <a:pathLst>
                <a:path extrusionOk="0" h="40" w="35">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6" name="Google Shape;126;p9"/>
            <p:cNvSpPr/>
            <p:nvPr/>
          </p:nvSpPr>
          <p:spPr>
            <a:xfrm>
              <a:off x="2468514" y="6418333"/>
              <a:ext cx="59286" cy="101135"/>
            </a:xfrm>
            <a:custGeom>
              <a:rect b="b" l="l" r="r" t="t"/>
              <a:pathLst>
                <a:path extrusionOk="0" h="39" w="23">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7" name="Google Shape;127;p9"/>
            <p:cNvSpPr/>
            <p:nvPr/>
          </p:nvSpPr>
          <p:spPr>
            <a:xfrm>
              <a:off x="2545237" y="6383459"/>
              <a:ext cx="76723" cy="136010"/>
            </a:xfrm>
            <a:custGeom>
              <a:rect b="b" l="l" r="r" t="t"/>
              <a:pathLst>
                <a:path extrusionOk="0" h="78" w="44">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8" name="Google Shape;128;p9"/>
            <p:cNvSpPr/>
            <p:nvPr/>
          </p:nvSpPr>
          <p:spPr>
            <a:xfrm>
              <a:off x="2628936" y="6418333"/>
              <a:ext cx="74980" cy="102879"/>
            </a:xfrm>
            <a:custGeom>
              <a:rect b="b" l="l" r="r" t="t"/>
              <a:pathLst>
                <a:path extrusionOk="0" h="40" w="29">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sp>
          <p:nvSpPr>
            <p:cNvPr id="129" name="Google Shape;129;p9"/>
            <p:cNvSpPr/>
            <p:nvPr/>
          </p:nvSpPr>
          <p:spPr>
            <a:xfrm>
              <a:off x="2723096" y="6489826"/>
              <a:ext cx="27899" cy="31387"/>
            </a:xfrm>
            <a:custGeom>
              <a:rect b="b" l="l" r="r" t="t"/>
              <a:pathLst>
                <a:path extrusionOk="0" h="12" w="11">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Inter Light"/>
                <a:ea typeface="Inter Light"/>
                <a:cs typeface="Inter Light"/>
                <a:sym typeface="Inter Light"/>
              </a:endParaRPr>
            </a:p>
          </p:txBody>
        </p:sp>
      </p:grpSp>
      <p:sp>
        <p:nvSpPr>
          <p:cNvPr id="130" name="Google Shape;130;p9"/>
          <p:cNvSpPr txBox="1"/>
          <p:nvPr>
            <p:ph type="ctrTitle"/>
          </p:nvPr>
        </p:nvSpPr>
        <p:spPr>
          <a:xfrm>
            <a:off x="944880" y="2158329"/>
            <a:ext cx="4000436" cy="86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3000"/>
              <a:buFont typeface="Inter Light"/>
              <a:buNone/>
              <a:defRPr b="0" sz="300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9"/>
          <p:cNvSpPr txBox="1"/>
          <p:nvPr>
            <p:ph idx="1" type="subTitle"/>
          </p:nvPr>
        </p:nvSpPr>
        <p:spPr>
          <a:xfrm>
            <a:off x="945072" y="3200329"/>
            <a:ext cx="4020628" cy="645742"/>
          </a:xfrm>
          <a:prstGeom prst="rect">
            <a:avLst/>
          </a:prstGeom>
          <a:noFill/>
          <a:ln>
            <a:noFill/>
          </a:ln>
        </p:spPr>
        <p:txBody>
          <a:bodyPr anchorCtr="0" anchor="t" bIns="0" lIns="0" spcFirstLastPara="1" rIns="0" wrap="square" tIns="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p:txBody>
      </p:sp>
      <p:grpSp>
        <p:nvGrpSpPr>
          <p:cNvPr id="132" name="Google Shape;132;p9"/>
          <p:cNvGrpSpPr/>
          <p:nvPr/>
        </p:nvGrpSpPr>
        <p:grpSpPr>
          <a:xfrm>
            <a:off x="10364788" y="4960938"/>
            <a:ext cx="1225550" cy="1435100"/>
            <a:chOff x="6529" y="3125"/>
            <a:chExt cx="772" cy="904"/>
          </a:xfrm>
        </p:grpSpPr>
        <p:sp>
          <p:nvSpPr>
            <p:cNvPr id="133" name="Google Shape;133;p9"/>
            <p:cNvSpPr/>
            <p:nvPr/>
          </p:nvSpPr>
          <p:spPr>
            <a:xfrm>
              <a:off x="6529" y="3125"/>
              <a:ext cx="619" cy="226"/>
            </a:xfrm>
            <a:custGeom>
              <a:rect b="b" l="l" r="r" t="t"/>
              <a:pathLst>
                <a:path extrusionOk="0" h="902" w="2473">
                  <a:moveTo>
                    <a:pt x="2473" y="0"/>
                  </a:moveTo>
                  <a:lnTo>
                    <a:pt x="0" y="902"/>
                  </a:lnTo>
                  <a:lnTo>
                    <a:pt x="2473" y="466"/>
                  </a:lnTo>
                  <a:lnTo>
                    <a:pt x="2473"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sp>
          <p:nvSpPr>
            <p:cNvPr id="134" name="Google Shape;134;p9"/>
            <p:cNvSpPr/>
            <p:nvPr/>
          </p:nvSpPr>
          <p:spPr>
            <a:xfrm>
              <a:off x="6529" y="3444"/>
              <a:ext cx="772" cy="585"/>
            </a:xfrm>
            <a:custGeom>
              <a:rect b="b" l="l" r="r" t="t"/>
              <a:pathLst>
                <a:path extrusionOk="0" h="2339" w="3088">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slide">
  <p:cSld name="2_Standard slide">
    <p:spTree>
      <p:nvGrpSpPr>
        <p:cNvPr id="135" name="Shape 135"/>
        <p:cNvGrpSpPr/>
        <p:nvPr/>
      </p:nvGrpSpPr>
      <p:grpSpPr>
        <a:xfrm>
          <a:off x="0" y="0"/>
          <a:ext cx="0" cy="0"/>
          <a:chOff x="0" y="0"/>
          <a:chExt cx="0" cy="0"/>
        </a:xfrm>
      </p:grpSpPr>
      <p:sp>
        <p:nvSpPr>
          <p:cNvPr id="136" name="Google Shape;136;p10"/>
          <p:cNvSpPr/>
          <p:nvPr>
            <p:ph idx="2" type="pic"/>
          </p:nvPr>
        </p:nvSpPr>
        <p:spPr>
          <a:xfrm>
            <a:off x="8199120" y="1"/>
            <a:ext cx="3999231" cy="6156104"/>
          </a:xfrm>
          <a:prstGeom prst="rect">
            <a:avLst/>
          </a:prstGeom>
          <a:noFill/>
          <a:ln>
            <a:noFill/>
          </a:ln>
        </p:spPr>
      </p:sp>
      <p:sp>
        <p:nvSpPr>
          <p:cNvPr id="137" name="Google Shape;137;p10"/>
          <p:cNvSpPr txBox="1"/>
          <p:nvPr>
            <p:ph type="title"/>
          </p:nvPr>
        </p:nvSpPr>
        <p:spPr>
          <a:xfrm>
            <a:off x="609919" y="294200"/>
            <a:ext cx="7444422" cy="5904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0"/>
          <p:cNvSpPr txBox="1"/>
          <p:nvPr>
            <p:ph idx="1" type="body"/>
          </p:nvPr>
        </p:nvSpPr>
        <p:spPr>
          <a:xfrm>
            <a:off x="609918" y="1137921"/>
            <a:ext cx="7299642" cy="873760"/>
          </a:xfrm>
          <a:prstGeom prst="rect">
            <a:avLst/>
          </a:prstGeom>
          <a:noFill/>
          <a:ln>
            <a:noFill/>
          </a:ln>
        </p:spPr>
        <p:txBody>
          <a:bodyPr anchorCtr="0" anchor="t" bIns="0" lIns="0" spcFirstLastPara="1" rIns="0" wrap="square" tIns="0">
            <a:noAutofit/>
          </a:bodyPr>
          <a:lstStyle>
            <a:lvl1pPr indent="-228600" lvl="0" marL="457200" algn="l">
              <a:spcBef>
                <a:spcPts val="360"/>
              </a:spcBef>
              <a:spcAft>
                <a:spcPts val="0"/>
              </a:spcAft>
              <a:buSzPts val="1260"/>
              <a:buNone/>
              <a:defRPr sz="1800">
                <a:solidFill>
                  <a:schemeClr val="lt1"/>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9" name="Google Shape;139;p10"/>
          <p:cNvSpPr txBox="1"/>
          <p:nvPr>
            <p:ph idx="3" type="body"/>
          </p:nvPr>
        </p:nvSpPr>
        <p:spPr>
          <a:xfrm>
            <a:off x="609918" y="2311401"/>
            <a:ext cx="3580117" cy="3844704"/>
          </a:xfrm>
          <a:prstGeom prst="rect">
            <a:avLst/>
          </a:prstGeom>
          <a:noFill/>
          <a:ln>
            <a:noFill/>
          </a:ln>
        </p:spPr>
        <p:txBody>
          <a:bodyPr anchorCtr="0" anchor="t" bIns="0" lIns="0" spcFirstLastPara="1" rIns="0" wrap="square" tIns="0">
            <a:noAutofit/>
          </a:bodyPr>
          <a:lstStyle>
            <a:lvl1pPr indent="-228600" lvl="0" marL="457200" algn="l">
              <a:spcBef>
                <a:spcPts val="280"/>
              </a:spcBef>
              <a:spcAft>
                <a:spcPts val="0"/>
              </a:spcAft>
              <a:buSzPts val="980"/>
              <a:buNone/>
              <a:defRPr sz="1400">
                <a:solidFill>
                  <a:schemeClr val="lt1"/>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0" name="Google Shape;140;p10"/>
          <p:cNvSpPr txBox="1"/>
          <p:nvPr>
            <p:ph idx="4" type="body"/>
          </p:nvPr>
        </p:nvSpPr>
        <p:spPr>
          <a:xfrm>
            <a:off x="4329443" y="2311401"/>
            <a:ext cx="3580117" cy="1254759"/>
          </a:xfrm>
          <a:prstGeom prst="rect">
            <a:avLst/>
          </a:prstGeom>
          <a:noFill/>
          <a:ln>
            <a:noFill/>
          </a:ln>
        </p:spPr>
        <p:txBody>
          <a:bodyPr anchorCtr="0" anchor="t" bIns="0" lIns="0" spcFirstLastPara="1" rIns="0" wrap="square" tIns="0">
            <a:noAutofit/>
          </a:bodyPr>
          <a:lstStyle>
            <a:lvl1pPr indent="-228600" lvl="0" marL="457200" algn="l">
              <a:spcBef>
                <a:spcPts val="280"/>
              </a:spcBef>
              <a:spcAft>
                <a:spcPts val="0"/>
              </a:spcAft>
              <a:buSzPts val="980"/>
              <a:buNone/>
              <a:defRPr sz="1400">
                <a:solidFill>
                  <a:schemeClr val="lt1"/>
                </a:solidFill>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10"/>
          <p:cNvSpPr txBox="1"/>
          <p:nvPr>
            <p:ph idx="5" type="body"/>
          </p:nvPr>
        </p:nvSpPr>
        <p:spPr>
          <a:xfrm>
            <a:off x="4329443" y="4236721"/>
            <a:ext cx="3580117" cy="1944160"/>
          </a:xfrm>
          <a:prstGeom prst="rect">
            <a:avLst/>
          </a:prstGeom>
          <a:noFill/>
          <a:ln>
            <a:noFill/>
          </a:ln>
        </p:spPr>
        <p:txBody>
          <a:bodyPr anchorCtr="0" anchor="t" bIns="0" lIns="0" spcFirstLastPara="1" rIns="0" wrap="square" tIns="0">
            <a:noAutofit/>
          </a:bodyPr>
          <a:lstStyle>
            <a:lvl1pPr indent="-228600" lvl="0" marL="457200" algn="l">
              <a:spcBef>
                <a:spcPts val="360"/>
              </a:spcBef>
              <a:spcAft>
                <a:spcPts val="0"/>
              </a:spcAft>
              <a:buSzPts val="1260"/>
              <a:buNone/>
              <a:defRPr sz="1800">
                <a:solidFill>
                  <a:schemeClr val="lt1"/>
                </a:solidFill>
                <a:latin typeface="Georgia"/>
                <a:ea typeface="Georgia"/>
                <a:cs typeface="Georgia"/>
                <a:sym typeface="Georgia"/>
              </a:defRPr>
            </a:lvl1pPr>
            <a:lvl2pPr indent="-228600" lvl="1" marL="914400" algn="l">
              <a:spcBef>
                <a:spcPts val="360"/>
              </a:spcBef>
              <a:spcAft>
                <a:spcPts val="0"/>
              </a:spcAft>
              <a:buSzPts val="126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80"/>
              <a:buNone/>
              <a:defRPr sz="1400">
                <a:solidFill>
                  <a:schemeClr val="lt1"/>
                </a:solidFill>
              </a:defRPr>
            </a:lvl4pPr>
            <a:lvl5pPr indent="-228600" lvl="4" marL="2286000" algn="l">
              <a:spcBef>
                <a:spcPts val="240"/>
              </a:spcBef>
              <a:spcAft>
                <a:spcPts val="0"/>
              </a:spcAft>
              <a:buSzPts val="840"/>
              <a:buNone/>
              <a:defRPr sz="12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142" name="Google Shape;142;p10"/>
          <p:cNvCxnSpPr/>
          <p:nvPr/>
        </p:nvCxnSpPr>
        <p:spPr>
          <a:xfrm>
            <a:off x="609918" y="907750"/>
            <a:ext cx="7723854"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918" y="294200"/>
            <a:ext cx="10978515" cy="59088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2400"/>
              <a:buFont typeface="Inter Light"/>
              <a:buNone/>
              <a:defRPr b="0" i="0" sz="2400" u="none" cap="none" strike="noStrik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918" y="1137920"/>
            <a:ext cx="10978515" cy="4947920"/>
          </a:xfrm>
          <a:prstGeom prst="rect">
            <a:avLst/>
          </a:prstGeom>
          <a:noFill/>
          <a:ln>
            <a:noFill/>
          </a:ln>
        </p:spPr>
        <p:txBody>
          <a:bodyPr anchorCtr="0" anchor="t" bIns="0" lIns="0" spcFirstLastPara="1" rIns="0" wrap="square" tIns="0">
            <a:noAutofit/>
          </a:bodyPr>
          <a:lstStyle>
            <a:lvl1pPr indent="-317500" lvl="0" marL="457200" marR="0" rtl="0" algn="l">
              <a:spcBef>
                <a:spcPts val="400"/>
              </a:spcBef>
              <a:spcAft>
                <a:spcPts val="0"/>
              </a:spcAft>
              <a:buClr>
                <a:schemeClr val="dk2"/>
              </a:buClr>
              <a:buSzPts val="1400"/>
              <a:buFont typeface="Arial"/>
              <a:buChar char="►"/>
              <a:defRPr b="0" i="0" sz="2000" u="none" cap="none" strike="noStrike">
                <a:solidFill>
                  <a:schemeClr val="lt1"/>
                </a:solidFill>
                <a:latin typeface="Inter Light"/>
                <a:ea typeface="Inter Light"/>
                <a:cs typeface="Inter Light"/>
                <a:sym typeface="Inter Light"/>
              </a:defRPr>
            </a:lvl1pPr>
            <a:lvl2pPr indent="-308610" lvl="1" marL="914400" marR="0" rtl="0" algn="l">
              <a:spcBef>
                <a:spcPts val="360"/>
              </a:spcBef>
              <a:spcAft>
                <a:spcPts val="0"/>
              </a:spcAft>
              <a:buClr>
                <a:schemeClr val="dk2"/>
              </a:buClr>
              <a:buSzPts val="1260"/>
              <a:buFont typeface="Arial"/>
              <a:buChar char="►"/>
              <a:defRPr b="0" i="0" sz="1800" u="none" cap="none" strike="noStrike">
                <a:solidFill>
                  <a:schemeClr val="lt1"/>
                </a:solidFill>
                <a:latin typeface="Inter Light"/>
                <a:ea typeface="Inter Light"/>
                <a:cs typeface="Inter Light"/>
                <a:sym typeface="Inter Light"/>
              </a:defRPr>
            </a:lvl2pPr>
            <a:lvl3pPr indent="-299719" lvl="2" marL="1371600" marR="0" rtl="0" algn="l">
              <a:spcBef>
                <a:spcPts val="320"/>
              </a:spcBef>
              <a:spcAft>
                <a:spcPts val="0"/>
              </a:spcAft>
              <a:buClr>
                <a:schemeClr val="dk2"/>
              </a:buClr>
              <a:buSzPts val="1120"/>
              <a:buFont typeface="Arial"/>
              <a:buChar char="►"/>
              <a:defRPr b="0" i="0" sz="1600" u="none" cap="none" strike="noStrike">
                <a:solidFill>
                  <a:schemeClr val="lt1"/>
                </a:solidFill>
                <a:latin typeface="Inter Light"/>
                <a:ea typeface="Inter Light"/>
                <a:cs typeface="Inter Light"/>
                <a:sym typeface="Inter Light"/>
              </a:defRPr>
            </a:lvl3pPr>
            <a:lvl4pPr indent="-290830" lvl="3" marL="1828800" marR="0" rtl="0" algn="l">
              <a:spcBef>
                <a:spcPts val="280"/>
              </a:spcBef>
              <a:spcAft>
                <a:spcPts val="0"/>
              </a:spcAft>
              <a:buClr>
                <a:schemeClr val="dk2"/>
              </a:buClr>
              <a:buSzPts val="980"/>
              <a:buFont typeface="Arial"/>
              <a:buChar char="►"/>
              <a:defRPr b="0" i="0" sz="1400" u="none" cap="none" strike="noStrike">
                <a:solidFill>
                  <a:schemeClr val="lt1"/>
                </a:solidFill>
                <a:latin typeface="Inter Light"/>
                <a:ea typeface="Inter Light"/>
                <a:cs typeface="Inter Light"/>
                <a:sym typeface="Inter Light"/>
              </a:defRPr>
            </a:lvl4pPr>
            <a:lvl5pPr indent="-281939" lvl="4" marL="2286000" marR="0" rtl="0" algn="l">
              <a:spcBef>
                <a:spcPts val="240"/>
              </a:spcBef>
              <a:spcAft>
                <a:spcPts val="0"/>
              </a:spcAft>
              <a:buClr>
                <a:schemeClr val="dk2"/>
              </a:buClr>
              <a:buSzPts val="840"/>
              <a:buFont typeface="Arial"/>
              <a:buChar char="►"/>
              <a:defRPr b="0" i="0" sz="1200" u="none" cap="none" strike="noStrike">
                <a:solidFill>
                  <a:schemeClr val="lt1"/>
                </a:solidFill>
                <a:latin typeface="Inter Light"/>
                <a:ea typeface="Inter Light"/>
                <a:cs typeface="Inter Light"/>
                <a:sym typeface="Inter Light"/>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Inter Light"/>
                <a:ea typeface="Inter Light"/>
                <a:cs typeface="Inter Light"/>
                <a:sym typeface="Inter Light"/>
              </a:defRPr>
            </a:lvl9pPr>
          </a:lstStyle>
          <a:p/>
        </p:txBody>
      </p:sp>
      <p:sp>
        <p:nvSpPr>
          <p:cNvPr id="12" name="Google Shape;12;p1"/>
          <p:cNvSpPr txBox="1"/>
          <p:nvPr/>
        </p:nvSpPr>
        <p:spPr>
          <a:xfrm>
            <a:off x="1352728" y="6471244"/>
            <a:ext cx="1191258" cy="18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IN" sz="800" u="none">
                <a:solidFill>
                  <a:schemeClr val="lt1"/>
                </a:solidFill>
                <a:latin typeface="Inter"/>
                <a:ea typeface="Inter"/>
                <a:cs typeface="Inter"/>
                <a:sym typeface="Inter"/>
              </a:rPr>
              <a:t>12 August 2024</a:t>
            </a:r>
            <a:endParaRPr b="0" sz="800" u="none">
              <a:solidFill>
                <a:schemeClr val="lt1"/>
              </a:solidFill>
              <a:latin typeface="Inter"/>
              <a:ea typeface="Inter"/>
              <a:cs typeface="Inter"/>
              <a:sym typeface="Inter"/>
            </a:endParaRPr>
          </a:p>
        </p:txBody>
      </p:sp>
      <p:sp>
        <p:nvSpPr>
          <p:cNvPr id="13" name="Google Shape;13;p1"/>
          <p:cNvSpPr txBox="1"/>
          <p:nvPr/>
        </p:nvSpPr>
        <p:spPr>
          <a:xfrm>
            <a:off x="3162988" y="6471244"/>
            <a:ext cx="3086100" cy="18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800">
                <a:solidFill>
                  <a:schemeClr val="lt1"/>
                </a:solidFill>
                <a:latin typeface="Inter"/>
                <a:ea typeface="Inter"/>
                <a:cs typeface="Inter"/>
                <a:sym typeface="Inter"/>
              </a:rPr>
              <a:t>Week 4 (Sprint 2) Client Meeting ES MAC</a:t>
            </a:r>
            <a:endParaRPr sz="800">
              <a:solidFill>
                <a:schemeClr val="lt1"/>
              </a:solidFill>
              <a:latin typeface="Inter"/>
              <a:ea typeface="Inter"/>
              <a:cs typeface="Inter"/>
              <a:sym typeface="Inter"/>
            </a:endParaRPr>
          </a:p>
        </p:txBody>
      </p:sp>
      <p:sp>
        <p:nvSpPr>
          <p:cNvPr id="14" name="Google Shape;14;p1"/>
          <p:cNvSpPr txBox="1"/>
          <p:nvPr/>
        </p:nvSpPr>
        <p:spPr>
          <a:xfrm>
            <a:off x="609600" y="6471244"/>
            <a:ext cx="663066" cy="180000"/>
          </a:xfrm>
          <a:prstGeom prst="rect">
            <a:avLst/>
          </a:prstGeom>
          <a:noFill/>
          <a:ln>
            <a:noFill/>
          </a:ln>
        </p:spPr>
        <p:txBody>
          <a:bodyPr anchorCtr="0" anchor="t" bIns="45700" lIns="0" spcFirstLastPara="1" rIns="91425" wrap="square" tIns="45700">
            <a:noAutofit/>
          </a:bodyPr>
          <a:lstStyle/>
          <a:p>
            <a:pPr indent="0" lvl="0" marL="0" marR="0" rtl="0" algn="l">
              <a:spcBef>
                <a:spcPts val="0"/>
              </a:spcBef>
              <a:spcAft>
                <a:spcPts val="0"/>
              </a:spcAft>
              <a:buNone/>
            </a:pPr>
            <a:r>
              <a:rPr b="0" lang="en-IN" sz="800" u="none">
                <a:solidFill>
                  <a:schemeClr val="lt1"/>
                </a:solidFill>
                <a:latin typeface="Inter"/>
                <a:ea typeface="Inter"/>
                <a:cs typeface="Inter"/>
                <a:sym typeface="Inter"/>
              </a:rPr>
              <a:t>Page </a:t>
            </a:r>
            <a:fld id="{00000000-1234-1234-1234-123412341234}" type="slidenum">
              <a:rPr b="0" lang="en-IN" sz="800" u="none">
                <a:solidFill>
                  <a:schemeClr val="lt1"/>
                </a:solidFill>
                <a:latin typeface="Inter"/>
                <a:ea typeface="Inter"/>
                <a:cs typeface="Inter"/>
                <a:sym typeface="Inter"/>
              </a:rPr>
              <a:t>‹#›</a:t>
            </a:fld>
            <a:endParaRPr b="0" sz="800" u="none">
              <a:solidFill>
                <a:schemeClr val="lt1"/>
              </a:solidFill>
              <a:latin typeface="Inter"/>
              <a:ea typeface="Inter"/>
              <a:cs typeface="Inter"/>
              <a:sym typeface="Inter"/>
            </a:endParaRPr>
          </a:p>
        </p:txBody>
      </p:sp>
      <p:pic>
        <p:nvPicPr>
          <p:cNvPr id="15" name="Google Shape;15;p1"/>
          <p:cNvPicPr preferRelativeResize="0"/>
          <p:nvPr/>
        </p:nvPicPr>
        <p:blipFill>
          <a:blip r:embed="rId1">
            <a:alphaModFix/>
          </a:blip>
          <a:stretch>
            <a:fillRect/>
          </a:stretch>
        </p:blipFill>
        <p:spPr>
          <a:xfrm>
            <a:off x="11348750" y="6111250"/>
            <a:ext cx="540000" cy="540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ctrTitle"/>
          </p:nvPr>
        </p:nvSpPr>
        <p:spPr>
          <a:xfrm>
            <a:off x="944875" y="2158321"/>
            <a:ext cx="4783800" cy="1719000"/>
          </a:xfrm>
          <a:prstGeom prst="rect">
            <a:avLst/>
          </a:prstGeom>
          <a:noFill/>
          <a:ln>
            <a:noFill/>
          </a:ln>
        </p:spPr>
        <p:txBody>
          <a:bodyPr anchorCtr="0" anchor="t" bIns="0" lIns="0" spcFirstLastPara="1" rIns="0" wrap="square" tIns="0">
            <a:normAutofit fontScale="90000"/>
          </a:bodyPr>
          <a:lstStyle/>
          <a:p>
            <a:pPr indent="0" lvl="0" marL="0" rtl="0" algn="l">
              <a:lnSpc>
                <a:spcPct val="85000"/>
              </a:lnSpc>
              <a:spcBef>
                <a:spcPts val="0"/>
              </a:spcBef>
              <a:spcAft>
                <a:spcPts val="0"/>
              </a:spcAft>
              <a:buClr>
                <a:schemeClr val="lt1"/>
              </a:buClr>
              <a:buSzPct val="187617"/>
              <a:buFont typeface="Inter Light"/>
              <a:buNone/>
            </a:pPr>
            <a:br>
              <a:rPr b="1" lang="en-IN" sz="1599">
                <a:latin typeface="Inter"/>
                <a:ea typeface="Inter"/>
                <a:cs typeface="Inter"/>
                <a:sym typeface="Inter"/>
              </a:rPr>
            </a:br>
            <a:br>
              <a:rPr b="1" lang="en-IN" sz="1599">
                <a:latin typeface="Inter"/>
                <a:ea typeface="Inter"/>
                <a:cs typeface="Inter"/>
                <a:sym typeface="Inter"/>
              </a:rPr>
            </a:br>
            <a:r>
              <a:rPr b="1" lang="en-IN" sz="2700">
                <a:latin typeface="Inter"/>
                <a:ea typeface="Inter"/>
                <a:cs typeface="Inter"/>
                <a:sym typeface="Inter"/>
              </a:rPr>
              <a:t>Increasing operational efficiency and fraud detection in automobile insurance claims using Gen AI</a:t>
            </a:r>
            <a:endParaRPr b="1">
              <a:latin typeface="Inter"/>
              <a:ea typeface="Inter"/>
              <a:cs typeface="Inter"/>
              <a:sym typeface="Inter"/>
            </a:endParaRPr>
          </a:p>
        </p:txBody>
      </p:sp>
      <p:sp>
        <p:nvSpPr>
          <p:cNvPr id="221" name="Google Shape;221;p32"/>
          <p:cNvSpPr txBox="1"/>
          <p:nvPr/>
        </p:nvSpPr>
        <p:spPr>
          <a:xfrm>
            <a:off x="339025" y="5772750"/>
            <a:ext cx="4855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solidFill>
                  <a:schemeClr val="lt1"/>
                </a:solidFill>
                <a:latin typeface="Inter"/>
                <a:ea typeface="Inter"/>
                <a:cs typeface="Inter"/>
                <a:sym typeface="Inter"/>
              </a:rPr>
              <a:t>Team 13 &amp; 14</a:t>
            </a:r>
            <a:endParaRPr b="1" sz="2300">
              <a:solidFill>
                <a:schemeClr val="lt1"/>
              </a:solidFill>
              <a:latin typeface="Inter"/>
              <a:ea typeface="Inter"/>
              <a:cs typeface="Inter"/>
              <a:sym typeface="Inter"/>
            </a:endParaRPr>
          </a:p>
        </p:txBody>
      </p:sp>
      <p:sp>
        <p:nvSpPr>
          <p:cNvPr id="222" name="Google Shape;222;p32"/>
          <p:cNvSpPr txBox="1"/>
          <p:nvPr/>
        </p:nvSpPr>
        <p:spPr>
          <a:xfrm>
            <a:off x="339025" y="5342850"/>
            <a:ext cx="48552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solidFill>
                  <a:schemeClr val="lt1"/>
                </a:solidFill>
                <a:latin typeface="Inter"/>
                <a:ea typeface="Inter"/>
                <a:cs typeface="Inter"/>
                <a:sym typeface="Inter"/>
              </a:rPr>
              <a:t>Sprint 2</a:t>
            </a:r>
            <a:endParaRPr b="1" sz="2300">
              <a:solidFill>
                <a:schemeClr val="lt1"/>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p:nvPr>
            <p:ph idx="2" type="media"/>
          </p:nvPr>
        </p:nvSpPr>
        <p:spPr>
          <a:xfrm>
            <a:off x="0" y="0"/>
            <a:ext cx="12198300" cy="68580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301" name="Google Shape;301;p41"/>
          <p:cNvSpPr/>
          <p:nvPr/>
        </p:nvSpPr>
        <p:spPr>
          <a:xfrm>
            <a:off x="5639750" y="2966400"/>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3</a:t>
            </a:r>
            <a:endParaRPr b="1" sz="2800">
              <a:solidFill>
                <a:schemeClr val="lt1"/>
              </a:solidFill>
              <a:latin typeface="Inter"/>
              <a:ea typeface="Inter"/>
              <a:cs typeface="Inter"/>
              <a:sym typeface="Inter"/>
            </a:endParaRPr>
          </a:p>
        </p:txBody>
      </p:sp>
      <p:sp>
        <p:nvSpPr>
          <p:cNvPr id="302" name="Google Shape;302;p41"/>
          <p:cNvSpPr txBox="1"/>
          <p:nvPr/>
        </p:nvSpPr>
        <p:spPr>
          <a:xfrm>
            <a:off x="5639750" y="3964000"/>
            <a:ext cx="5555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solidFill>
                  <a:schemeClr val="lt1"/>
                </a:solidFill>
                <a:latin typeface="Inter"/>
                <a:ea typeface="Inter"/>
                <a:cs typeface="Inter"/>
                <a:sym typeface="Inter"/>
              </a:rPr>
              <a:t>Progress Updates on Ongoing Tasks</a:t>
            </a:r>
            <a:endParaRPr b="1" sz="3000">
              <a:solidFill>
                <a:schemeClr val="lt1"/>
              </a:solidFill>
              <a:latin typeface="Inter"/>
              <a:ea typeface="Inter"/>
              <a:cs typeface="Inter"/>
              <a:sym typeface="Inter"/>
            </a:endParaRPr>
          </a:p>
        </p:txBody>
      </p:sp>
      <p:pic>
        <p:nvPicPr>
          <p:cNvPr id="303" name="Google Shape;303;p41"/>
          <p:cNvPicPr preferRelativeResize="0"/>
          <p:nvPr/>
        </p:nvPicPr>
        <p:blipFill rotWithShape="1">
          <a:blip r:embed="rId3">
            <a:alphaModFix/>
          </a:blip>
          <a:srcRect b="0" l="0" r="55577" t="0"/>
          <a:stretch/>
        </p:blipFill>
        <p:spPr>
          <a:xfrm>
            <a:off x="-3" y="0"/>
            <a:ext cx="4570900" cy="6857999"/>
          </a:xfrm>
          <a:prstGeom prst="rect">
            <a:avLst/>
          </a:prstGeom>
          <a:noFill/>
          <a:ln>
            <a:noFill/>
          </a:ln>
        </p:spPr>
      </p:pic>
      <p:sp>
        <p:nvSpPr>
          <p:cNvPr id="304" name="Google Shape;304;p41"/>
          <p:cNvSpPr/>
          <p:nvPr/>
        </p:nvSpPr>
        <p:spPr>
          <a:xfrm>
            <a:off x="4570900" y="6096000"/>
            <a:ext cx="826200" cy="64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Light"/>
              <a:ea typeface="Inter Light"/>
              <a:cs typeface="Inter Light"/>
              <a:sym typeface="Inter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609918" y="294200"/>
            <a:ext cx="10978500" cy="59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a:latin typeface="Inter"/>
                <a:ea typeface="Inter"/>
                <a:cs typeface="Inter"/>
                <a:sym typeface="Inter"/>
              </a:rPr>
              <a:t>Data Team Tasks Overview</a:t>
            </a:r>
            <a:endParaRPr b="1">
              <a:latin typeface="Inter"/>
              <a:ea typeface="Inter"/>
              <a:cs typeface="Inter"/>
              <a:sym typeface="Inter"/>
            </a:endParaRPr>
          </a:p>
        </p:txBody>
      </p:sp>
      <p:pic>
        <p:nvPicPr>
          <p:cNvPr id="311" name="Google Shape;311;p42"/>
          <p:cNvPicPr preferRelativeResize="0"/>
          <p:nvPr/>
        </p:nvPicPr>
        <p:blipFill>
          <a:blip r:embed="rId3">
            <a:alphaModFix/>
          </a:blip>
          <a:stretch>
            <a:fillRect/>
          </a:stretch>
        </p:blipFill>
        <p:spPr>
          <a:xfrm>
            <a:off x="141374" y="1125550"/>
            <a:ext cx="6003325" cy="5387201"/>
          </a:xfrm>
          <a:prstGeom prst="rect">
            <a:avLst/>
          </a:prstGeom>
          <a:noFill/>
          <a:ln>
            <a:noFill/>
          </a:ln>
        </p:spPr>
      </p:pic>
      <p:sp>
        <p:nvSpPr>
          <p:cNvPr id="312" name="Google Shape;312;p42"/>
          <p:cNvSpPr txBox="1"/>
          <p:nvPr/>
        </p:nvSpPr>
        <p:spPr>
          <a:xfrm>
            <a:off x="6221025" y="1074550"/>
            <a:ext cx="5370900" cy="50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accent1"/>
                </a:solidFill>
                <a:latin typeface="Inter"/>
                <a:ea typeface="Inter"/>
                <a:cs typeface="Inter"/>
                <a:sym typeface="Inter"/>
              </a:rPr>
              <a:t>Main Planned &amp; Ongoing Tasks:</a:t>
            </a:r>
            <a:br>
              <a:rPr lang="en-IN" sz="2000">
                <a:solidFill>
                  <a:schemeClr val="lt1"/>
                </a:solidFill>
                <a:latin typeface="Inter Light"/>
                <a:ea typeface="Inter Light"/>
                <a:cs typeface="Inter Light"/>
                <a:sym typeface="Inter Light"/>
              </a:rPr>
            </a:br>
            <a:endParaRPr sz="2000">
              <a:solidFill>
                <a:schemeClr val="lt1"/>
              </a:solidFill>
              <a:latin typeface="Inter Light"/>
              <a:ea typeface="Inter Light"/>
              <a:cs typeface="Inter Light"/>
              <a:sym typeface="Inter Light"/>
            </a:endParaRPr>
          </a:p>
          <a:p>
            <a:pPr indent="-355600" lvl="0" marL="457200" rtl="0" algn="l">
              <a:spcBef>
                <a:spcPts val="0"/>
              </a:spcBef>
              <a:spcAft>
                <a:spcPts val="0"/>
              </a:spcAft>
              <a:buClr>
                <a:schemeClr val="lt1"/>
              </a:buClr>
              <a:buSzPts val="2000"/>
              <a:buFont typeface="Inter Light"/>
              <a:buChar char="●"/>
            </a:pPr>
            <a:r>
              <a:rPr lang="en-IN" sz="2000">
                <a:solidFill>
                  <a:schemeClr val="lt1"/>
                </a:solidFill>
                <a:latin typeface="Inter Light"/>
                <a:ea typeface="Inter Light"/>
                <a:cs typeface="Inter Light"/>
                <a:sym typeface="Inter Light"/>
              </a:rPr>
              <a:t>Deliverable 2 Assignment for University</a:t>
            </a:r>
            <a:endParaRPr sz="2000">
              <a:solidFill>
                <a:schemeClr val="lt1"/>
              </a:solidFill>
              <a:latin typeface="Inter Light"/>
              <a:ea typeface="Inter Light"/>
              <a:cs typeface="Inter Light"/>
              <a:sym typeface="Inter Light"/>
            </a:endParaRPr>
          </a:p>
          <a:p>
            <a:pPr indent="0" lvl="0" marL="457200" rtl="0" algn="l">
              <a:spcBef>
                <a:spcPts val="0"/>
              </a:spcBef>
              <a:spcAft>
                <a:spcPts val="0"/>
              </a:spcAft>
              <a:buNone/>
            </a:pPr>
            <a:r>
              <a:t/>
            </a:r>
            <a:endParaRPr sz="2000">
              <a:solidFill>
                <a:schemeClr val="lt1"/>
              </a:solidFill>
              <a:latin typeface="Inter Light"/>
              <a:ea typeface="Inter Light"/>
              <a:cs typeface="Inter Light"/>
              <a:sym typeface="Inter Light"/>
            </a:endParaRPr>
          </a:p>
          <a:p>
            <a:pPr indent="-355600" lvl="0" marL="457200" rtl="0" algn="l">
              <a:spcBef>
                <a:spcPts val="0"/>
              </a:spcBef>
              <a:spcAft>
                <a:spcPts val="0"/>
              </a:spcAft>
              <a:buClr>
                <a:schemeClr val="lt1"/>
              </a:buClr>
              <a:buSzPts val="2000"/>
              <a:buFont typeface="Inter Light"/>
              <a:buChar char="●"/>
            </a:pPr>
            <a:r>
              <a:rPr lang="en-IN" sz="2000">
                <a:solidFill>
                  <a:schemeClr val="lt1"/>
                </a:solidFill>
                <a:latin typeface="Inter Light"/>
                <a:ea typeface="Inter Light"/>
                <a:cs typeface="Inter Light"/>
                <a:sym typeface="Inter Light"/>
              </a:rPr>
              <a:t>Github Setup</a:t>
            </a:r>
            <a:endParaRPr sz="2000">
              <a:solidFill>
                <a:schemeClr val="lt1"/>
              </a:solidFill>
              <a:latin typeface="Inter Light"/>
              <a:ea typeface="Inter Light"/>
              <a:cs typeface="Inter Light"/>
              <a:sym typeface="Inter Light"/>
            </a:endParaRPr>
          </a:p>
          <a:p>
            <a:pPr indent="0" lvl="0" marL="457200" rtl="0" algn="l">
              <a:spcBef>
                <a:spcPts val="0"/>
              </a:spcBef>
              <a:spcAft>
                <a:spcPts val="0"/>
              </a:spcAft>
              <a:buNone/>
            </a:pPr>
            <a:r>
              <a:t/>
            </a:r>
            <a:endParaRPr sz="2000">
              <a:solidFill>
                <a:schemeClr val="lt1"/>
              </a:solidFill>
              <a:latin typeface="Inter Light"/>
              <a:ea typeface="Inter Light"/>
              <a:cs typeface="Inter Light"/>
              <a:sym typeface="Inter Light"/>
            </a:endParaRPr>
          </a:p>
          <a:p>
            <a:pPr indent="-355600" lvl="0" marL="457200" rtl="0" algn="l">
              <a:spcBef>
                <a:spcPts val="0"/>
              </a:spcBef>
              <a:spcAft>
                <a:spcPts val="0"/>
              </a:spcAft>
              <a:buClr>
                <a:schemeClr val="lt1"/>
              </a:buClr>
              <a:buSzPts val="2000"/>
              <a:buFont typeface="Inter Light"/>
              <a:buChar char="●"/>
            </a:pPr>
            <a:r>
              <a:rPr lang="en-IN" sz="2000">
                <a:solidFill>
                  <a:schemeClr val="lt1"/>
                </a:solidFill>
                <a:latin typeface="Inter Light"/>
                <a:ea typeface="Inter Light"/>
                <a:cs typeface="Inter Light"/>
                <a:sym typeface="Inter Light"/>
              </a:rPr>
              <a:t>Azure Infrastructure Setup</a:t>
            </a:r>
            <a:endParaRPr sz="2000">
              <a:solidFill>
                <a:schemeClr val="lt1"/>
              </a:solidFill>
              <a:latin typeface="Inter Light"/>
              <a:ea typeface="Inter Light"/>
              <a:cs typeface="Inter Light"/>
              <a:sym typeface="Inter Light"/>
            </a:endParaRPr>
          </a:p>
          <a:p>
            <a:pPr indent="0" lvl="0" marL="457200" rtl="0" algn="l">
              <a:spcBef>
                <a:spcPts val="0"/>
              </a:spcBef>
              <a:spcAft>
                <a:spcPts val="0"/>
              </a:spcAft>
              <a:buNone/>
            </a:pPr>
            <a:r>
              <a:t/>
            </a:r>
            <a:endParaRPr sz="2000">
              <a:solidFill>
                <a:schemeClr val="lt1"/>
              </a:solidFill>
              <a:latin typeface="Inter Light"/>
              <a:ea typeface="Inter Light"/>
              <a:cs typeface="Inter Light"/>
              <a:sym typeface="Inter Light"/>
            </a:endParaRPr>
          </a:p>
          <a:p>
            <a:pPr indent="-355600" lvl="0" marL="457200" rtl="0" algn="l">
              <a:spcBef>
                <a:spcPts val="0"/>
              </a:spcBef>
              <a:spcAft>
                <a:spcPts val="0"/>
              </a:spcAft>
              <a:buClr>
                <a:schemeClr val="lt1"/>
              </a:buClr>
              <a:buSzPts val="2000"/>
              <a:buFont typeface="Inter Light"/>
              <a:buChar char="●"/>
            </a:pPr>
            <a:r>
              <a:rPr lang="en-IN" sz="2000">
                <a:solidFill>
                  <a:schemeClr val="lt1"/>
                </a:solidFill>
                <a:latin typeface="Inter Light"/>
                <a:ea typeface="Inter Light"/>
                <a:cs typeface="Inter Light"/>
                <a:sym typeface="Inter Light"/>
              </a:rPr>
              <a:t>Producing synthetic data</a:t>
            </a:r>
            <a:endParaRPr sz="2000">
              <a:solidFill>
                <a:schemeClr val="lt1"/>
              </a:solidFill>
              <a:latin typeface="Inter Light"/>
              <a:ea typeface="Inter Light"/>
              <a:cs typeface="Inter Light"/>
              <a:sym typeface="Inter Light"/>
            </a:endParaRPr>
          </a:p>
          <a:p>
            <a:pPr indent="0" lvl="0" marL="0" rtl="0" algn="l">
              <a:spcBef>
                <a:spcPts val="0"/>
              </a:spcBef>
              <a:spcAft>
                <a:spcPts val="0"/>
              </a:spcAft>
              <a:buNone/>
            </a:pPr>
            <a:r>
              <a:t/>
            </a:r>
            <a:endParaRPr sz="2000">
              <a:solidFill>
                <a:schemeClr val="lt1"/>
              </a:solidFill>
              <a:latin typeface="Inter Light"/>
              <a:ea typeface="Inter Light"/>
              <a:cs typeface="Inter Light"/>
              <a:sym typeface="Inter Light"/>
            </a:endParaRPr>
          </a:p>
          <a:p>
            <a:pPr indent="-355600" lvl="0" marL="457200" rtl="0" algn="l">
              <a:spcBef>
                <a:spcPts val="0"/>
              </a:spcBef>
              <a:spcAft>
                <a:spcPts val="0"/>
              </a:spcAft>
              <a:buClr>
                <a:schemeClr val="lt1"/>
              </a:buClr>
              <a:buSzPts val="2000"/>
              <a:buFont typeface="Inter Light"/>
              <a:buChar char="●"/>
            </a:pPr>
            <a:r>
              <a:rPr lang="en-IN" sz="2000">
                <a:solidFill>
                  <a:schemeClr val="lt1"/>
                </a:solidFill>
                <a:latin typeface="Inter Light"/>
                <a:ea typeface="Inter Light"/>
                <a:cs typeface="Inter Light"/>
                <a:sym typeface="Inter Light"/>
              </a:rPr>
              <a:t>Sourcing data consistent to predefined schema</a:t>
            </a:r>
            <a:endParaRPr sz="2000">
              <a:solidFill>
                <a:schemeClr val="lt1"/>
              </a:solidFill>
              <a:latin typeface="Inter Light"/>
              <a:ea typeface="Inter Light"/>
              <a:cs typeface="Inter Light"/>
              <a:sym typeface="Inter Light"/>
            </a:endParaRPr>
          </a:p>
          <a:p>
            <a:pPr indent="0" lvl="0" marL="0" rtl="0" algn="l">
              <a:spcBef>
                <a:spcPts val="0"/>
              </a:spcBef>
              <a:spcAft>
                <a:spcPts val="0"/>
              </a:spcAft>
              <a:buNone/>
            </a:pPr>
            <a:r>
              <a:t/>
            </a:r>
            <a:endParaRPr sz="2000">
              <a:solidFill>
                <a:schemeClr val="lt1"/>
              </a:solidFill>
              <a:latin typeface="Inter Light"/>
              <a:ea typeface="Inter Light"/>
              <a:cs typeface="Inter Light"/>
              <a:sym typeface="Inter Light"/>
            </a:endParaRPr>
          </a:p>
          <a:p>
            <a:pPr indent="0" lvl="0" marL="0" rtl="0" algn="l">
              <a:spcBef>
                <a:spcPts val="0"/>
              </a:spcBef>
              <a:spcAft>
                <a:spcPts val="0"/>
              </a:spcAft>
              <a:buClr>
                <a:schemeClr val="lt2"/>
              </a:buClr>
              <a:buSzPts val="1100"/>
              <a:buFont typeface="Arial"/>
              <a:buNone/>
            </a:pPr>
            <a:r>
              <a:t/>
            </a:r>
            <a:endParaRPr sz="2000">
              <a:solidFill>
                <a:schemeClr val="lt1"/>
              </a:solidFill>
              <a:latin typeface="Inter Light"/>
              <a:ea typeface="Inter Light"/>
              <a:cs typeface="Inter Light"/>
              <a:sym typeface="Inter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609918" y="294200"/>
            <a:ext cx="10978500" cy="59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IN">
                <a:latin typeface="Inter"/>
                <a:ea typeface="Inter"/>
                <a:cs typeface="Inter"/>
                <a:sym typeface="Inter"/>
              </a:rPr>
              <a:t>AI </a:t>
            </a:r>
            <a:r>
              <a:rPr b="1" lang="en-IN">
                <a:latin typeface="Inter"/>
                <a:ea typeface="Inter"/>
                <a:cs typeface="Inter"/>
                <a:sym typeface="Inter"/>
              </a:rPr>
              <a:t>Team Tasks Overview</a:t>
            </a:r>
            <a:endParaRPr b="1">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p:nvPr>
            <p:ph idx="2" type="media"/>
          </p:nvPr>
        </p:nvSpPr>
        <p:spPr>
          <a:xfrm>
            <a:off x="0" y="0"/>
            <a:ext cx="12198300" cy="68580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325" name="Google Shape;325;p44"/>
          <p:cNvSpPr/>
          <p:nvPr/>
        </p:nvSpPr>
        <p:spPr>
          <a:xfrm>
            <a:off x="5639750" y="2966400"/>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4</a:t>
            </a:r>
            <a:endParaRPr b="1" sz="2800">
              <a:solidFill>
                <a:schemeClr val="lt1"/>
              </a:solidFill>
              <a:latin typeface="Inter"/>
              <a:ea typeface="Inter"/>
              <a:cs typeface="Inter"/>
              <a:sym typeface="Inter"/>
            </a:endParaRPr>
          </a:p>
        </p:txBody>
      </p:sp>
      <p:sp>
        <p:nvSpPr>
          <p:cNvPr id="326" name="Google Shape;326;p44"/>
          <p:cNvSpPr txBox="1"/>
          <p:nvPr/>
        </p:nvSpPr>
        <p:spPr>
          <a:xfrm>
            <a:off x="5639750" y="3964000"/>
            <a:ext cx="555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solidFill>
                  <a:schemeClr val="lt1"/>
                </a:solidFill>
                <a:latin typeface="Inter"/>
                <a:ea typeface="Inter"/>
                <a:cs typeface="Inter"/>
                <a:sym typeface="Inter"/>
              </a:rPr>
              <a:t>Roadblocks</a:t>
            </a:r>
            <a:endParaRPr b="1" sz="3000">
              <a:solidFill>
                <a:schemeClr val="lt1"/>
              </a:solidFill>
              <a:latin typeface="Inter"/>
              <a:ea typeface="Inter"/>
              <a:cs typeface="Inter"/>
              <a:sym typeface="Inter"/>
            </a:endParaRPr>
          </a:p>
        </p:txBody>
      </p:sp>
      <p:pic>
        <p:nvPicPr>
          <p:cNvPr id="327" name="Google Shape;327;p44"/>
          <p:cNvPicPr preferRelativeResize="0"/>
          <p:nvPr/>
        </p:nvPicPr>
        <p:blipFill rotWithShape="1">
          <a:blip r:embed="rId3">
            <a:alphaModFix/>
          </a:blip>
          <a:srcRect b="0" l="35809" r="19768" t="0"/>
          <a:stretch/>
        </p:blipFill>
        <p:spPr>
          <a:xfrm>
            <a:off x="0" y="0"/>
            <a:ext cx="4570900" cy="6857999"/>
          </a:xfrm>
          <a:prstGeom prst="rect">
            <a:avLst/>
          </a:prstGeom>
          <a:noFill/>
          <a:ln>
            <a:noFill/>
          </a:ln>
        </p:spPr>
      </p:pic>
      <p:sp>
        <p:nvSpPr>
          <p:cNvPr id="328" name="Google Shape;328;p44"/>
          <p:cNvSpPr/>
          <p:nvPr/>
        </p:nvSpPr>
        <p:spPr>
          <a:xfrm>
            <a:off x="4570900" y="6096000"/>
            <a:ext cx="826200" cy="64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Light"/>
              <a:ea typeface="Inter Light"/>
              <a:cs typeface="Inter Light"/>
              <a:sym typeface="Inter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5"/>
          <p:cNvSpPr txBox="1"/>
          <p:nvPr/>
        </p:nvSpPr>
        <p:spPr>
          <a:xfrm>
            <a:off x="600075" y="388950"/>
            <a:ext cx="70788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lang="en-IN" sz="3000">
                <a:solidFill>
                  <a:schemeClr val="lt1"/>
                </a:solidFill>
                <a:latin typeface="Inter"/>
                <a:ea typeface="Inter"/>
                <a:cs typeface="Inter"/>
                <a:sym typeface="Inter"/>
              </a:rPr>
              <a:t>Roadblocks</a:t>
            </a:r>
            <a:endParaRPr b="1" sz="3000"/>
          </a:p>
        </p:txBody>
      </p:sp>
      <p:graphicFrame>
        <p:nvGraphicFramePr>
          <p:cNvPr id="334" name="Google Shape;334;p45"/>
          <p:cNvGraphicFramePr/>
          <p:nvPr/>
        </p:nvGraphicFramePr>
        <p:xfrm>
          <a:off x="952500" y="2171350"/>
          <a:ext cx="3000000" cy="3000000"/>
        </p:xfrm>
        <a:graphic>
          <a:graphicData uri="http://schemas.openxmlformats.org/drawingml/2006/table">
            <a:tbl>
              <a:tblPr>
                <a:noFill/>
                <a:tableStyleId>{83F1D5C6-20CC-4CB5-A328-0AC5413016AE}</a:tableStyleId>
              </a:tblPr>
              <a:tblGrid>
                <a:gridCol w="10293350"/>
              </a:tblGrid>
              <a:tr h="381000">
                <a:tc>
                  <a:txBody>
                    <a:bodyPr/>
                    <a:lstStyle/>
                    <a:p>
                      <a:pPr indent="0" lvl="0" marL="0" rtl="0" algn="ctr">
                        <a:spcBef>
                          <a:spcPts val="0"/>
                        </a:spcBef>
                        <a:spcAft>
                          <a:spcPts val="0"/>
                        </a:spcAft>
                        <a:buNone/>
                      </a:pPr>
                      <a:r>
                        <a:rPr lang="en-IN">
                          <a:latin typeface="Inter Medium"/>
                          <a:ea typeface="Inter Medium"/>
                          <a:cs typeface="Inter Medium"/>
                          <a:sym typeface="Inter Medium"/>
                        </a:rPr>
                        <a:t>Roadblocks</a:t>
                      </a:r>
                      <a:endParaRPr>
                        <a:latin typeface="Inter Medium"/>
                        <a:ea typeface="Inter Medium"/>
                        <a:cs typeface="Inter Medium"/>
                        <a:sym typeface="Inter Medium"/>
                      </a:endParaRPr>
                    </a:p>
                  </a:txBody>
                  <a:tcPr marT="91425" marB="91425" marR="91425" marL="91425">
                    <a:solidFill>
                      <a:schemeClr val="dk2"/>
                    </a:solidFill>
                  </a:tcPr>
                </a:tc>
              </a:tr>
              <a:tr h="381000">
                <a:tc>
                  <a:txBody>
                    <a:bodyPr/>
                    <a:lstStyle/>
                    <a:p>
                      <a:pPr indent="0" lvl="0" marL="0" rtl="0" algn="l">
                        <a:spcBef>
                          <a:spcPts val="0"/>
                        </a:spcBef>
                        <a:spcAft>
                          <a:spcPts val="0"/>
                        </a:spcAft>
                        <a:buNone/>
                      </a:pPr>
                      <a:r>
                        <a:rPr lang="en-IN"/>
                        <a:t>     Sourcing data that is consistent with our dataset schema.</a:t>
                      </a:r>
                      <a:endParaRPr>
                        <a:latin typeface="Inter"/>
                        <a:ea typeface="Inter"/>
                        <a:cs typeface="Inter"/>
                        <a:sym typeface="Inte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IN"/>
                        <a:t>     </a:t>
                      </a:r>
                      <a:r>
                        <a:rPr lang="en-IN">
                          <a:solidFill>
                            <a:schemeClr val="lt2"/>
                          </a:solidFill>
                        </a:rPr>
                        <a:t>Designing the GitHub repository turned out to be more complex than we originally anticipated.</a:t>
                      </a:r>
                      <a:endParaRPr>
                        <a:solidFill>
                          <a:schemeClr val="lt2"/>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IN"/>
                        <a:t>     Determining optimal methods for synthesising data.</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IN"/>
                        <a:t>     Optimising our Azure infrastructure.</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IN"/>
                        <a:t>     Code convention and organisation implementations</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IN"/>
                        <a:t>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grpSp>
        <p:nvGrpSpPr>
          <p:cNvPr id="335" name="Google Shape;335;p45"/>
          <p:cNvGrpSpPr/>
          <p:nvPr/>
        </p:nvGrpSpPr>
        <p:grpSpPr>
          <a:xfrm>
            <a:off x="1061623" y="2672602"/>
            <a:ext cx="182795" cy="182795"/>
            <a:chOff x="4924526" y="2086684"/>
            <a:chExt cx="137100" cy="137100"/>
          </a:xfrm>
        </p:grpSpPr>
        <p:sp>
          <p:nvSpPr>
            <p:cNvPr id="336" name="Google Shape;336;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37" name="Google Shape;337;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38" name="Google Shape;338;p45"/>
          <p:cNvGrpSpPr/>
          <p:nvPr/>
        </p:nvGrpSpPr>
        <p:grpSpPr>
          <a:xfrm>
            <a:off x="1061623" y="3069427"/>
            <a:ext cx="182795" cy="182795"/>
            <a:chOff x="4924526" y="2086684"/>
            <a:chExt cx="137100" cy="137100"/>
          </a:xfrm>
        </p:grpSpPr>
        <p:sp>
          <p:nvSpPr>
            <p:cNvPr id="339" name="Google Shape;339;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40" name="Google Shape;340;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41" name="Google Shape;341;p45"/>
          <p:cNvGrpSpPr/>
          <p:nvPr/>
        </p:nvGrpSpPr>
        <p:grpSpPr>
          <a:xfrm>
            <a:off x="1061623" y="3466252"/>
            <a:ext cx="182795" cy="182795"/>
            <a:chOff x="4924526" y="2086684"/>
            <a:chExt cx="137100" cy="137100"/>
          </a:xfrm>
        </p:grpSpPr>
        <p:sp>
          <p:nvSpPr>
            <p:cNvPr id="342" name="Google Shape;342;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43" name="Google Shape;343;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44" name="Google Shape;344;p45"/>
          <p:cNvGrpSpPr/>
          <p:nvPr/>
        </p:nvGrpSpPr>
        <p:grpSpPr>
          <a:xfrm>
            <a:off x="1061623" y="3863077"/>
            <a:ext cx="182795" cy="182795"/>
            <a:chOff x="4924526" y="2086684"/>
            <a:chExt cx="137100" cy="137100"/>
          </a:xfrm>
        </p:grpSpPr>
        <p:sp>
          <p:nvSpPr>
            <p:cNvPr id="345" name="Google Shape;345;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46" name="Google Shape;346;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47" name="Google Shape;347;p45"/>
          <p:cNvGrpSpPr/>
          <p:nvPr/>
        </p:nvGrpSpPr>
        <p:grpSpPr>
          <a:xfrm>
            <a:off x="1061623" y="4259902"/>
            <a:ext cx="182795" cy="182795"/>
            <a:chOff x="4924526" y="2086684"/>
            <a:chExt cx="137100" cy="137100"/>
          </a:xfrm>
        </p:grpSpPr>
        <p:sp>
          <p:nvSpPr>
            <p:cNvPr id="348" name="Google Shape;348;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49" name="Google Shape;349;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50" name="Google Shape;350;p45"/>
          <p:cNvGrpSpPr/>
          <p:nvPr/>
        </p:nvGrpSpPr>
        <p:grpSpPr>
          <a:xfrm>
            <a:off x="1061623" y="4656727"/>
            <a:ext cx="182795" cy="182795"/>
            <a:chOff x="4924526" y="2086684"/>
            <a:chExt cx="137100" cy="137100"/>
          </a:xfrm>
        </p:grpSpPr>
        <p:sp>
          <p:nvSpPr>
            <p:cNvPr id="351" name="Google Shape;351;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52" name="Google Shape;352;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53" name="Google Shape;353;p45"/>
          <p:cNvGrpSpPr/>
          <p:nvPr/>
        </p:nvGrpSpPr>
        <p:grpSpPr>
          <a:xfrm>
            <a:off x="1061623" y="5037727"/>
            <a:ext cx="182795" cy="182795"/>
            <a:chOff x="4924526" y="2086684"/>
            <a:chExt cx="137100" cy="137100"/>
          </a:xfrm>
        </p:grpSpPr>
        <p:sp>
          <p:nvSpPr>
            <p:cNvPr id="354" name="Google Shape;354;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55" name="Google Shape;355;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grpSp>
        <p:nvGrpSpPr>
          <p:cNvPr id="356" name="Google Shape;356;p45"/>
          <p:cNvGrpSpPr/>
          <p:nvPr/>
        </p:nvGrpSpPr>
        <p:grpSpPr>
          <a:xfrm>
            <a:off x="1061623" y="5418727"/>
            <a:ext cx="182795" cy="182795"/>
            <a:chOff x="4924526" y="2086684"/>
            <a:chExt cx="137100" cy="137100"/>
          </a:xfrm>
        </p:grpSpPr>
        <p:sp>
          <p:nvSpPr>
            <p:cNvPr id="357" name="Google Shape;357;p45"/>
            <p:cNvSpPr/>
            <p:nvPr/>
          </p:nvSpPr>
          <p:spPr>
            <a:xfrm>
              <a:off x="4924526" y="2086684"/>
              <a:ext cx="137100" cy="137100"/>
            </a:xfrm>
            <a:prstGeom prst="rect">
              <a:avLst/>
            </a:prstGeom>
            <a:noFill/>
            <a:ln cap="flat" cmpd="sng" w="9525">
              <a:solidFill>
                <a:srgbClr val="55B44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Calibri"/>
                <a:ea typeface="Calibri"/>
                <a:cs typeface="Calibri"/>
                <a:sym typeface="Calibri"/>
              </a:endParaRPr>
            </a:p>
          </p:txBody>
        </p:sp>
        <p:sp>
          <p:nvSpPr>
            <p:cNvPr id="358" name="Google Shape;358;p45"/>
            <p:cNvSpPr/>
            <p:nvPr/>
          </p:nvSpPr>
          <p:spPr>
            <a:xfrm>
              <a:off x="4946729" y="2108510"/>
              <a:ext cx="92577" cy="93329"/>
            </a:xfrm>
            <a:custGeom>
              <a:rect b="b" l="l" r="r" t="t"/>
              <a:pathLst>
                <a:path extrusionOk="0" h="124" w="123">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rgbClr val="4B5050"/>
            </a:solidFill>
            <a:ln>
              <a:noFill/>
            </a:ln>
          </p:spPr>
          <p:txBody>
            <a:bodyPr anchorCtr="0" anchor="t" bIns="60950" lIns="121900" spcFirstLastPara="1" rIns="121900" wrap="square" tIns="60950">
              <a:noAutofit/>
            </a:bodyPr>
            <a:lstStyle/>
            <a:p>
              <a:pPr indent="0" lvl="0" marL="0" marR="0" rtl="0" algn="l">
                <a:spcBef>
                  <a:spcPts val="0"/>
                </a:spcBef>
                <a:spcAft>
                  <a:spcPts val="0"/>
                </a:spcAft>
                <a:buNone/>
              </a:pPr>
              <a:r>
                <a:t/>
              </a:r>
              <a:endParaRPr sz="1801">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idx="4294967295" type="title"/>
          </p:nvPr>
        </p:nvSpPr>
        <p:spPr>
          <a:xfrm>
            <a:off x="2514600" y="2766219"/>
            <a:ext cx="7169150" cy="1325563"/>
          </a:xfrm>
          <a:prstGeom prst="rect">
            <a:avLst/>
          </a:prstGeom>
          <a:noFill/>
          <a:ln>
            <a:noFill/>
          </a:ln>
        </p:spPr>
        <p:txBody>
          <a:bodyPr anchorCtr="0" anchor="ctr" bIns="0" lIns="0" spcFirstLastPara="1" rIns="0" wrap="square" tIns="0">
            <a:noAutofit/>
          </a:bodyPr>
          <a:lstStyle/>
          <a:p>
            <a:pPr indent="0" lvl="0" marL="0" rtl="0" algn="ctr">
              <a:lnSpc>
                <a:spcPct val="85000"/>
              </a:lnSpc>
              <a:spcBef>
                <a:spcPts val="0"/>
              </a:spcBef>
              <a:spcAft>
                <a:spcPts val="0"/>
              </a:spcAft>
              <a:buClr>
                <a:schemeClr val="lt1"/>
              </a:buClr>
              <a:buSzPts val="4400"/>
              <a:buFont typeface="Inter Light"/>
              <a:buNone/>
            </a:pPr>
            <a:r>
              <a:rPr lang="en-IN" sz="4400"/>
              <a:t>Thank You</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nvSpPr>
        <p:spPr>
          <a:xfrm>
            <a:off x="600075" y="388950"/>
            <a:ext cx="22935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i="0" lang="en-IN" sz="3000">
                <a:solidFill>
                  <a:schemeClr val="lt1"/>
                </a:solidFill>
                <a:latin typeface="Inter"/>
                <a:ea typeface="Inter"/>
                <a:cs typeface="Inter"/>
                <a:sym typeface="Inter"/>
              </a:rPr>
              <a:t>Agenda</a:t>
            </a:r>
            <a:endParaRPr b="1" sz="3000"/>
          </a:p>
        </p:txBody>
      </p:sp>
      <p:sp>
        <p:nvSpPr>
          <p:cNvPr id="228" name="Google Shape;228;p33"/>
          <p:cNvSpPr/>
          <p:nvPr/>
        </p:nvSpPr>
        <p:spPr>
          <a:xfrm>
            <a:off x="1113425" y="948775"/>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1</a:t>
            </a:r>
            <a:endParaRPr b="1" sz="2800">
              <a:solidFill>
                <a:schemeClr val="lt1"/>
              </a:solidFill>
              <a:latin typeface="Inter"/>
              <a:ea typeface="Inter"/>
              <a:cs typeface="Inter"/>
              <a:sym typeface="Inter"/>
            </a:endParaRPr>
          </a:p>
        </p:txBody>
      </p:sp>
      <p:sp>
        <p:nvSpPr>
          <p:cNvPr id="229" name="Google Shape;229;p33"/>
          <p:cNvSpPr/>
          <p:nvPr/>
        </p:nvSpPr>
        <p:spPr>
          <a:xfrm>
            <a:off x="1113425" y="3225175"/>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3</a:t>
            </a:r>
            <a:endParaRPr b="1" sz="2800">
              <a:solidFill>
                <a:schemeClr val="lt1"/>
              </a:solidFill>
              <a:latin typeface="Inter"/>
              <a:ea typeface="Inter"/>
              <a:cs typeface="Inter"/>
              <a:sym typeface="Inter"/>
            </a:endParaRPr>
          </a:p>
        </p:txBody>
      </p:sp>
      <p:sp>
        <p:nvSpPr>
          <p:cNvPr id="230" name="Google Shape;230;p33"/>
          <p:cNvSpPr/>
          <p:nvPr/>
        </p:nvSpPr>
        <p:spPr>
          <a:xfrm>
            <a:off x="1113425" y="4358500"/>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4</a:t>
            </a:r>
            <a:endParaRPr b="1" sz="2800">
              <a:solidFill>
                <a:schemeClr val="lt1"/>
              </a:solidFill>
              <a:latin typeface="Inter"/>
              <a:ea typeface="Inter"/>
              <a:cs typeface="Inter"/>
              <a:sym typeface="Inter"/>
            </a:endParaRPr>
          </a:p>
        </p:txBody>
      </p:sp>
      <p:sp>
        <p:nvSpPr>
          <p:cNvPr id="231" name="Google Shape;231;p33"/>
          <p:cNvSpPr txBox="1"/>
          <p:nvPr/>
        </p:nvSpPr>
        <p:spPr>
          <a:xfrm>
            <a:off x="2414900" y="1283800"/>
            <a:ext cx="555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Inter"/>
                <a:ea typeface="Inter"/>
                <a:cs typeface="Inter"/>
                <a:sym typeface="Inter"/>
              </a:rPr>
              <a:t>Completed Tasks</a:t>
            </a:r>
            <a:endParaRPr b="1" sz="2000">
              <a:solidFill>
                <a:schemeClr val="lt1"/>
              </a:solidFill>
              <a:latin typeface="Inter"/>
              <a:ea typeface="Inter"/>
              <a:cs typeface="Inter"/>
              <a:sym typeface="Inter"/>
            </a:endParaRPr>
          </a:p>
        </p:txBody>
      </p:sp>
      <p:sp>
        <p:nvSpPr>
          <p:cNvPr id="232" name="Google Shape;232;p33"/>
          <p:cNvSpPr txBox="1"/>
          <p:nvPr/>
        </p:nvSpPr>
        <p:spPr>
          <a:xfrm>
            <a:off x="2414900" y="3498800"/>
            <a:ext cx="555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Inter"/>
                <a:ea typeface="Inter"/>
                <a:cs typeface="Inter"/>
                <a:sym typeface="Inter"/>
              </a:rPr>
              <a:t>Progress Updates on Ongoing Tasks</a:t>
            </a:r>
            <a:endParaRPr b="1" sz="2000">
              <a:solidFill>
                <a:schemeClr val="lt1"/>
              </a:solidFill>
              <a:latin typeface="Inter"/>
              <a:ea typeface="Inter"/>
              <a:cs typeface="Inter"/>
              <a:sym typeface="Inter"/>
            </a:endParaRPr>
          </a:p>
        </p:txBody>
      </p:sp>
      <p:sp>
        <p:nvSpPr>
          <p:cNvPr id="233" name="Google Shape;233;p33"/>
          <p:cNvSpPr txBox="1"/>
          <p:nvPr/>
        </p:nvSpPr>
        <p:spPr>
          <a:xfrm>
            <a:off x="2414900" y="4607713"/>
            <a:ext cx="555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Inter"/>
                <a:ea typeface="Inter"/>
                <a:cs typeface="Inter"/>
                <a:sym typeface="Inter"/>
              </a:rPr>
              <a:t>Roadblocks</a:t>
            </a:r>
            <a:endParaRPr b="1" sz="2000">
              <a:solidFill>
                <a:schemeClr val="lt1"/>
              </a:solidFill>
              <a:latin typeface="Inter"/>
              <a:ea typeface="Inter"/>
              <a:cs typeface="Inter"/>
              <a:sym typeface="Inter"/>
            </a:endParaRPr>
          </a:p>
        </p:txBody>
      </p:sp>
      <p:sp>
        <p:nvSpPr>
          <p:cNvPr id="234" name="Google Shape;234;p33"/>
          <p:cNvSpPr/>
          <p:nvPr/>
        </p:nvSpPr>
        <p:spPr>
          <a:xfrm>
            <a:off x="1113425" y="5415275"/>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5</a:t>
            </a:r>
            <a:endParaRPr b="1" sz="2800">
              <a:solidFill>
                <a:schemeClr val="lt1"/>
              </a:solidFill>
              <a:latin typeface="Inter"/>
              <a:ea typeface="Inter"/>
              <a:cs typeface="Inter"/>
              <a:sym typeface="Inter"/>
            </a:endParaRPr>
          </a:p>
        </p:txBody>
      </p:sp>
      <p:sp>
        <p:nvSpPr>
          <p:cNvPr id="235" name="Google Shape;235;p33"/>
          <p:cNvSpPr txBox="1"/>
          <p:nvPr/>
        </p:nvSpPr>
        <p:spPr>
          <a:xfrm>
            <a:off x="2414900" y="5708125"/>
            <a:ext cx="555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Inter"/>
                <a:ea typeface="Inter"/>
                <a:cs typeface="Inter"/>
                <a:sym typeface="Inter"/>
              </a:rPr>
              <a:t>What’s Next</a:t>
            </a:r>
            <a:endParaRPr b="1" sz="2000">
              <a:solidFill>
                <a:schemeClr val="lt1"/>
              </a:solidFill>
              <a:latin typeface="Inter"/>
              <a:ea typeface="Inter"/>
              <a:cs typeface="Inter"/>
              <a:sym typeface="Inter"/>
            </a:endParaRPr>
          </a:p>
        </p:txBody>
      </p:sp>
      <p:sp>
        <p:nvSpPr>
          <p:cNvPr id="236" name="Google Shape;236;p33"/>
          <p:cNvSpPr/>
          <p:nvPr/>
        </p:nvSpPr>
        <p:spPr>
          <a:xfrm>
            <a:off x="1113425" y="2004488"/>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2</a:t>
            </a:r>
            <a:endParaRPr b="1" sz="2800">
              <a:solidFill>
                <a:schemeClr val="lt1"/>
              </a:solidFill>
              <a:latin typeface="Inter"/>
              <a:ea typeface="Inter"/>
              <a:cs typeface="Inter"/>
              <a:sym typeface="Inter"/>
            </a:endParaRPr>
          </a:p>
        </p:txBody>
      </p:sp>
      <p:sp>
        <p:nvSpPr>
          <p:cNvPr id="237" name="Google Shape;237;p33"/>
          <p:cNvSpPr txBox="1"/>
          <p:nvPr/>
        </p:nvSpPr>
        <p:spPr>
          <a:xfrm>
            <a:off x="2414900" y="2391300"/>
            <a:ext cx="555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lt1"/>
                </a:solidFill>
                <a:latin typeface="Inter"/>
                <a:ea typeface="Inter"/>
                <a:cs typeface="Inter"/>
                <a:sym typeface="Inter"/>
              </a:rPr>
              <a:t>Project Pipeline</a:t>
            </a:r>
            <a:endParaRPr b="1" sz="2000">
              <a:solidFill>
                <a:schemeClr val="lt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p:nvPr>
            <p:ph idx="2" type="media"/>
          </p:nvPr>
        </p:nvSpPr>
        <p:spPr>
          <a:xfrm>
            <a:off x="0" y="0"/>
            <a:ext cx="12198300" cy="68580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244" name="Google Shape;244;p34"/>
          <p:cNvSpPr/>
          <p:nvPr/>
        </p:nvSpPr>
        <p:spPr>
          <a:xfrm>
            <a:off x="5639750" y="2966400"/>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1</a:t>
            </a:r>
            <a:endParaRPr b="1" sz="2800">
              <a:solidFill>
                <a:schemeClr val="lt1"/>
              </a:solidFill>
              <a:latin typeface="Inter"/>
              <a:ea typeface="Inter"/>
              <a:cs typeface="Inter"/>
              <a:sym typeface="Inter"/>
            </a:endParaRPr>
          </a:p>
        </p:txBody>
      </p:sp>
      <p:sp>
        <p:nvSpPr>
          <p:cNvPr id="245" name="Google Shape;245;p34"/>
          <p:cNvSpPr txBox="1"/>
          <p:nvPr/>
        </p:nvSpPr>
        <p:spPr>
          <a:xfrm>
            <a:off x="5639750" y="3964000"/>
            <a:ext cx="555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solidFill>
                  <a:schemeClr val="lt1"/>
                </a:solidFill>
                <a:latin typeface="Inter"/>
                <a:ea typeface="Inter"/>
                <a:cs typeface="Inter"/>
                <a:sym typeface="Inter"/>
              </a:rPr>
              <a:t>Completed Tasks</a:t>
            </a:r>
            <a:endParaRPr b="1" sz="3000">
              <a:solidFill>
                <a:schemeClr val="lt1"/>
              </a:solidFill>
              <a:latin typeface="Inter"/>
              <a:ea typeface="Inter"/>
              <a:cs typeface="Inter"/>
              <a:sym typeface="Inter"/>
            </a:endParaRPr>
          </a:p>
        </p:txBody>
      </p:sp>
      <p:pic>
        <p:nvPicPr>
          <p:cNvPr id="246" name="Google Shape;246;p34"/>
          <p:cNvPicPr preferRelativeResize="0"/>
          <p:nvPr/>
        </p:nvPicPr>
        <p:blipFill>
          <a:blip r:embed="rId3">
            <a:alphaModFix/>
          </a:blip>
          <a:stretch>
            <a:fillRect/>
          </a:stretch>
        </p:blipFill>
        <p:spPr>
          <a:xfrm>
            <a:off x="8" y="0"/>
            <a:ext cx="4570883" cy="6857999"/>
          </a:xfrm>
          <a:prstGeom prst="rect">
            <a:avLst/>
          </a:prstGeom>
          <a:noFill/>
          <a:ln>
            <a:noFill/>
          </a:ln>
        </p:spPr>
      </p:pic>
      <p:sp>
        <p:nvSpPr>
          <p:cNvPr id="247" name="Google Shape;247;p34"/>
          <p:cNvSpPr/>
          <p:nvPr/>
        </p:nvSpPr>
        <p:spPr>
          <a:xfrm>
            <a:off x="4570900" y="6096000"/>
            <a:ext cx="826200" cy="64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Light"/>
              <a:ea typeface="Inter Light"/>
              <a:cs typeface="Inter Light"/>
              <a:sym typeface="Inter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nvSpPr>
        <p:spPr>
          <a:xfrm>
            <a:off x="600075" y="388950"/>
            <a:ext cx="62817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lang="en-IN" sz="3000">
                <a:solidFill>
                  <a:schemeClr val="lt1"/>
                </a:solidFill>
                <a:latin typeface="Inter"/>
                <a:ea typeface="Inter"/>
                <a:cs typeface="Inter"/>
                <a:sym typeface="Inter"/>
              </a:rPr>
              <a:t>Completed Tasks</a:t>
            </a:r>
            <a:endParaRPr b="1" sz="3000"/>
          </a:p>
        </p:txBody>
      </p:sp>
      <p:sp>
        <p:nvSpPr>
          <p:cNvPr id="253" name="Google Shape;253;p35"/>
          <p:cNvSpPr txBox="1"/>
          <p:nvPr/>
        </p:nvSpPr>
        <p:spPr>
          <a:xfrm>
            <a:off x="742700" y="1233188"/>
            <a:ext cx="19200" cy="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Inter Light"/>
              <a:ea typeface="Inter Light"/>
              <a:cs typeface="Inter Light"/>
              <a:sym typeface="Inter Light"/>
            </a:endParaRPr>
          </a:p>
        </p:txBody>
      </p:sp>
      <p:sp>
        <p:nvSpPr>
          <p:cNvPr id="254" name="Google Shape;254;p35"/>
          <p:cNvSpPr txBox="1"/>
          <p:nvPr/>
        </p:nvSpPr>
        <p:spPr>
          <a:xfrm>
            <a:off x="761900" y="1220188"/>
            <a:ext cx="44178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accent1"/>
                </a:solidFill>
                <a:latin typeface="Inter"/>
                <a:ea typeface="Inter"/>
                <a:cs typeface="Inter"/>
                <a:sym typeface="Inter"/>
              </a:rPr>
              <a:t>Completed Tasks - Data Team</a:t>
            </a:r>
            <a:endParaRPr b="1" sz="1800">
              <a:solidFill>
                <a:schemeClr val="accent1"/>
              </a:solidFill>
              <a:latin typeface="Inter"/>
              <a:ea typeface="Inter"/>
              <a:cs typeface="Inter"/>
              <a:sym typeface="Inter"/>
            </a:endParaRPr>
          </a:p>
        </p:txBody>
      </p:sp>
      <p:sp>
        <p:nvSpPr>
          <p:cNvPr id="255" name="Google Shape;255;p35"/>
          <p:cNvSpPr txBox="1"/>
          <p:nvPr/>
        </p:nvSpPr>
        <p:spPr>
          <a:xfrm>
            <a:off x="682050" y="2051450"/>
            <a:ext cx="4975200" cy="3984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Inter Light"/>
              <a:buChar char="●"/>
            </a:pPr>
            <a:r>
              <a:rPr lang="en-IN" sz="1900">
                <a:solidFill>
                  <a:schemeClr val="lt1"/>
                </a:solidFill>
                <a:latin typeface="Inter Light"/>
                <a:ea typeface="Inter Light"/>
                <a:cs typeface="Inter Light"/>
                <a:sym typeface="Inter Light"/>
              </a:rPr>
              <a:t>Built High Level Solution Design</a:t>
            </a:r>
            <a:endParaRPr sz="1900">
              <a:solidFill>
                <a:schemeClr val="lt1"/>
              </a:solidFill>
              <a:latin typeface="Inter Light"/>
              <a:ea typeface="Inter Light"/>
              <a:cs typeface="Inter Light"/>
              <a:sym typeface="Inter Light"/>
            </a:endParaRPr>
          </a:p>
          <a:p>
            <a:pPr indent="0" lvl="0" marL="0" rtl="0" algn="l">
              <a:spcBef>
                <a:spcPts val="0"/>
              </a:spcBef>
              <a:spcAft>
                <a:spcPts val="0"/>
              </a:spcAft>
              <a:buNone/>
            </a:pPr>
            <a:r>
              <a:t/>
            </a:r>
            <a:endParaRPr sz="1900">
              <a:solidFill>
                <a:schemeClr val="lt1"/>
              </a:solidFill>
              <a:latin typeface="Inter Light"/>
              <a:ea typeface="Inter Light"/>
              <a:cs typeface="Inter Light"/>
              <a:sym typeface="Inter Light"/>
            </a:endParaRPr>
          </a:p>
          <a:p>
            <a:pPr indent="-349250" lvl="0" marL="457200" rtl="0" algn="l">
              <a:spcBef>
                <a:spcPts val="0"/>
              </a:spcBef>
              <a:spcAft>
                <a:spcPts val="0"/>
              </a:spcAft>
              <a:buClr>
                <a:schemeClr val="lt1"/>
              </a:buClr>
              <a:buSzPts val="1900"/>
              <a:buFont typeface="Inter Light"/>
              <a:buChar char="●"/>
            </a:pPr>
            <a:r>
              <a:rPr lang="en-IN" sz="1900">
                <a:solidFill>
                  <a:schemeClr val="lt1"/>
                </a:solidFill>
                <a:latin typeface="Inter Light"/>
                <a:ea typeface="Inter Light"/>
                <a:cs typeface="Inter Light"/>
                <a:sym typeface="Inter Light"/>
              </a:rPr>
              <a:t>Refined Options </a:t>
            </a:r>
            <a:r>
              <a:rPr lang="en-IN" sz="1900">
                <a:solidFill>
                  <a:schemeClr val="lt1"/>
                </a:solidFill>
                <a:latin typeface="Inter Light"/>
                <a:ea typeface="Inter Light"/>
                <a:cs typeface="Inter Light"/>
                <a:sym typeface="Inter Light"/>
              </a:rPr>
              <a:t>Analysis and settled on solution approach</a:t>
            </a:r>
            <a:endParaRPr sz="1900">
              <a:solidFill>
                <a:schemeClr val="lt1"/>
              </a:solidFill>
              <a:latin typeface="Inter Light"/>
              <a:ea typeface="Inter Light"/>
              <a:cs typeface="Inter Light"/>
              <a:sym typeface="Inter Light"/>
            </a:endParaRPr>
          </a:p>
          <a:p>
            <a:pPr indent="0" lvl="0" marL="0" rtl="0" algn="l">
              <a:spcBef>
                <a:spcPts val="0"/>
              </a:spcBef>
              <a:spcAft>
                <a:spcPts val="0"/>
              </a:spcAft>
              <a:buNone/>
            </a:pPr>
            <a:r>
              <a:t/>
            </a:r>
            <a:endParaRPr sz="1900">
              <a:solidFill>
                <a:schemeClr val="lt1"/>
              </a:solidFill>
              <a:latin typeface="Inter Light"/>
              <a:ea typeface="Inter Light"/>
              <a:cs typeface="Inter Light"/>
              <a:sym typeface="Inter Light"/>
            </a:endParaRPr>
          </a:p>
          <a:p>
            <a:pPr indent="-349250" lvl="0" marL="457200" rtl="0" algn="l">
              <a:spcBef>
                <a:spcPts val="0"/>
              </a:spcBef>
              <a:spcAft>
                <a:spcPts val="0"/>
              </a:spcAft>
              <a:buClr>
                <a:schemeClr val="lt1"/>
              </a:buClr>
              <a:buSzPts val="1900"/>
              <a:buFont typeface="Inter Light"/>
              <a:buChar char="●"/>
            </a:pPr>
            <a:r>
              <a:rPr lang="en-IN" sz="1900">
                <a:solidFill>
                  <a:schemeClr val="lt1"/>
                </a:solidFill>
                <a:latin typeface="Inter Light"/>
                <a:ea typeface="Inter Light"/>
                <a:cs typeface="Inter Light"/>
                <a:sym typeface="Inter Light"/>
              </a:rPr>
              <a:t>Found data sources and identified relevant features </a:t>
            </a:r>
            <a:endParaRPr sz="1900">
              <a:solidFill>
                <a:schemeClr val="lt1"/>
              </a:solidFill>
              <a:latin typeface="Inter Light"/>
              <a:ea typeface="Inter Light"/>
              <a:cs typeface="Inter Light"/>
              <a:sym typeface="Inter Light"/>
            </a:endParaRPr>
          </a:p>
          <a:p>
            <a:pPr indent="0" lvl="0" marL="0" rtl="0" algn="l">
              <a:spcBef>
                <a:spcPts val="0"/>
              </a:spcBef>
              <a:spcAft>
                <a:spcPts val="0"/>
              </a:spcAft>
              <a:buNone/>
            </a:pPr>
            <a:r>
              <a:t/>
            </a:r>
            <a:endParaRPr sz="1900">
              <a:solidFill>
                <a:schemeClr val="lt1"/>
              </a:solidFill>
              <a:latin typeface="Inter Light"/>
              <a:ea typeface="Inter Light"/>
              <a:cs typeface="Inter Light"/>
              <a:sym typeface="Inter Light"/>
            </a:endParaRPr>
          </a:p>
          <a:p>
            <a:pPr indent="-349250" lvl="0" marL="457200" rtl="0" algn="l">
              <a:spcBef>
                <a:spcPts val="0"/>
              </a:spcBef>
              <a:spcAft>
                <a:spcPts val="0"/>
              </a:spcAft>
              <a:buClr>
                <a:schemeClr val="lt1"/>
              </a:buClr>
              <a:buSzPts val="1900"/>
              <a:buFont typeface="Inter Light"/>
              <a:buChar char="●"/>
            </a:pPr>
            <a:r>
              <a:rPr lang="en-IN" sz="1900">
                <a:solidFill>
                  <a:schemeClr val="lt1"/>
                </a:solidFill>
                <a:latin typeface="Inter Light"/>
                <a:ea typeface="Inter Light"/>
                <a:cs typeface="Inter Light"/>
                <a:sym typeface="Inter Light"/>
              </a:rPr>
              <a:t>Defined database schema</a:t>
            </a:r>
            <a:endParaRPr sz="1900">
              <a:solidFill>
                <a:schemeClr val="lt1"/>
              </a:solidFill>
              <a:latin typeface="Inter Light"/>
              <a:ea typeface="Inter Light"/>
              <a:cs typeface="Inter Light"/>
              <a:sym typeface="Inter Light"/>
            </a:endParaRPr>
          </a:p>
          <a:p>
            <a:pPr indent="0" lvl="0" marL="0" rtl="0" algn="l">
              <a:spcBef>
                <a:spcPts val="0"/>
              </a:spcBef>
              <a:spcAft>
                <a:spcPts val="0"/>
              </a:spcAft>
              <a:buNone/>
            </a:pPr>
            <a:r>
              <a:t/>
            </a:r>
            <a:endParaRPr sz="1900">
              <a:solidFill>
                <a:schemeClr val="lt1"/>
              </a:solidFill>
              <a:latin typeface="Inter Light"/>
              <a:ea typeface="Inter Light"/>
              <a:cs typeface="Inter Light"/>
              <a:sym typeface="Inter Light"/>
            </a:endParaRPr>
          </a:p>
          <a:p>
            <a:pPr indent="-349250" lvl="0" marL="457200" rtl="0" algn="l">
              <a:spcBef>
                <a:spcPts val="0"/>
              </a:spcBef>
              <a:spcAft>
                <a:spcPts val="0"/>
              </a:spcAft>
              <a:buClr>
                <a:schemeClr val="lt1"/>
              </a:buClr>
              <a:buSzPts val="1900"/>
              <a:buFont typeface="Inter Light"/>
              <a:buChar char="●"/>
            </a:pPr>
            <a:r>
              <a:rPr lang="en-IN" sz="1900">
                <a:solidFill>
                  <a:schemeClr val="lt1"/>
                </a:solidFill>
                <a:latin typeface="Inter Light"/>
                <a:ea typeface="Inter Light"/>
                <a:cs typeface="Inter Light"/>
                <a:sym typeface="Inter Light"/>
              </a:rPr>
              <a:t>Experimented with python scripts to establish proof of concept</a:t>
            </a:r>
            <a:endParaRPr sz="1900">
              <a:solidFill>
                <a:schemeClr val="lt1"/>
              </a:solidFill>
              <a:latin typeface="Inter Light"/>
              <a:ea typeface="Inter Light"/>
              <a:cs typeface="Inter Light"/>
              <a:sym typeface="Inter Light"/>
            </a:endParaRPr>
          </a:p>
        </p:txBody>
      </p:sp>
      <p:sp>
        <p:nvSpPr>
          <p:cNvPr id="256" name="Google Shape;256;p35"/>
          <p:cNvSpPr txBox="1"/>
          <p:nvPr/>
        </p:nvSpPr>
        <p:spPr>
          <a:xfrm>
            <a:off x="6617775" y="1220188"/>
            <a:ext cx="44178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accent1"/>
                </a:solidFill>
                <a:latin typeface="Inter"/>
                <a:ea typeface="Inter"/>
                <a:cs typeface="Inter"/>
                <a:sym typeface="Inter"/>
              </a:rPr>
              <a:t>Completed Tasks - AI Team</a:t>
            </a:r>
            <a:endParaRPr b="1" sz="1800">
              <a:solidFill>
                <a:schemeClr val="accent1"/>
              </a:solidFill>
              <a:latin typeface="Inter"/>
              <a:ea typeface="Inter"/>
              <a:cs typeface="Inter"/>
              <a:sym typeface="Inter"/>
            </a:endParaRPr>
          </a:p>
        </p:txBody>
      </p:sp>
      <p:sp>
        <p:nvSpPr>
          <p:cNvPr id="257" name="Google Shape;257;p35"/>
          <p:cNvSpPr txBox="1"/>
          <p:nvPr/>
        </p:nvSpPr>
        <p:spPr>
          <a:xfrm>
            <a:off x="6617775" y="2051450"/>
            <a:ext cx="4975200" cy="3984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Inter Light"/>
              <a:buChar char="●"/>
            </a:pPr>
            <a:r>
              <a:t/>
            </a:r>
            <a:endParaRPr sz="2000">
              <a:solidFill>
                <a:schemeClr val="lt1"/>
              </a:solidFill>
              <a:latin typeface="Inter Light"/>
              <a:ea typeface="Inter Light"/>
              <a:cs typeface="Inter Light"/>
              <a:sym typeface="Inter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p:nvPr>
            <p:ph idx="2" type="media"/>
          </p:nvPr>
        </p:nvSpPr>
        <p:spPr>
          <a:xfrm>
            <a:off x="0" y="0"/>
            <a:ext cx="12198300" cy="6858000"/>
          </a:xfrm>
          <a:prstGeom prst="rect">
            <a:avLst/>
          </a:prstGeom>
        </p:spPr>
        <p:txBody>
          <a:bodyPr anchorCtr="0" anchor="ctr" bIns="0" lIns="0" spcFirstLastPara="1" rIns="0" wrap="square" tIns="0">
            <a:noAutofit/>
          </a:bodyPr>
          <a:lstStyle/>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
        <p:nvSpPr>
          <p:cNvPr id="264" name="Google Shape;264;p36"/>
          <p:cNvSpPr/>
          <p:nvPr/>
        </p:nvSpPr>
        <p:spPr>
          <a:xfrm>
            <a:off x="5639750" y="2966400"/>
            <a:ext cx="925200" cy="9252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2800">
                <a:solidFill>
                  <a:schemeClr val="lt1"/>
                </a:solidFill>
                <a:latin typeface="Inter"/>
                <a:ea typeface="Inter"/>
                <a:cs typeface="Inter"/>
                <a:sym typeface="Inter"/>
              </a:rPr>
              <a:t>2</a:t>
            </a:r>
            <a:endParaRPr b="1" sz="2800">
              <a:solidFill>
                <a:schemeClr val="lt1"/>
              </a:solidFill>
              <a:latin typeface="Inter"/>
              <a:ea typeface="Inter"/>
              <a:cs typeface="Inter"/>
              <a:sym typeface="Inter"/>
            </a:endParaRPr>
          </a:p>
        </p:txBody>
      </p:sp>
      <p:sp>
        <p:nvSpPr>
          <p:cNvPr id="265" name="Google Shape;265;p36"/>
          <p:cNvSpPr txBox="1"/>
          <p:nvPr/>
        </p:nvSpPr>
        <p:spPr>
          <a:xfrm>
            <a:off x="5639750" y="3964000"/>
            <a:ext cx="555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3000">
                <a:solidFill>
                  <a:schemeClr val="lt1"/>
                </a:solidFill>
                <a:latin typeface="Inter"/>
                <a:ea typeface="Inter"/>
                <a:cs typeface="Inter"/>
                <a:sym typeface="Inter"/>
              </a:rPr>
              <a:t>Project </a:t>
            </a:r>
            <a:r>
              <a:rPr b="1" lang="en-IN" sz="3000">
                <a:solidFill>
                  <a:schemeClr val="lt1"/>
                </a:solidFill>
                <a:latin typeface="Inter"/>
                <a:ea typeface="Inter"/>
                <a:cs typeface="Inter"/>
                <a:sym typeface="Inter"/>
              </a:rPr>
              <a:t>Pipeline</a:t>
            </a:r>
            <a:endParaRPr b="1" sz="3000">
              <a:solidFill>
                <a:schemeClr val="lt1"/>
              </a:solidFill>
              <a:latin typeface="Inter"/>
              <a:ea typeface="Inter"/>
              <a:cs typeface="Inter"/>
              <a:sym typeface="Inter"/>
            </a:endParaRPr>
          </a:p>
        </p:txBody>
      </p:sp>
      <p:sp>
        <p:nvSpPr>
          <p:cNvPr id="266" name="Google Shape;266;p36"/>
          <p:cNvSpPr/>
          <p:nvPr/>
        </p:nvSpPr>
        <p:spPr>
          <a:xfrm>
            <a:off x="4570900" y="6096000"/>
            <a:ext cx="826200" cy="64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Light"/>
              <a:ea typeface="Inter Light"/>
              <a:cs typeface="Inter Light"/>
              <a:sym typeface="Inter Light"/>
            </a:endParaRPr>
          </a:p>
        </p:txBody>
      </p:sp>
      <p:pic>
        <p:nvPicPr>
          <p:cNvPr id="267" name="Google Shape;267;p36" title="Red River Chloride Control Project | ALL HANDS ON DECK: U.S.… | Flickr"/>
          <p:cNvPicPr preferRelativeResize="0"/>
          <p:nvPr/>
        </p:nvPicPr>
        <p:blipFill rotWithShape="1">
          <a:blip r:embed="rId3">
            <a:alphaModFix/>
          </a:blip>
          <a:srcRect b="0" l="6358" r="2283" t="0"/>
          <a:stretch/>
        </p:blipFill>
        <p:spPr>
          <a:xfrm>
            <a:off x="0" y="0"/>
            <a:ext cx="4570900" cy="685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nvSpPr>
        <p:spPr>
          <a:xfrm>
            <a:off x="600075" y="388950"/>
            <a:ext cx="49464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lang="en-IN" sz="3000">
                <a:solidFill>
                  <a:schemeClr val="lt1"/>
                </a:solidFill>
                <a:latin typeface="Inter"/>
                <a:ea typeface="Inter"/>
                <a:cs typeface="Inter"/>
                <a:sym typeface="Inter"/>
              </a:rPr>
              <a:t>Combined Project Pipeline</a:t>
            </a:r>
            <a:endParaRPr b="1" sz="3000"/>
          </a:p>
        </p:txBody>
      </p:sp>
      <p:sp>
        <p:nvSpPr>
          <p:cNvPr id="273" name="Google Shape;273;p37"/>
          <p:cNvSpPr txBox="1"/>
          <p:nvPr/>
        </p:nvSpPr>
        <p:spPr>
          <a:xfrm>
            <a:off x="742700" y="1233188"/>
            <a:ext cx="19200" cy="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Inter Light"/>
              <a:ea typeface="Inter Light"/>
              <a:cs typeface="Inter Light"/>
              <a:sym typeface="Inter Light"/>
            </a:endParaRPr>
          </a:p>
        </p:txBody>
      </p:sp>
      <p:sp>
        <p:nvSpPr>
          <p:cNvPr id="274" name="Google Shape;274;p37"/>
          <p:cNvSpPr txBox="1"/>
          <p:nvPr/>
        </p:nvSpPr>
        <p:spPr>
          <a:xfrm>
            <a:off x="600075" y="1042688"/>
            <a:ext cx="4417800" cy="4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chemeClr val="accent1"/>
                </a:solidFill>
                <a:latin typeface="Inter"/>
                <a:ea typeface="Inter"/>
                <a:cs typeface="Inter"/>
                <a:sym typeface="Inter"/>
              </a:rPr>
              <a:t>Gantt</a:t>
            </a:r>
            <a:r>
              <a:rPr b="1" lang="en-IN" sz="1800">
                <a:solidFill>
                  <a:schemeClr val="lt1"/>
                </a:solidFill>
                <a:latin typeface="Inter"/>
                <a:ea typeface="Inter"/>
                <a:cs typeface="Inter"/>
                <a:sym typeface="Inter"/>
              </a:rPr>
              <a:t> </a:t>
            </a:r>
            <a:r>
              <a:rPr b="1" lang="en-IN" sz="1800">
                <a:solidFill>
                  <a:schemeClr val="accent1"/>
                </a:solidFill>
                <a:latin typeface="Inter"/>
                <a:ea typeface="Inter"/>
                <a:cs typeface="Inter"/>
                <a:sym typeface="Inter"/>
              </a:rPr>
              <a:t>Chart </a:t>
            </a:r>
            <a:endParaRPr b="1" sz="1800">
              <a:solidFill>
                <a:schemeClr val="accent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nvSpPr>
        <p:spPr>
          <a:xfrm>
            <a:off x="600075" y="388950"/>
            <a:ext cx="55023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lang="en-IN" sz="3000">
                <a:solidFill>
                  <a:schemeClr val="lt1"/>
                </a:solidFill>
                <a:latin typeface="Inter"/>
                <a:ea typeface="Inter"/>
                <a:cs typeface="Inter"/>
                <a:sym typeface="Inter"/>
              </a:rPr>
              <a:t>Project Pipeline - Data Team</a:t>
            </a:r>
            <a:endParaRPr b="1" sz="3000"/>
          </a:p>
        </p:txBody>
      </p:sp>
      <p:sp>
        <p:nvSpPr>
          <p:cNvPr id="280" name="Google Shape;280;p38"/>
          <p:cNvSpPr txBox="1"/>
          <p:nvPr/>
        </p:nvSpPr>
        <p:spPr>
          <a:xfrm>
            <a:off x="742700" y="1233188"/>
            <a:ext cx="19200" cy="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Inter Light"/>
              <a:ea typeface="Inter Light"/>
              <a:cs typeface="Inter Light"/>
              <a:sym typeface="Inter Light"/>
            </a:endParaRPr>
          </a:p>
        </p:txBody>
      </p:sp>
      <p:sp>
        <p:nvSpPr>
          <p:cNvPr id="281" name="Google Shape;281;p38"/>
          <p:cNvSpPr txBox="1"/>
          <p:nvPr/>
        </p:nvSpPr>
        <p:spPr>
          <a:xfrm>
            <a:off x="2344525" y="58450"/>
            <a:ext cx="5157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latin typeface="Inter Light"/>
              <a:ea typeface="Inter Light"/>
              <a:cs typeface="Inter Light"/>
              <a:sym typeface="Inter Light"/>
            </a:endParaRPr>
          </a:p>
        </p:txBody>
      </p:sp>
      <p:pic>
        <p:nvPicPr>
          <p:cNvPr id="282" name="Google Shape;282;p38"/>
          <p:cNvPicPr preferRelativeResize="0"/>
          <p:nvPr/>
        </p:nvPicPr>
        <p:blipFill>
          <a:blip r:embed="rId3">
            <a:alphaModFix/>
          </a:blip>
          <a:stretch>
            <a:fillRect/>
          </a:stretch>
        </p:blipFill>
        <p:spPr>
          <a:xfrm>
            <a:off x="41950" y="1026050"/>
            <a:ext cx="12120801" cy="5069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nvSpPr>
        <p:spPr>
          <a:xfrm>
            <a:off x="600075" y="388950"/>
            <a:ext cx="84531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lang="en-IN" sz="3000">
                <a:solidFill>
                  <a:schemeClr val="lt1"/>
                </a:solidFill>
                <a:latin typeface="Inter"/>
                <a:ea typeface="Inter"/>
                <a:cs typeface="Inter"/>
                <a:sym typeface="Inter"/>
              </a:rPr>
              <a:t>Combined Options Analysis - 1</a:t>
            </a:r>
            <a:endParaRPr b="1" sz="3000"/>
          </a:p>
        </p:txBody>
      </p:sp>
      <p:graphicFrame>
        <p:nvGraphicFramePr>
          <p:cNvPr id="288" name="Google Shape;288;p39"/>
          <p:cNvGraphicFramePr/>
          <p:nvPr/>
        </p:nvGraphicFramePr>
        <p:xfrm>
          <a:off x="497838" y="1201975"/>
          <a:ext cx="3000000" cy="3000000"/>
        </p:xfrm>
        <a:graphic>
          <a:graphicData uri="http://schemas.openxmlformats.org/drawingml/2006/table">
            <a:tbl>
              <a:tblPr>
                <a:noFill/>
                <a:tableStyleId>{83F1D5C6-20CC-4CB5-A328-0AC5413016AE}</a:tableStyleId>
              </a:tblPr>
              <a:tblGrid>
                <a:gridCol w="1401700"/>
                <a:gridCol w="6789300"/>
                <a:gridCol w="3042025"/>
              </a:tblGrid>
              <a:tr h="569750">
                <a:tc>
                  <a:txBody>
                    <a:bodyPr/>
                    <a:lstStyle/>
                    <a:p>
                      <a:pPr indent="0" lvl="0" marL="0" rtl="0" algn="l">
                        <a:spcBef>
                          <a:spcPts val="0"/>
                        </a:spcBef>
                        <a:spcAft>
                          <a:spcPts val="0"/>
                        </a:spcAft>
                        <a:buNone/>
                      </a:pPr>
                      <a:r>
                        <a:t/>
                      </a:r>
                      <a:endParaRPr>
                        <a:solidFill>
                          <a:srgbClr val="9E9E9E"/>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en-IN" sz="2000">
                          <a:solidFill>
                            <a:schemeClr val="dk1"/>
                          </a:solidFill>
                        </a:rPr>
                        <a:t>Feasibility</a:t>
                      </a:r>
                      <a:endParaRPr b="1" sz="2000">
                        <a:solidFill>
                          <a:schemeClr val="dk1"/>
                        </a:solidFill>
                      </a:endParaRPr>
                    </a:p>
                  </a:txBody>
                  <a:tcPr marT="91425" marB="91425" marR="91425" marL="91425">
                    <a:solidFill>
                      <a:schemeClr val="dk2"/>
                    </a:solidFill>
                  </a:tcPr>
                </a:tc>
                <a:tc>
                  <a:txBody>
                    <a:bodyPr/>
                    <a:lstStyle/>
                    <a:p>
                      <a:pPr indent="0" lvl="0" marL="0" rtl="0" algn="l">
                        <a:spcBef>
                          <a:spcPts val="0"/>
                        </a:spcBef>
                        <a:spcAft>
                          <a:spcPts val="0"/>
                        </a:spcAft>
                        <a:buNone/>
                      </a:pPr>
                      <a:r>
                        <a:rPr b="1" lang="en-IN" sz="2000">
                          <a:solidFill>
                            <a:schemeClr val="dk1"/>
                          </a:solidFill>
                        </a:rPr>
                        <a:t>Cost</a:t>
                      </a:r>
                      <a:endParaRPr b="1" sz="2000">
                        <a:solidFill>
                          <a:schemeClr val="dk1"/>
                        </a:solidFill>
                      </a:endParaRPr>
                    </a:p>
                  </a:txBody>
                  <a:tcPr marT="91425" marB="91425" marR="91425" marL="91425">
                    <a:solidFill>
                      <a:schemeClr val="dk2"/>
                    </a:solidFill>
                  </a:tcPr>
                </a:tc>
              </a:tr>
              <a:tr h="1213150">
                <a:tc rowSpan="2">
                  <a:txBody>
                    <a:bodyPr/>
                    <a:lstStyle/>
                    <a:p>
                      <a:pPr indent="0" lvl="0" marL="0" rtl="0" algn="l">
                        <a:spcBef>
                          <a:spcPts val="0"/>
                        </a:spcBef>
                        <a:spcAft>
                          <a:spcPts val="0"/>
                        </a:spcAft>
                        <a:buNone/>
                      </a:pPr>
                      <a:r>
                        <a:rPr b="1" lang="en-IN" sz="1600">
                          <a:solidFill>
                            <a:schemeClr val="lt1"/>
                          </a:solidFill>
                          <a:latin typeface="Inter"/>
                          <a:ea typeface="Inter"/>
                          <a:cs typeface="Inter"/>
                          <a:sym typeface="Inter"/>
                        </a:rPr>
                        <a:t>OPTION 1:</a:t>
                      </a:r>
                      <a:endParaRPr b="1" sz="1600">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a:p>
                      <a:pPr indent="0" lvl="0" marL="0" rtl="0" algn="l">
                        <a:spcBef>
                          <a:spcPts val="0"/>
                        </a:spcBef>
                        <a:spcAft>
                          <a:spcPts val="0"/>
                        </a:spcAft>
                        <a:buNone/>
                      </a:pPr>
                      <a:r>
                        <a:rPr lang="en-IN">
                          <a:solidFill>
                            <a:schemeClr val="lt1"/>
                          </a:solidFill>
                          <a:latin typeface="Inter"/>
                          <a:ea typeface="Inter"/>
                          <a:cs typeface="Inter"/>
                          <a:sym typeface="Inter"/>
                        </a:rPr>
                        <a:t>Data Team:</a:t>
                      </a:r>
                      <a:endParaRPr>
                        <a:solidFill>
                          <a:schemeClr val="lt1"/>
                        </a:solidFill>
                        <a:latin typeface="Inter"/>
                        <a:ea typeface="Inter"/>
                        <a:cs typeface="Inter"/>
                        <a:sym typeface="Inter"/>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a:p>
                      <a:pPr indent="0" lvl="0" marL="0" rtl="0" algn="l">
                        <a:spcBef>
                          <a:spcPts val="0"/>
                        </a:spcBef>
                        <a:spcAft>
                          <a:spcPts val="0"/>
                        </a:spcAft>
                        <a:buNone/>
                      </a:pPr>
                      <a:r>
                        <a:rPr lang="en-IN" sz="1200">
                          <a:solidFill>
                            <a:schemeClr val="lt1"/>
                          </a:solidFill>
                          <a:latin typeface="Inter"/>
                          <a:ea typeface="Inter"/>
                          <a:cs typeface="Inter"/>
                          <a:sym typeface="Inter"/>
                        </a:rPr>
                        <a:t>Azure Data Lake Storage Gen2 REST API and Azure Function</a:t>
                      </a:r>
                      <a:endParaRPr sz="1200">
                        <a:solidFill>
                          <a:schemeClr val="lt1"/>
                        </a:solidFill>
                        <a:latin typeface="Inter"/>
                        <a:ea typeface="Inter"/>
                        <a:cs typeface="Inter"/>
                        <a:sym typeface="Inter"/>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a:p>
                      <a:pPr indent="0" lvl="0" marL="0" rtl="0" algn="l">
                        <a:spcBef>
                          <a:spcPts val="0"/>
                        </a:spcBef>
                        <a:spcAft>
                          <a:spcPts val="0"/>
                        </a:spcAft>
                        <a:buNone/>
                      </a:pPr>
                      <a:r>
                        <a:rPr lang="en-IN" sz="1200">
                          <a:solidFill>
                            <a:schemeClr val="lt1"/>
                          </a:solidFill>
                          <a:latin typeface="Inter"/>
                          <a:ea typeface="Inter"/>
                          <a:cs typeface="Inter"/>
                          <a:sym typeface="Inter"/>
                        </a:rPr>
                        <a:t>AI Team:</a:t>
                      </a:r>
                      <a:endParaRPr sz="1200">
                        <a:solidFill>
                          <a:schemeClr val="lt1"/>
                        </a:solidFill>
                        <a:latin typeface="Inter"/>
                        <a:ea typeface="Inter"/>
                        <a:cs typeface="Inter"/>
                        <a:sym typeface="Inter"/>
                      </a:endParaRPr>
                    </a:p>
                  </a:txBody>
                  <a:tcPr marT="91425" marB="91425" marR="91425" marL="91425"/>
                </a:tc>
                <a:tc>
                  <a:txBody>
                    <a:bodyPr/>
                    <a:lstStyle/>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Cost-effective: </a:t>
                      </a:r>
                      <a:r>
                        <a:rPr lang="en-IN" sz="1100">
                          <a:solidFill>
                            <a:schemeClr val="lt1"/>
                          </a:solidFill>
                          <a:latin typeface="Inter"/>
                          <a:ea typeface="Inter"/>
                          <a:cs typeface="Inter"/>
                          <a:sym typeface="Inter"/>
                        </a:rPr>
                        <a:t>more cost-effective for small/medium workloads.</a:t>
                      </a:r>
                      <a:endParaRPr sz="1100">
                        <a:solidFill>
                          <a:schemeClr val="lt1"/>
                        </a:solidFill>
                        <a:latin typeface="Inter"/>
                        <a:ea typeface="Inter"/>
                        <a:cs typeface="Inter"/>
                        <a:sym typeface="Inter"/>
                      </a:endParaRPr>
                    </a:p>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Simplicity &amp; Speed: </a:t>
                      </a:r>
                      <a:r>
                        <a:rPr lang="en-IN" sz="1100">
                          <a:solidFill>
                            <a:schemeClr val="lt1"/>
                          </a:solidFill>
                          <a:latin typeface="Inter"/>
                          <a:ea typeface="Inter"/>
                          <a:cs typeface="Inter"/>
                          <a:sym typeface="Inter"/>
                        </a:rPr>
                        <a:t>Azure Functions are easier to set up and deploy → faster development time</a:t>
                      </a:r>
                      <a:endParaRPr sz="1100">
                        <a:solidFill>
                          <a:schemeClr val="lt1"/>
                        </a:solidFill>
                        <a:latin typeface="Inter"/>
                        <a:ea typeface="Inter"/>
                        <a:cs typeface="Inter"/>
                        <a:sym typeface="Inter"/>
                      </a:endParaRPr>
                    </a:p>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Scalability Limits:</a:t>
                      </a:r>
                      <a:r>
                        <a:rPr lang="en-IN" sz="1100">
                          <a:solidFill>
                            <a:schemeClr val="lt1"/>
                          </a:solidFill>
                          <a:latin typeface="Inter"/>
                          <a:ea typeface="Inter"/>
                          <a:cs typeface="Inter"/>
                          <a:sym typeface="Inter"/>
                        </a:rPr>
                        <a:t> upper timeout durations of 10 minutes thus, issue when our dataset grows</a:t>
                      </a:r>
                      <a:endParaRPr sz="1100">
                        <a:solidFill>
                          <a:schemeClr val="lt1"/>
                        </a:solidFill>
                        <a:latin typeface="Inter"/>
                        <a:ea typeface="Inter"/>
                        <a:cs typeface="Inter"/>
                        <a:sym typeface="Inter"/>
                      </a:endParaRPr>
                    </a:p>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Cold Latency Starts: </a:t>
                      </a:r>
                      <a:r>
                        <a:rPr lang="en-IN" sz="1100">
                          <a:solidFill>
                            <a:schemeClr val="lt1"/>
                          </a:solidFill>
                          <a:latin typeface="Inter"/>
                          <a:ea typeface="Inter"/>
                          <a:cs typeface="Inter"/>
                          <a:sym typeface="Inter"/>
                        </a:rPr>
                        <a:t>AF is serverless thus, will introduce latency due to cold starts → affect performance</a:t>
                      </a:r>
                      <a:endParaRPr sz="1600">
                        <a:solidFill>
                          <a:schemeClr val="lt1"/>
                        </a:solidFill>
                        <a:latin typeface="Inter"/>
                        <a:ea typeface="Inter"/>
                        <a:cs typeface="Inter"/>
                        <a:sym typeface="Inter"/>
                      </a:endParaRPr>
                    </a:p>
                  </a:txBody>
                  <a:tcPr marT="91425" marB="91425" marR="91425" marL="91425"/>
                </a:tc>
                <a:tc>
                  <a:txBody>
                    <a:bodyPr/>
                    <a:lstStyle/>
                    <a:p>
                      <a:pPr indent="0" lvl="0" marL="0" rtl="0" algn="l">
                        <a:lnSpc>
                          <a:spcPct val="115000"/>
                        </a:lnSpc>
                        <a:spcBef>
                          <a:spcPts val="0"/>
                        </a:spcBef>
                        <a:spcAft>
                          <a:spcPts val="0"/>
                        </a:spcAft>
                        <a:buClr>
                          <a:schemeClr val="lt2"/>
                        </a:buClr>
                        <a:buSzPts val="1100"/>
                        <a:buFont typeface="Arial"/>
                        <a:buNone/>
                      </a:pPr>
                      <a:r>
                        <a:rPr b="1" lang="en-IN" sz="1100">
                          <a:solidFill>
                            <a:schemeClr val="lt1"/>
                          </a:solidFill>
                          <a:latin typeface="Inter"/>
                          <a:ea typeface="Inter"/>
                          <a:cs typeface="Inter"/>
                          <a:sym typeface="Inter"/>
                        </a:rPr>
                        <a:t>Azure Data Lake: $</a:t>
                      </a:r>
                      <a:r>
                        <a:rPr lang="en-IN" sz="1100">
                          <a:solidFill>
                            <a:schemeClr val="lt1"/>
                          </a:solidFill>
                          <a:latin typeface="Inter"/>
                          <a:ea typeface="Inter"/>
                          <a:cs typeface="Inter"/>
                          <a:sym typeface="Inter"/>
                        </a:rPr>
                        <a:t>0.44745/month</a:t>
                      </a:r>
                      <a:endParaRPr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t/>
                      </a:r>
                      <a:endParaRPr b="1"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rPr b="1" lang="en-IN" sz="1100">
                          <a:solidFill>
                            <a:schemeClr val="lt1"/>
                          </a:solidFill>
                          <a:latin typeface="Inter"/>
                          <a:ea typeface="Inter"/>
                          <a:cs typeface="Inter"/>
                          <a:sym typeface="Inter"/>
                        </a:rPr>
                        <a:t>Azure Functions:</a:t>
                      </a:r>
                      <a:r>
                        <a:rPr lang="en-IN" sz="1100">
                          <a:solidFill>
                            <a:schemeClr val="lt1"/>
                          </a:solidFill>
                          <a:latin typeface="Inter"/>
                          <a:ea typeface="Inter"/>
                          <a:cs typeface="Inter"/>
                          <a:sym typeface="Inter"/>
                        </a:rPr>
                        <a:t> The first 400,000 GB/s and 1,000,000 executions are free</a:t>
                      </a:r>
                      <a:endParaRPr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t/>
                      </a:r>
                      <a:endParaRPr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rPr b="1" lang="en-IN" sz="1100">
                          <a:solidFill>
                            <a:schemeClr val="lt1"/>
                          </a:solidFill>
                          <a:latin typeface="Inter"/>
                          <a:ea typeface="Inter"/>
                          <a:cs typeface="Inter"/>
                          <a:sym typeface="Inter"/>
                        </a:rPr>
                        <a:t>Per month total: $0.45</a:t>
                      </a:r>
                      <a:endParaRPr b="1" sz="1100">
                        <a:solidFill>
                          <a:schemeClr val="lt1"/>
                        </a:solidFill>
                        <a:latin typeface="Inter"/>
                        <a:ea typeface="Inter"/>
                        <a:cs typeface="Inter"/>
                        <a:sym typeface="Inter"/>
                      </a:endParaRPr>
                    </a:p>
                  </a:txBody>
                  <a:tcPr marT="91425" marB="91425" marR="91425" marL="91425"/>
                </a:tc>
              </a:tr>
              <a:tr h="2142450">
                <a:tc vMerge="1"/>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1213150">
                <a:tc gridSpan="2">
                  <a:txBody>
                    <a:bodyPr/>
                    <a:lstStyle/>
                    <a:p>
                      <a:pPr indent="0" lvl="0" marL="0" rtl="0" algn="ctr">
                        <a:spcBef>
                          <a:spcPts val="0"/>
                        </a:spcBef>
                        <a:spcAft>
                          <a:spcPts val="0"/>
                        </a:spcAft>
                        <a:buNone/>
                      </a:pPr>
                      <a:r>
                        <a:t/>
                      </a:r>
                      <a:endParaRPr b="1">
                        <a:solidFill>
                          <a:schemeClr val="lt1"/>
                        </a:solidFill>
                      </a:endParaRPr>
                    </a:p>
                    <a:p>
                      <a:pPr indent="0" lvl="0" marL="0" rtl="0" algn="ctr">
                        <a:spcBef>
                          <a:spcPts val="0"/>
                        </a:spcBef>
                        <a:spcAft>
                          <a:spcPts val="0"/>
                        </a:spcAft>
                        <a:buNone/>
                      </a:pPr>
                      <a:r>
                        <a:rPr b="1" lang="en-IN" sz="1700">
                          <a:solidFill>
                            <a:schemeClr val="lt1"/>
                          </a:solidFill>
                          <a:latin typeface="Inter"/>
                          <a:ea typeface="Inter"/>
                          <a:cs typeface="Inter"/>
                          <a:sym typeface="Inter"/>
                        </a:rPr>
                        <a:t>TOTAL OPTION COST</a:t>
                      </a:r>
                      <a:endParaRPr b="1" sz="1700">
                        <a:solidFill>
                          <a:schemeClr val="lt1"/>
                        </a:solidFill>
                        <a:latin typeface="Inter"/>
                        <a:ea typeface="Inter"/>
                        <a:cs typeface="Inter"/>
                        <a:sym typeface="Inter"/>
                      </a:endParaRPr>
                    </a:p>
                  </a:txBody>
                  <a:tcPr marT="91425" marB="91425" marR="91425" marL="91425"/>
                </a:tc>
                <a:tc hMerge="1"/>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nvSpPr>
        <p:spPr>
          <a:xfrm>
            <a:off x="600075" y="388950"/>
            <a:ext cx="8453100" cy="429300"/>
          </a:xfrm>
          <a:prstGeom prst="rect">
            <a:avLst/>
          </a:prstGeom>
          <a:noFill/>
          <a:ln>
            <a:noFill/>
          </a:ln>
        </p:spPr>
        <p:txBody>
          <a:bodyPr anchorCtr="0" anchor="t" bIns="0" lIns="0" spcFirstLastPara="1" rIns="0" wrap="square" tIns="36575">
            <a:spAutoFit/>
          </a:bodyPr>
          <a:lstStyle/>
          <a:p>
            <a:pPr indent="0" lvl="0" marL="0" marR="0" rtl="0" algn="l">
              <a:lnSpc>
                <a:spcPct val="85000"/>
              </a:lnSpc>
              <a:spcBef>
                <a:spcPts val="0"/>
              </a:spcBef>
              <a:spcAft>
                <a:spcPts val="0"/>
              </a:spcAft>
              <a:buNone/>
            </a:pPr>
            <a:r>
              <a:rPr b="1" lang="en-IN" sz="3000">
                <a:solidFill>
                  <a:schemeClr val="lt1"/>
                </a:solidFill>
                <a:latin typeface="Inter"/>
                <a:ea typeface="Inter"/>
                <a:cs typeface="Inter"/>
                <a:sym typeface="Inter"/>
              </a:rPr>
              <a:t>Combined Options Analysis - 2</a:t>
            </a:r>
            <a:endParaRPr b="1" sz="3000"/>
          </a:p>
        </p:txBody>
      </p:sp>
      <p:graphicFrame>
        <p:nvGraphicFramePr>
          <p:cNvPr id="294" name="Google Shape;294;p40"/>
          <p:cNvGraphicFramePr/>
          <p:nvPr/>
        </p:nvGraphicFramePr>
        <p:xfrm>
          <a:off x="497838" y="1201975"/>
          <a:ext cx="3000000" cy="3000000"/>
        </p:xfrm>
        <a:graphic>
          <a:graphicData uri="http://schemas.openxmlformats.org/drawingml/2006/table">
            <a:tbl>
              <a:tblPr>
                <a:noFill/>
                <a:tableStyleId>{83F1D5C6-20CC-4CB5-A328-0AC5413016AE}</a:tableStyleId>
              </a:tblPr>
              <a:tblGrid>
                <a:gridCol w="1401700"/>
                <a:gridCol w="6789300"/>
                <a:gridCol w="3042025"/>
              </a:tblGrid>
              <a:tr h="569750">
                <a:tc>
                  <a:txBody>
                    <a:bodyPr/>
                    <a:lstStyle/>
                    <a:p>
                      <a:pPr indent="0" lvl="0" marL="0" rtl="0" algn="l">
                        <a:spcBef>
                          <a:spcPts val="0"/>
                        </a:spcBef>
                        <a:spcAft>
                          <a:spcPts val="0"/>
                        </a:spcAft>
                        <a:buNone/>
                      </a:pPr>
                      <a:r>
                        <a:t/>
                      </a:r>
                      <a:endParaRPr>
                        <a:solidFill>
                          <a:srgbClr val="9E9E9E"/>
                        </a:solidFill>
                      </a:endParaRPr>
                    </a:p>
                  </a:txBody>
                  <a:tcPr marT="91425" marB="91425" marR="91425" marL="91425">
                    <a:lnR cap="flat" cmpd="sng" w="9525">
                      <a:solidFill>
                        <a:srgbClr val="9E9E9E"/>
                      </a:solidFill>
                      <a:prstDash val="solid"/>
                      <a:round/>
                      <a:headEnd len="sm" w="sm" type="none"/>
                      <a:tailEnd len="sm" w="sm" type="none"/>
                    </a:lnR>
                    <a:solidFill>
                      <a:schemeClr val="dk2"/>
                    </a:solidFill>
                  </a:tcPr>
                </a:tc>
                <a:tc>
                  <a:txBody>
                    <a:bodyPr/>
                    <a:lstStyle/>
                    <a:p>
                      <a:pPr indent="0" lvl="0" marL="0" rtl="0" algn="l">
                        <a:spcBef>
                          <a:spcPts val="0"/>
                        </a:spcBef>
                        <a:spcAft>
                          <a:spcPts val="0"/>
                        </a:spcAft>
                        <a:buNone/>
                      </a:pPr>
                      <a:r>
                        <a:rPr b="1" lang="en-IN" sz="2000">
                          <a:solidFill>
                            <a:schemeClr val="dk1"/>
                          </a:solidFill>
                        </a:rPr>
                        <a:t>Feasibility</a:t>
                      </a:r>
                      <a:endParaRPr b="1"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IN" sz="2000">
                          <a:solidFill>
                            <a:schemeClr val="dk1"/>
                          </a:solidFill>
                        </a:rPr>
                        <a:t>Cost</a:t>
                      </a:r>
                      <a:endParaRPr b="1" sz="2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r>
              <a:tr h="1213150">
                <a:tc rowSpan="2">
                  <a:txBody>
                    <a:bodyPr/>
                    <a:lstStyle/>
                    <a:p>
                      <a:pPr indent="0" lvl="0" marL="0" rtl="0" algn="l">
                        <a:spcBef>
                          <a:spcPts val="0"/>
                        </a:spcBef>
                        <a:spcAft>
                          <a:spcPts val="0"/>
                        </a:spcAft>
                        <a:buNone/>
                      </a:pPr>
                      <a:r>
                        <a:rPr b="1" lang="en-IN" sz="1600">
                          <a:solidFill>
                            <a:schemeClr val="lt1"/>
                          </a:solidFill>
                          <a:latin typeface="Inter"/>
                          <a:ea typeface="Inter"/>
                          <a:cs typeface="Inter"/>
                          <a:sym typeface="Inter"/>
                        </a:rPr>
                        <a:t>OPTION 1:</a:t>
                      </a:r>
                      <a:endParaRPr b="1" sz="1600">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a:p>
                      <a:pPr indent="0" lvl="0" marL="0" rtl="0" algn="l">
                        <a:spcBef>
                          <a:spcPts val="0"/>
                        </a:spcBef>
                        <a:spcAft>
                          <a:spcPts val="0"/>
                        </a:spcAft>
                        <a:buNone/>
                      </a:pPr>
                      <a:r>
                        <a:rPr lang="en-IN">
                          <a:solidFill>
                            <a:schemeClr val="lt1"/>
                          </a:solidFill>
                          <a:latin typeface="Inter"/>
                          <a:ea typeface="Inter"/>
                          <a:cs typeface="Inter"/>
                          <a:sym typeface="Inter"/>
                        </a:rPr>
                        <a:t>Data Team:</a:t>
                      </a:r>
                      <a:endParaRPr>
                        <a:solidFill>
                          <a:schemeClr val="lt1"/>
                        </a:solidFill>
                        <a:latin typeface="Inter"/>
                        <a:ea typeface="Inter"/>
                        <a:cs typeface="Inter"/>
                        <a:sym typeface="Inter"/>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a:p>
                      <a:pPr indent="0" lvl="0" marL="0" rtl="0" algn="l">
                        <a:spcBef>
                          <a:spcPts val="0"/>
                        </a:spcBef>
                        <a:spcAft>
                          <a:spcPts val="0"/>
                        </a:spcAft>
                        <a:buNone/>
                      </a:pPr>
                      <a:r>
                        <a:rPr lang="en-IN" sz="1200">
                          <a:solidFill>
                            <a:schemeClr val="lt1"/>
                          </a:solidFill>
                          <a:latin typeface="Inter"/>
                          <a:ea typeface="Inter"/>
                          <a:cs typeface="Inter"/>
                          <a:sym typeface="Inter"/>
                        </a:rPr>
                        <a:t>Azure Data Lake Storage Gen2 REST API and Azure Function</a:t>
                      </a:r>
                      <a:endParaRPr sz="1200">
                        <a:solidFill>
                          <a:schemeClr val="lt1"/>
                        </a:solidFill>
                        <a:latin typeface="Inter"/>
                        <a:ea typeface="Inter"/>
                        <a:cs typeface="Inter"/>
                        <a:sym typeface="Inter"/>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a:p>
                      <a:pPr indent="0" lvl="0" marL="0" rtl="0" algn="l">
                        <a:spcBef>
                          <a:spcPts val="0"/>
                        </a:spcBef>
                        <a:spcAft>
                          <a:spcPts val="0"/>
                        </a:spcAft>
                        <a:buNone/>
                      </a:pPr>
                      <a:r>
                        <a:rPr lang="en-IN" sz="1200">
                          <a:solidFill>
                            <a:schemeClr val="lt1"/>
                          </a:solidFill>
                          <a:latin typeface="Inter"/>
                          <a:ea typeface="Inter"/>
                          <a:cs typeface="Inter"/>
                          <a:sym typeface="Inter"/>
                        </a:rPr>
                        <a:t>AI Team:</a:t>
                      </a:r>
                      <a:endParaRPr sz="1200">
                        <a:solidFill>
                          <a:schemeClr val="lt1"/>
                        </a:solidFill>
                        <a:latin typeface="Inter"/>
                        <a:ea typeface="Inter"/>
                        <a:cs typeface="Inter"/>
                        <a:sym typeface="Inter"/>
                      </a:endParaRPr>
                    </a:p>
                  </a:txBody>
                  <a:tcPr marT="91425" marB="91425" marR="91425" marL="91425"/>
                </a:tc>
                <a:tc>
                  <a:txBody>
                    <a:bodyPr/>
                    <a:lstStyle/>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Cost-effective: </a:t>
                      </a:r>
                      <a:r>
                        <a:rPr lang="en-IN" sz="1100">
                          <a:solidFill>
                            <a:schemeClr val="lt1"/>
                          </a:solidFill>
                          <a:latin typeface="Inter"/>
                          <a:ea typeface="Inter"/>
                          <a:cs typeface="Inter"/>
                          <a:sym typeface="Inter"/>
                        </a:rPr>
                        <a:t>more cost-effective for small/medium workloads.</a:t>
                      </a:r>
                      <a:endParaRPr sz="1100">
                        <a:solidFill>
                          <a:schemeClr val="lt1"/>
                        </a:solidFill>
                        <a:latin typeface="Inter"/>
                        <a:ea typeface="Inter"/>
                        <a:cs typeface="Inter"/>
                        <a:sym typeface="Inter"/>
                      </a:endParaRPr>
                    </a:p>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Simplicity &amp; Speed: </a:t>
                      </a:r>
                      <a:r>
                        <a:rPr lang="en-IN" sz="1100">
                          <a:solidFill>
                            <a:schemeClr val="lt1"/>
                          </a:solidFill>
                          <a:latin typeface="Inter"/>
                          <a:ea typeface="Inter"/>
                          <a:cs typeface="Inter"/>
                          <a:sym typeface="Inter"/>
                        </a:rPr>
                        <a:t>Azure Functions are easier to set up and deploy → faster development time</a:t>
                      </a:r>
                      <a:endParaRPr sz="1100">
                        <a:solidFill>
                          <a:schemeClr val="lt1"/>
                        </a:solidFill>
                        <a:latin typeface="Inter"/>
                        <a:ea typeface="Inter"/>
                        <a:cs typeface="Inter"/>
                        <a:sym typeface="Inter"/>
                      </a:endParaRPr>
                    </a:p>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Scalability Limits:</a:t>
                      </a:r>
                      <a:r>
                        <a:rPr lang="en-IN" sz="1100">
                          <a:solidFill>
                            <a:schemeClr val="lt1"/>
                          </a:solidFill>
                          <a:latin typeface="Inter"/>
                          <a:ea typeface="Inter"/>
                          <a:cs typeface="Inter"/>
                          <a:sym typeface="Inter"/>
                        </a:rPr>
                        <a:t> upper timeout durations of 10 minutes thus, issue when our dataset grows</a:t>
                      </a:r>
                      <a:endParaRPr sz="1100">
                        <a:solidFill>
                          <a:schemeClr val="lt1"/>
                        </a:solidFill>
                        <a:latin typeface="Inter"/>
                        <a:ea typeface="Inter"/>
                        <a:cs typeface="Inter"/>
                        <a:sym typeface="Inter"/>
                      </a:endParaRPr>
                    </a:p>
                    <a:p>
                      <a:pPr indent="-298450" lvl="0" marL="457200" rtl="0" algn="l">
                        <a:lnSpc>
                          <a:spcPct val="115000"/>
                        </a:lnSpc>
                        <a:spcBef>
                          <a:spcPts val="0"/>
                        </a:spcBef>
                        <a:spcAft>
                          <a:spcPts val="0"/>
                        </a:spcAft>
                        <a:buClr>
                          <a:schemeClr val="lt1"/>
                        </a:buClr>
                        <a:buSzPts val="1100"/>
                        <a:buFont typeface="Times New Roman"/>
                        <a:buChar char="●"/>
                      </a:pPr>
                      <a:r>
                        <a:rPr b="1" lang="en-IN" sz="1100">
                          <a:solidFill>
                            <a:schemeClr val="lt1"/>
                          </a:solidFill>
                          <a:latin typeface="Inter"/>
                          <a:ea typeface="Inter"/>
                          <a:cs typeface="Inter"/>
                          <a:sym typeface="Inter"/>
                        </a:rPr>
                        <a:t>Cold Latency Starts: </a:t>
                      </a:r>
                      <a:r>
                        <a:rPr lang="en-IN" sz="1100">
                          <a:solidFill>
                            <a:schemeClr val="lt1"/>
                          </a:solidFill>
                          <a:latin typeface="Inter"/>
                          <a:ea typeface="Inter"/>
                          <a:cs typeface="Inter"/>
                          <a:sym typeface="Inter"/>
                        </a:rPr>
                        <a:t>AF is serverless thus, will introduce latency due to cold starts → affect performance</a:t>
                      </a:r>
                      <a:endParaRPr sz="1600">
                        <a:solidFill>
                          <a:schemeClr val="lt1"/>
                        </a:solidFill>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Clr>
                          <a:schemeClr val="lt2"/>
                        </a:buClr>
                        <a:buSzPts val="1100"/>
                        <a:buFont typeface="Arial"/>
                        <a:buNone/>
                      </a:pPr>
                      <a:r>
                        <a:rPr b="1" lang="en-IN" sz="1100">
                          <a:solidFill>
                            <a:schemeClr val="lt1"/>
                          </a:solidFill>
                          <a:latin typeface="Inter"/>
                          <a:ea typeface="Inter"/>
                          <a:cs typeface="Inter"/>
                          <a:sym typeface="Inter"/>
                        </a:rPr>
                        <a:t>Azure Data Lake: $</a:t>
                      </a:r>
                      <a:r>
                        <a:rPr lang="en-IN" sz="1100">
                          <a:solidFill>
                            <a:schemeClr val="lt1"/>
                          </a:solidFill>
                          <a:latin typeface="Inter"/>
                          <a:ea typeface="Inter"/>
                          <a:cs typeface="Inter"/>
                          <a:sym typeface="Inter"/>
                        </a:rPr>
                        <a:t>0.44745/month</a:t>
                      </a:r>
                      <a:endParaRPr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t/>
                      </a:r>
                      <a:endParaRPr b="1"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rPr b="1" lang="en-IN" sz="1100">
                          <a:solidFill>
                            <a:schemeClr val="lt1"/>
                          </a:solidFill>
                          <a:latin typeface="Inter"/>
                          <a:ea typeface="Inter"/>
                          <a:cs typeface="Inter"/>
                          <a:sym typeface="Inter"/>
                        </a:rPr>
                        <a:t>Azure Functions:</a:t>
                      </a:r>
                      <a:r>
                        <a:rPr lang="en-IN" sz="1100">
                          <a:solidFill>
                            <a:schemeClr val="lt1"/>
                          </a:solidFill>
                          <a:latin typeface="Inter"/>
                          <a:ea typeface="Inter"/>
                          <a:cs typeface="Inter"/>
                          <a:sym typeface="Inter"/>
                        </a:rPr>
                        <a:t> The first 400,000 GB/s and 1,000,000 executions are free</a:t>
                      </a:r>
                      <a:endParaRPr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t/>
                      </a:r>
                      <a:endParaRPr sz="1100">
                        <a:solidFill>
                          <a:schemeClr val="lt1"/>
                        </a:solidFill>
                        <a:latin typeface="Inter"/>
                        <a:ea typeface="Inter"/>
                        <a:cs typeface="Inter"/>
                        <a:sym typeface="Inter"/>
                      </a:endParaRPr>
                    </a:p>
                    <a:p>
                      <a:pPr indent="0" lvl="0" marL="0" rtl="0" algn="l">
                        <a:lnSpc>
                          <a:spcPct val="115000"/>
                        </a:lnSpc>
                        <a:spcBef>
                          <a:spcPts val="0"/>
                        </a:spcBef>
                        <a:spcAft>
                          <a:spcPts val="0"/>
                        </a:spcAft>
                        <a:buClr>
                          <a:schemeClr val="lt2"/>
                        </a:buClr>
                        <a:buSzPts val="1100"/>
                        <a:buFont typeface="Arial"/>
                        <a:buNone/>
                      </a:pPr>
                      <a:r>
                        <a:rPr b="1" lang="en-IN" sz="1100">
                          <a:solidFill>
                            <a:schemeClr val="lt1"/>
                          </a:solidFill>
                          <a:latin typeface="Inter"/>
                          <a:ea typeface="Inter"/>
                          <a:cs typeface="Inter"/>
                          <a:sym typeface="Inter"/>
                        </a:rPr>
                        <a:t>Per month total: $0.45</a:t>
                      </a:r>
                      <a:endParaRPr b="1" sz="1000">
                        <a:solidFill>
                          <a:schemeClr val="lt1"/>
                        </a:solidFill>
                        <a:latin typeface="Inter"/>
                        <a:ea typeface="Inter"/>
                        <a:cs typeface="Inter"/>
                        <a:sym typeface="Inter"/>
                      </a:endParaRPr>
                    </a:p>
                  </a:txBody>
                  <a:tcPr marT="91425" marB="91425" marR="91425" marL="91425">
                    <a:lnT cap="flat" cmpd="sng" w="9525">
                      <a:solidFill>
                        <a:srgbClr val="9E9E9E"/>
                      </a:solidFill>
                      <a:prstDash val="solid"/>
                      <a:round/>
                      <a:headEnd len="sm" w="sm" type="none"/>
                      <a:tailEnd len="sm" w="sm" type="none"/>
                    </a:lnT>
                  </a:tcPr>
                </a:tc>
              </a:tr>
              <a:tr h="2142450">
                <a:tc vMerge="1"/>
                <a:tc>
                  <a:txBody>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a:txBody>
                  <a:tcPr marT="91425" marB="91425" marR="91425" marL="91425"/>
                </a:tc>
              </a:tr>
              <a:tr h="1213150">
                <a:tc gridSpan="2">
                  <a:txBody>
                    <a:bodyPr/>
                    <a:lstStyle/>
                    <a:p>
                      <a:pPr indent="0" lvl="0" marL="0" rtl="0" algn="ctr">
                        <a:spcBef>
                          <a:spcPts val="0"/>
                        </a:spcBef>
                        <a:spcAft>
                          <a:spcPts val="0"/>
                        </a:spcAft>
                        <a:buNone/>
                      </a:pPr>
                      <a:r>
                        <a:t/>
                      </a:r>
                      <a:endParaRPr b="1">
                        <a:solidFill>
                          <a:schemeClr val="lt1"/>
                        </a:solidFill>
                        <a:latin typeface="Inter"/>
                        <a:ea typeface="Inter"/>
                        <a:cs typeface="Inter"/>
                        <a:sym typeface="Inter"/>
                      </a:endParaRPr>
                    </a:p>
                    <a:p>
                      <a:pPr indent="0" lvl="0" marL="0" rtl="0" algn="ctr">
                        <a:spcBef>
                          <a:spcPts val="0"/>
                        </a:spcBef>
                        <a:spcAft>
                          <a:spcPts val="0"/>
                        </a:spcAft>
                        <a:buNone/>
                      </a:pPr>
                      <a:r>
                        <a:rPr b="1" lang="en-IN" sz="1700">
                          <a:solidFill>
                            <a:schemeClr val="lt1"/>
                          </a:solidFill>
                          <a:latin typeface="Inter"/>
                          <a:ea typeface="Inter"/>
                          <a:cs typeface="Inter"/>
                          <a:sym typeface="Inter"/>
                        </a:rPr>
                        <a:t>TOTAL OPTION COST</a:t>
                      </a:r>
                      <a:endParaRPr b="1" sz="1700">
                        <a:solidFill>
                          <a:schemeClr val="lt1"/>
                        </a:solidFill>
                        <a:latin typeface="Inter"/>
                        <a:ea typeface="Inter"/>
                        <a:cs typeface="Inter"/>
                        <a:sym typeface="Inter"/>
                      </a:endParaRPr>
                    </a:p>
                  </a:txBody>
                  <a:tcPr marT="91425" marB="91425" marR="91425" marL="91425"/>
                </a:tc>
                <a:tc hMerge="1"/>
                <a:tc>
                  <a:txBody>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EY dark background">
  <a:themeElements>
    <a:clrScheme name="EY Color">
      <a:dk1>
        <a:srgbClr val="2E2E38"/>
      </a:dk1>
      <a:lt1>
        <a:srgbClr val="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