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  <p:embeddedFont>
      <p:font typeface="Stint Ultra Condense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449187-D1CE-44E5-819E-D9C3829FBC2A}">
  <a:tblStyle styleId="{64449187-D1CE-44E5-819E-D9C3829FBC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StintUltraCondense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6.xml"/><Relationship Id="rId15" Type="http://schemas.openxmlformats.org/officeDocument/2006/relationships/font" Target="fonts/PlayfairDisplay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PlayfairDispl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0273eec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0273eec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273eec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273eec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273eec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273eec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273eec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273eec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273eec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273eec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Team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5036400" cy="7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GenAI NRMA Fraud Detection </a:t>
            </a:r>
            <a:r>
              <a:rPr lang="en" sz="1800"/>
              <a:t>Database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MVP 1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+ Team Journey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51600" y="5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{64449187-D1CE-44E5-819E-D9C3829FBC2A}</a:tableStyleId>
              </a:tblPr>
              <a:tblGrid>
                <a:gridCol w="2727900"/>
                <a:gridCol w="862150"/>
                <a:gridCol w="541075"/>
                <a:gridCol w="580450"/>
                <a:gridCol w="560125"/>
                <a:gridCol w="585175"/>
                <a:gridCol w="585175"/>
                <a:gridCol w="585150"/>
                <a:gridCol w="593500"/>
                <a:gridCol w="601750"/>
                <a:gridCol w="618350"/>
              </a:tblGrid>
              <a:tr h="376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1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2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3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4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5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Spring 6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7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8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Sprint 9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Introduction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A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Introduction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A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3A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highlight>
                          <a:srgbClr val="9E9E9E"/>
                        </a:highlight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Begin Building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Begin Building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7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Begin Building II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Finalise Building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76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Cloud &amp; UI Deployment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Finalise Building II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Deployment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76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Deployment II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97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6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 &amp; Final Product</a:t>
                      </a:r>
                      <a:endParaRPr sz="12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56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Testing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56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56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290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Finale I</a:t>
                      </a:r>
                      <a:endParaRPr sz="10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565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Stint Ultra Condensed"/>
                        <a:ea typeface="Stint Ultra Condensed"/>
                        <a:cs typeface="Stint Ultra Condensed"/>
                        <a:sym typeface="Stint Ultra Condense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565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intro to the problem stated in the first ey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 state what exactly is the data team problem. e.g., sourcing open-sourced data and curate it for ai team to train a generative ai model while pii are safe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Overview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985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Alan: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solution structure -&gt; implemented on terraform (automated deploy how? &amp; why IAC)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github structure -&gt; how we store our scripts &amp; plan to migrate to azure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Breakdown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