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9" r:id="rId6"/>
    <p:sldId id="280" r:id="rId7"/>
    <p:sldId id="281" r:id="rId8"/>
    <p:sldId id="282" r:id="rId9"/>
    <p:sldId id="286" r:id="rId10"/>
    <p:sldId id="284" r:id="rId11"/>
    <p:sldId id="285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500" userDrawn="1">
          <p15:clr>
            <a:srgbClr val="A4A3A4"/>
          </p15:clr>
        </p15:guide>
        <p15:guide id="8" pos="4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7FBB"/>
    <a:srgbClr val="263025"/>
    <a:srgbClr val="334031"/>
    <a:srgbClr val="8A9161"/>
    <a:srgbClr val="81875A"/>
    <a:srgbClr val="000000"/>
    <a:srgbClr val="EFE0BE"/>
    <a:srgbClr val="F7F1E4"/>
    <a:srgbClr val="B8D3E8"/>
    <a:srgbClr val="197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435" y="91"/>
      </p:cViewPr>
      <p:guideLst>
        <p:guide pos="3840"/>
        <p:guide orient="horz" pos="2500"/>
        <p:guide pos="4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549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B8B31-1CFE-4A78-A796-40061C1B29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D168-A009-4B34-B08F-277E0D6AB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7A4C-1800-412B-9042-C93F1924AECC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826E-30C5-4DD2-97CD-F700F8EBB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BE32A-EDDE-428D-8FA7-84F681D97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FD62-43B6-432F-96E1-BCDE3916E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8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9/22/2025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49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683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1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597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1517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1949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575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8075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4425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EDBD77BD-6CAF-B04A-E224-DA60BD4594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00637">
            <a:off x="4525820" y="3337407"/>
            <a:ext cx="2659684" cy="2659684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207D372A-D73C-434E-F022-53D7B219D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409"/>
          <a:stretch/>
        </p:blipFill>
        <p:spPr>
          <a:xfrm>
            <a:off x="0" y="1648263"/>
            <a:ext cx="2380870" cy="1833561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1D9E8A62-8EFA-51CC-DF22-58D29EECE3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0591"/>
          <a:stretch/>
        </p:blipFill>
        <p:spPr>
          <a:xfrm>
            <a:off x="4077629" y="0"/>
            <a:ext cx="1528307" cy="18508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027345"/>
            <a:ext cx="6028854" cy="4064227"/>
          </a:xfrm>
        </p:spPr>
        <p:txBody>
          <a:bodyPr anchor="b">
            <a:noAutofit/>
          </a:bodyPr>
          <a:lstStyle>
            <a:lvl1pPr algn="l">
              <a:defRPr sz="5400" b="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19263" y="792929"/>
            <a:ext cx="4866802" cy="914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C19117-6309-3902-72D6-95F372BC5856}"/>
              </a:ext>
            </a:extLst>
          </p:cNvPr>
          <p:cNvSpPr/>
          <p:nvPr/>
        </p:nvSpPr>
        <p:spPr>
          <a:xfrm>
            <a:off x="6490107" y="-1"/>
            <a:ext cx="2642659" cy="6858000"/>
          </a:xfrm>
          <a:custGeom>
            <a:avLst/>
            <a:gdLst>
              <a:gd name="connsiteX0" fmla="*/ 474634 w 2642659"/>
              <a:gd name="connsiteY0" fmla="*/ 0 h 6858000"/>
              <a:gd name="connsiteX1" fmla="*/ 2642659 w 2642659"/>
              <a:gd name="connsiteY1" fmla="*/ 0 h 6858000"/>
              <a:gd name="connsiteX2" fmla="*/ 2642659 w 2642659"/>
              <a:gd name="connsiteY2" fmla="*/ 6858000 h 6858000"/>
              <a:gd name="connsiteX3" fmla="*/ 770467 w 2642659"/>
              <a:gd name="connsiteY3" fmla="*/ 6858000 h 6858000"/>
              <a:gd name="connsiteX4" fmla="*/ 770467 w 2642659"/>
              <a:gd name="connsiteY4" fmla="*/ 6830556 h 6858000"/>
              <a:gd name="connsiteX5" fmla="*/ 759822 w 2642659"/>
              <a:gd name="connsiteY5" fmla="*/ 6858000 h 6858000"/>
              <a:gd name="connsiteX6" fmla="*/ 479377 w 2642659"/>
              <a:gd name="connsiteY6" fmla="*/ 6858000 h 6858000"/>
              <a:gd name="connsiteX7" fmla="*/ 477309 w 2642659"/>
              <a:gd name="connsiteY7" fmla="*/ 6846445 h 6858000"/>
              <a:gd name="connsiteX8" fmla="*/ 515408 w 2642659"/>
              <a:gd name="connsiteY8" fmla="*/ 6715003 h 6858000"/>
              <a:gd name="connsiteX9" fmla="*/ 541867 w 2642659"/>
              <a:gd name="connsiteY9" fmla="*/ 6583560 h 6858000"/>
              <a:gd name="connsiteX10" fmla="*/ 543984 w 2642659"/>
              <a:gd name="connsiteY10" fmla="*/ 6449228 h 6858000"/>
              <a:gd name="connsiteX11" fmla="*/ 536575 w 2642659"/>
              <a:gd name="connsiteY11" fmla="*/ 6338007 h 6858000"/>
              <a:gd name="connsiteX12" fmla="*/ 518583 w 2642659"/>
              <a:gd name="connsiteY12" fmla="*/ 6228231 h 6858000"/>
              <a:gd name="connsiteX13" fmla="*/ 552450 w 2642659"/>
              <a:gd name="connsiteY13" fmla="*/ 6108343 h 6858000"/>
              <a:gd name="connsiteX14" fmla="*/ 609600 w 2642659"/>
              <a:gd name="connsiteY14" fmla="*/ 6000011 h 6858000"/>
              <a:gd name="connsiteX15" fmla="*/ 662517 w 2642659"/>
              <a:gd name="connsiteY15" fmla="*/ 5891678 h 6858000"/>
              <a:gd name="connsiteX16" fmla="*/ 678392 w 2642659"/>
              <a:gd name="connsiteY16" fmla="*/ 5771791 h 6858000"/>
              <a:gd name="connsiteX17" fmla="*/ 636059 w 2642659"/>
              <a:gd name="connsiteY17" fmla="*/ 5657681 h 6858000"/>
              <a:gd name="connsiteX18" fmla="*/ 656167 w 2642659"/>
              <a:gd name="connsiteY18" fmla="*/ 5589792 h 6858000"/>
              <a:gd name="connsiteX19" fmla="*/ 695325 w 2642659"/>
              <a:gd name="connsiteY19" fmla="*/ 5432350 h 6858000"/>
              <a:gd name="connsiteX20" fmla="*/ 778934 w 2642659"/>
              <a:gd name="connsiteY20" fmla="*/ 5308129 h 6858000"/>
              <a:gd name="connsiteX21" fmla="*/ 841375 w 2642659"/>
              <a:gd name="connsiteY21" fmla="*/ 5191131 h 6858000"/>
              <a:gd name="connsiteX22" fmla="*/ 881592 w 2642659"/>
              <a:gd name="connsiteY22" fmla="*/ 5085687 h 6858000"/>
              <a:gd name="connsiteX23" fmla="*/ 857250 w 2642659"/>
              <a:gd name="connsiteY23" fmla="*/ 5038021 h 6858000"/>
              <a:gd name="connsiteX24" fmla="*/ 755650 w 2642659"/>
              <a:gd name="connsiteY24" fmla="*/ 4997578 h 6858000"/>
              <a:gd name="connsiteX25" fmla="*/ 703792 w 2642659"/>
              <a:gd name="connsiteY25" fmla="*/ 4910912 h 6858000"/>
              <a:gd name="connsiteX26" fmla="*/ 713317 w 2642659"/>
              <a:gd name="connsiteY26" fmla="*/ 4819913 h 6858000"/>
              <a:gd name="connsiteX27" fmla="*/ 751417 w 2642659"/>
              <a:gd name="connsiteY27" fmla="*/ 4642248 h 6858000"/>
              <a:gd name="connsiteX28" fmla="*/ 649817 w 2642659"/>
              <a:gd name="connsiteY28" fmla="*/ 4512249 h 6858000"/>
              <a:gd name="connsiteX29" fmla="*/ 661458 w 2642659"/>
              <a:gd name="connsiteY29" fmla="*/ 4416918 h 6858000"/>
              <a:gd name="connsiteX30" fmla="*/ 726017 w 2642659"/>
              <a:gd name="connsiteY30" fmla="*/ 4386584 h 6858000"/>
              <a:gd name="connsiteX31" fmla="*/ 718609 w 2642659"/>
              <a:gd name="connsiteY31" fmla="*/ 4234919 h 6858000"/>
              <a:gd name="connsiteX32" fmla="*/ 655109 w 2642659"/>
              <a:gd name="connsiteY32" fmla="*/ 4164141 h 6858000"/>
              <a:gd name="connsiteX33" fmla="*/ 699559 w 2642659"/>
              <a:gd name="connsiteY33" fmla="*/ 4084698 h 6858000"/>
              <a:gd name="connsiteX34" fmla="*/ 669925 w 2642659"/>
              <a:gd name="connsiteY34" fmla="*/ 3937366 h 6858000"/>
              <a:gd name="connsiteX35" fmla="*/ 633942 w 2642659"/>
              <a:gd name="connsiteY35" fmla="*/ 3791478 h 6858000"/>
              <a:gd name="connsiteX36" fmla="*/ 672042 w 2642659"/>
              <a:gd name="connsiteY36" fmla="*/ 3714925 h 6858000"/>
              <a:gd name="connsiteX37" fmla="*/ 592667 w 2642659"/>
              <a:gd name="connsiteY37" fmla="*/ 3648480 h 6858000"/>
              <a:gd name="connsiteX38" fmla="*/ 575734 w 2642659"/>
              <a:gd name="connsiteY38" fmla="*/ 3576258 h 6858000"/>
              <a:gd name="connsiteX39" fmla="*/ 549275 w 2642659"/>
              <a:gd name="connsiteY39" fmla="*/ 3505481 h 6858000"/>
              <a:gd name="connsiteX40" fmla="*/ 506942 w 2642659"/>
              <a:gd name="connsiteY40" fmla="*/ 3376928 h 6858000"/>
              <a:gd name="connsiteX41" fmla="*/ 455083 w 2642659"/>
              <a:gd name="connsiteY41" fmla="*/ 3255596 h 6858000"/>
              <a:gd name="connsiteX42" fmla="*/ 403225 w 2642659"/>
              <a:gd name="connsiteY42" fmla="*/ 3167485 h 6858000"/>
              <a:gd name="connsiteX43" fmla="*/ 358775 w 2642659"/>
              <a:gd name="connsiteY43" fmla="*/ 3075042 h 6858000"/>
              <a:gd name="connsiteX44" fmla="*/ 330200 w 2642659"/>
              <a:gd name="connsiteY44" fmla="*/ 2952266 h 6858000"/>
              <a:gd name="connsiteX45" fmla="*/ 320675 w 2642659"/>
              <a:gd name="connsiteY45" fmla="*/ 2822267 h 6858000"/>
              <a:gd name="connsiteX46" fmla="*/ 320675 w 2642659"/>
              <a:gd name="connsiteY46" fmla="*/ 2690823 h 6858000"/>
              <a:gd name="connsiteX47" fmla="*/ 358775 w 2642659"/>
              <a:gd name="connsiteY47" fmla="*/ 2560825 h 6858000"/>
              <a:gd name="connsiteX48" fmla="*/ 370417 w 2642659"/>
              <a:gd name="connsiteY48" fmla="*/ 2436605 h 6858000"/>
              <a:gd name="connsiteX49" fmla="*/ 304800 w 2642659"/>
              <a:gd name="connsiteY49" fmla="*/ 2358606 h 6858000"/>
              <a:gd name="connsiteX50" fmla="*/ 241300 w 2642659"/>
              <a:gd name="connsiteY50" fmla="*/ 2309494 h 6858000"/>
              <a:gd name="connsiteX51" fmla="*/ 167217 w 2642659"/>
              <a:gd name="connsiteY51" fmla="*/ 2260384 h 6858000"/>
              <a:gd name="connsiteX52" fmla="*/ 135467 w 2642659"/>
              <a:gd name="connsiteY52" fmla="*/ 2178052 h 6858000"/>
              <a:gd name="connsiteX53" fmla="*/ 179917 w 2642659"/>
              <a:gd name="connsiteY53" fmla="*/ 1996054 h 6858000"/>
              <a:gd name="connsiteX54" fmla="*/ 131234 w 2642659"/>
              <a:gd name="connsiteY54" fmla="*/ 1919498 h 6858000"/>
              <a:gd name="connsiteX55" fmla="*/ 49742 w 2642659"/>
              <a:gd name="connsiteY55" fmla="*/ 1867499 h 6858000"/>
              <a:gd name="connsiteX56" fmla="*/ 0 w 2642659"/>
              <a:gd name="connsiteY56" fmla="*/ 1741834 h 6858000"/>
              <a:gd name="connsiteX57" fmla="*/ 47625 w 2642659"/>
              <a:gd name="connsiteY57" fmla="*/ 1595947 h 6858000"/>
              <a:gd name="connsiteX58" fmla="*/ 131234 w 2642659"/>
              <a:gd name="connsiteY58" fmla="*/ 1448614 h 6858000"/>
              <a:gd name="connsiteX59" fmla="*/ 187325 w 2642659"/>
              <a:gd name="connsiteY59" fmla="*/ 1317172 h 6858000"/>
              <a:gd name="connsiteX60" fmla="*/ 165100 w 2642659"/>
              <a:gd name="connsiteY60" fmla="*/ 1138063 h 6858000"/>
              <a:gd name="connsiteX61" fmla="*/ 141817 w 2642659"/>
              <a:gd name="connsiteY61" fmla="*/ 951731 h 6858000"/>
              <a:gd name="connsiteX62" fmla="*/ 232833 w 2642659"/>
              <a:gd name="connsiteY62" fmla="*/ 723511 h 6858000"/>
              <a:gd name="connsiteX63" fmla="*/ 293158 w 2642659"/>
              <a:gd name="connsiteY63" fmla="*/ 597846 h 6858000"/>
              <a:gd name="connsiteX64" fmla="*/ 335492 w 2642659"/>
              <a:gd name="connsiteY64" fmla="*/ 476514 h 6858000"/>
              <a:gd name="connsiteX65" fmla="*/ 376767 w 2642659"/>
              <a:gd name="connsiteY65" fmla="*/ 297405 h 6858000"/>
              <a:gd name="connsiteX66" fmla="*/ 418042 w 2642659"/>
              <a:gd name="connsiteY66" fmla="*/ 118295 h 6858000"/>
              <a:gd name="connsiteX67" fmla="*/ 492654 w 2642659"/>
              <a:gd name="connsiteY67" fmla="*/ 244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2659" h="6858000">
                <a:moveTo>
                  <a:pt x="474634" y="0"/>
                </a:moveTo>
                <a:lnTo>
                  <a:pt x="2642659" y="0"/>
                </a:lnTo>
                <a:lnTo>
                  <a:pt x="2642659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2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4913AF-928C-621D-EEC4-F7DB746FB98A}"/>
              </a:ext>
            </a:extLst>
          </p:cNvPr>
          <p:cNvSpPr/>
          <p:nvPr/>
        </p:nvSpPr>
        <p:spPr>
          <a:xfrm>
            <a:off x="8674100" y="0"/>
            <a:ext cx="3517900" cy="6857999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832A9E0-8C0A-E1BF-DE84-489308EC599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65976" y="1"/>
            <a:ext cx="5026024" cy="6857999"/>
          </a:xfrm>
          <a:custGeom>
            <a:avLst/>
            <a:gdLst>
              <a:gd name="connsiteX0" fmla="*/ 261958 w 5026024"/>
              <a:gd name="connsiteY0" fmla="*/ 0 h 6857999"/>
              <a:gd name="connsiteX1" fmla="*/ 5026024 w 5026024"/>
              <a:gd name="connsiteY1" fmla="*/ 0 h 6857999"/>
              <a:gd name="connsiteX2" fmla="*/ 5026024 w 5026024"/>
              <a:gd name="connsiteY2" fmla="*/ 6857999 h 6857999"/>
              <a:gd name="connsiteX3" fmla="*/ 438673 w 5026024"/>
              <a:gd name="connsiteY3" fmla="*/ 6857999 h 6857999"/>
              <a:gd name="connsiteX4" fmla="*/ 440281 w 5026024"/>
              <a:gd name="connsiteY4" fmla="*/ 6857375 h 6857999"/>
              <a:gd name="connsiteX5" fmla="*/ 440267 w 5026024"/>
              <a:gd name="connsiteY5" fmla="*/ 6774392 h 6857999"/>
              <a:gd name="connsiteX6" fmla="*/ 477308 w 5026024"/>
              <a:gd name="connsiteY6" fmla="*/ 6679142 h 6857999"/>
              <a:gd name="connsiteX7" fmla="*/ 515407 w 5026024"/>
              <a:gd name="connsiteY7" fmla="*/ 6582834 h 6857999"/>
              <a:gd name="connsiteX8" fmla="*/ 541867 w 5026024"/>
              <a:gd name="connsiteY8" fmla="*/ 6486526 h 6857999"/>
              <a:gd name="connsiteX9" fmla="*/ 543985 w 5026024"/>
              <a:gd name="connsiteY9" fmla="*/ 6388101 h 6857999"/>
              <a:gd name="connsiteX10" fmla="*/ 536576 w 5026024"/>
              <a:gd name="connsiteY10" fmla="*/ 6306610 h 6857999"/>
              <a:gd name="connsiteX11" fmla="*/ 518584 w 5026024"/>
              <a:gd name="connsiteY11" fmla="*/ 6226176 h 6857999"/>
              <a:gd name="connsiteX12" fmla="*/ 552451 w 5026024"/>
              <a:gd name="connsiteY12" fmla="*/ 6138334 h 6857999"/>
              <a:gd name="connsiteX13" fmla="*/ 609600 w 5026024"/>
              <a:gd name="connsiteY13" fmla="*/ 6058959 h 6857999"/>
              <a:gd name="connsiteX14" fmla="*/ 662519 w 5026024"/>
              <a:gd name="connsiteY14" fmla="*/ 5979584 h 6857999"/>
              <a:gd name="connsiteX15" fmla="*/ 678391 w 5026024"/>
              <a:gd name="connsiteY15" fmla="*/ 5891743 h 6857999"/>
              <a:gd name="connsiteX16" fmla="*/ 636060 w 5026024"/>
              <a:gd name="connsiteY16" fmla="*/ 5808134 h 6857999"/>
              <a:gd name="connsiteX17" fmla="*/ 656169 w 5026024"/>
              <a:gd name="connsiteY17" fmla="*/ 5758392 h 6857999"/>
              <a:gd name="connsiteX18" fmla="*/ 695325 w 5026024"/>
              <a:gd name="connsiteY18" fmla="*/ 5643034 h 6857999"/>
              <a:gd name="connsiteX19" fmla="*/ 778934 w 5026024"/>
              <a:gd name="connsiteY19" fmla="*/ 5552017 h 6857999"/>
              <a:gd name="connsiteX20" fmla="*/ 841375 w 5026024"/>
              <a:gd name="connsiteY20" fmla="*/ 5466293 h 6857999"/>
              <a:gd name="connsiteX21" fmla="*/ 881593 w 5026024"/>
              <a:gd name="connsiteY21" fmla="*/ 5389034 h 6857999"/>
              <a:gd name="connsiteX22" fmla="*/ 857250 w 5026024"/>
              <a:gd name="connsiteY22" fmla="*/ 5354109 h 6857999"/>
              <a:gd name="connsiteX23" fmla="*/ 755651 w 5026024"/>
              <a:gd name="connsiteY23" fmla="*/ 5324476 h 6857999"/>
              <a:gd name="connsiteX24" fmla="*/ 703791 w 5026024"/>
              <a:gd name="connsiteY24" fmla="*/ 5260976 h 6857999"/>
              <a:gd name="connsiteX25" fmla="*/ 713318 w 5026024"/>
              <a:gd name="connsiteY25" fmla="*/ 5194301 h 6857999"/>
              <a:gd name="connsiteX26" fmla="*/ 751419 w 5026024"/>
              <a:gd name="connsiteY26" fmla="*/ 5064126 h 6857999"/>
              <a:gd name="connsiteX27" fmla="*/ 649817 w 5026024"/>
              <a:gd name="connsiteY27" fmla="*/ 4968876 h 6857999"/>
              <a:gd name="connsiteX28" fmla="*/ 661460 w 5026024"/>
              <a:gd name="connsiteY28" fmla="*/ 4899026 h 6857999"/>
              <a:gd name="connsiteX29" fmla="*/ 726016 w 5026024"/>
              <a:gd name="connsiteY29" fmla="*/ 4876801 h 6857999"/>
              <a:gd name="connsiteX30" fmla="*/ 718610 w 5026024"/>
              <a:gd name="connsiteY30" fmla="*/ 4765676 h 6857999"/>
              <a:gd name="connsiteX31" fmla="*/ 655110 w 5026024"/>
              <a:gd name="connsiteY31" fmla="*/ 4713818 h 6857999"/>
              <a:gd name="connsiteX32" fmla="*/ 699560 w 5026024"/>
              <a:gd name="connsiteY32" fmla="*/ 4655609 h 6857999"/>
              <a:gd name="connsiteX33" fmla="*/ 669925 w 5026024"/>
              <a:gd name="connsiteY33" fmla="*/ 4547659 h 6857999"/>
              <a:gd name="connsiteX34" fmla="*/ 633944 w 5026024"/>
              <a:gd name="connsiteY34" fmla="*/ 4440768 h 6857999"/>
              <a:gd name="connsiteX35" fmla="*/ 672042 w 5026024"/>
              <a:gd name="connsiteY35" fmla="*/ 4384676 h 6857999"/>
              <a:gd name="connsiteX36" fmla="*/ 592667 w 5026024"/>
              <a:gd name="connsiteY36" fmla="*/ 4335993 h 6857999"/>
              <a:gd name="connsiteX37" fmla="*/ 575734 w 5026024"/>
              <a:gd name="connsiteY37" fmla="*/ 4283076 h 6857999"/>
              <a:gd name="connsiteX38" fmla="*/ 549276 w 5026024"/>
              <a:gd name="connsiteY38" fmla="*/ 4231217 h 6857999"/>
              <a:gd name="connsiteX39" fmla="*/ 506943 w 5026024"/>
              <a:gd name="connsiteY39" fmla="*/ 4137026 h 6857999"/>
              <a:gd name="connsiteX40" fmla="*/ 455085 w 5026024"/>
              <a:gd name="connsiteY40" fmla="*/ 4048126 h 6857999"/>
              <a:gd name="connsiteX41" fmla="*/ 403227 w 5026024"/>
              <a:gd name="connsiteY41" fmla="*/ 3983568 h 6857999"/>
              <a:gd name="connsiteX42" fmla="*/ 358775 w 5026024"/>
              <a:gd name="connsiteY42" fmla="*/ 3915834 h 6857999"/>
              <a:gd name="connsiteX43" fmla="*/ 330200 w 5026024"/>
              <a:gd name="connsiteY43" fmla="*/ 3825876 h 6857999"/>
              <a:gd name="connsiteX44" fmla="*/ 320676 w 5026024"/>
              <a:gd name="connsiteY44" fmla="*/ 3730626 h 6857999"/>
              <a:gd name="connsiteX45" fmla="*/ 320676 w 5026024"/>
              <a:gd name="connsiteY45" fmla="*/ 3634318 h 6857999"/>
              <a:gd name="connsiteX46" fmla="*/ 358775 w 5026024"/>
              <a:gd name="connsiteY46" fmla="*/ 3539068 h 6857999"/>
              <a:gd name="connsiteX47" fmla="*/ 370417 w 5026024"/>
              <a:gd name="connsiteY47" fmla="*/ 3448051 h 6857999"/>
              <a:gd name="connsiteX48" fmla="*/ 304802 w 5026024"/>
              <a:gd name="connsiteY48" fmla="*/ 3390901 h 6857999"/>
              <a:gd name="connsiteX49" fmla="*/ 241303 w 5026024"/>
              <a:gd name="connsiteY49" fmla="*/ 3354918 h 6857999"/>
              <a:gd name="connsiteX50" fmla="*/ 167219 w 5026024"/>
              <a:gd name="connsiteY50" fmla="*/ 3318934 h 6857999"/>
              <a:gd name="connsiteX51" fmla="*/ 135468 w 5026024"/>
              <a:gd name="connsiteY51" fmla="*/ 3258609 h 6857999"/>
              <a:gd name="connsiteX52" fmla="*/ 179918 w 5026024"/>
              <a:gd name="connsiteY52" fmla="*/ 3125259 h 6857999"/>
              <a:gd name="connsiteX53" fmla="*/ 131234 w 5026024"/>
              <a:gd name="connsiteY53" fmla="*/ 3068109 h 6857999"/>
              <a:gd name="connsiteX54" fmla="*/ 49744 w 5026024"/>
              <a:gd name="connsiteY54" fmla="*/ 3030009 h 6857999"/>
              <a:gd name="connsiteX55" fmla="*/ 0 w 5026024"/>
              <a:gd name="connsiteY55" fmla="*/ 2937934 h 6857999"/>
              <a:gd name="connsiteX56" fmla="*/ 47625 w 5026024"/>
              <a:gd name="connsiteY56" fmla="*/ 2831042 h 6857999"/>
              <a:gd name="connsiteX57" fmla="*/ 131234 w 5026024"/>
              <a:gd name="connsiteY57" fmla="*/ 2723092 h 6857999"/>
              <a:gd name="connsiteX58" fmla="*/ 187327 w 5026024"/>
              <a:gd name="connsiteY58" fmla="*/ 2626784 h 6857999"/>
              <a:gd name="connsiteX59" fmla="*/ 165100 w 5026024"/>
              <a:gd name="connsiteY59" fmla="*/ 2495551 h 6857999"/>
              <a:gd name="connsiteX60" fmla="*/ 141817 w 5026024"/>
              <a:gd name="connsiteY60" fmla="*/ 2359026 h 6857999"/>
              <a:gd name="connsiteX61" fmla="*/ 232832 w 5026024"/>
              <a:gd name="connsiteY61" fmla="*/ 2191809 h 6857999"/>
              <a:gd name="connsiteX62" fmla="*/ 293157 w 5026024"/>
              <a:gd name="connsiteY62" fmla="*/ 2099734 h 6857999"/>
              <a:gd name="connsiteX63" fmla="*/ 335492 w 5026024"/>
              <a:gd name="connsiteY63" fmla="*/ 2010834 h 6857999"/>
              <a:gd name="connsiteX64" fmla="*/ 376766 w 5026024"/>
              <a:gd name="connsiteY64" fmla="*/ 1879601 h 6857999"/>
              <a:gd name="connsiteX65" fmla="*/ 418043 w 5026024"/>
              <a:gd name="connsiteY65" fmla="*/ 1748367 h 6857999"/>
              <a:gd name="connsiteX66" fmla="*/ 459317 w 5026024"/>
              <a:gd name="connsiteY66" fmla="*/ 1617134 h 6857999"/>
              <a:gd name="connsiteX67" fmla="*/ 500591 w 5026024"/>
              <a:gd name="connsiteY67" fmla="*/ 1485901 h 6857999"/>
              <a:gd name="connsiteX68" fmla="*/ 541867 w 5026024"/>
              <a:gd name="connsiteY68" fmla="*/ 1354667 h 6857999"/>
              <a:gd name="connsiteX69" fmla="*/ 583142 w 5026024"/>
              <a:gd name="connsiteY69" fmla="*/ 1223434 h 6857999"/>
              <a:gd name="connsiteX70" fmla="*/ 602192 w 5026024"/>
              <a:gd name="connsiteY70" fmla="*/ 1108076 h 6857999"/>
              <a:gd name="connsiteX71" fmla="*/ 556684 w 5026024"/>
              <a:gd name="connsiteY71" fmla="*/ 1016001 h 6857999"/>
              <a:gd name="connsiteX72" fmla="*/ 680510 w 5026024"/>
              <a:gd name="connsiteY72" fmla="*/ 981076 h 6857999"/>
              <a:gd name="connsiteX73" fmla="*/ 739774 w 5026024"/>
              <a:gd name="connsiteY73" fmla="*/ 944034 h 6857999"/>
              <a:gd name="connsiteX74" fmla="*/ 751419 w 5026024"/>
              <a:gd name="connsiteY74" fmla="*/ 866776 h 6857999"/>
              <a:gd name="connsiteX75" fmla="*/ 652994 w 5026024"/>
              <a:gd name="connsiteY75" fmla="*/ 792692 h 6857999"/>
              <a:gd name="connsiteX76" fmla="*/ 505886 w 5026024"/>
              <a:gd name="connsiteY76" fmla="*/ 730251 h 6857999"/>
              <a:gd name="connsiteX77" fmla="*/ 371476 w 5026024"/>
              <a:gd name="connsiteY77" fmla="*/ 687917 h 6857999"/>
              <a:gd name="connsiteX78" fmla="*/ 312208 w 5026024"/>
              <a:gd name="connsiteY78" fmla="*/ 673101 h 6857999"/>
              <a:gd name="connsiteX79" fmla="*/ 398993 w 5026024"/>
              <a:gd name="connsiteY79" fmla="*/ 578909 h 6857999"/>
              <a:gd name="connsiteX80" fmla="*/ 460376 w 5026024"/>
              <a:gd name="connsiteY80" fmla="*/ 483659 h 6857999"/>
              <a:gd name="connsiteX81" fmla="*/ 428626 w 5026024"/>
              <a:gd name="connsiteY81" fmla="*/ 425451 h 6857999"/>
              <a:gd name="connsiteX82" fmla="*/ 358775 w 5026024"/>
              <a:gd name="connsiteY82" fmla="*/ 314326 h 6857999"/>
              <a:gd name="connsiteX83" fmla="*/ 307977 w 5026024"/>
              <a:gd name="connsiteY83" fmla="*/ 197909 h 6857999"/>
              <a:gd name="connsiteX84" fmla="*/ 273052 w 5026024"/>
              <a:gd name="connsiteY84" fmla="*/ 76201 h 6857999"/>
              <a:gd name="connsiteX85" fmla="*/ 260747 w 5026024"/>
              <a:gd name="connsiteY85" fmla="*/ 1323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026024" h="6857999">
                <a:moveTo>
                  <a:pt x="261958" y="0"/>
                </a:moveTo>
                <a:lnTo>
                  <a:pt x="5026024" y="0"/>
                </a:lnTo>
                <a:lnTo>
                  <a:pt x="5026024" y="6857999"/>
                </a:lnTo>
                <a:lnTo>
                  <a:pt x="438673" y="6857999"/>
                </a:lnTo>
                <a:lnTo>
                  <a:pt x="440281" y="6857375"/>
                </a:lnTo>
                <a:cubicBezTo>
                  <a:pt x="503006" y="6825325"/>
                  <a:pt x="412486" y="6803100"/>
                  <a:pt x="440267" y="6774392"/>
                </a:cubicBezTo>
                <a:cubicBezTo>
                  <a:pt x="534460" y="6738409"/>
                  <a:pt x="473075" y="6710892"/>
                  <a:pt x="477308" y="6679142"/>
                </a:cubicBezTo>
                <a:cubicBezTo>
                  <a:pt x="479427" y="6647392"/>
                  <a:pt x="559860" y="6611409"/>
                  <a:pt x="515407" y="6582834"/>
                </a:cubicBezTo>
                <a:cubicBezTo>
                  <a:pt x="554567" y="6550026"/>
                  <a:pt x="530226" y="6519334"/>
                  <a:pt x="541867" y="6486526"/>
                </a:cubicBezTo>
                <a:cubicBezTo>
                  <a:pt x="537635" y="6454776"/>
                  <a:pt x="570441" y="6419851"/>
                  <a:pt x="543985" y="6388101"/>
                </a:cubicBezTo>
                <a:cubicBezTo>
                  <a:pt x="567266" y="6359526"/>
                  <a:pt x="607484" y="6329892"/>
                  <a:pt x="536576" y="6306610"/>
                </a:cubicBezTo>
                <a:cubicBezTo>
                  <a:pt x="504825" y="6281209"/>
                  <a:pt x="499534" y="6254751"/>
                  <a:pt x="518584" y="6226176"/>
                </a:cubicBezTo>
                <a:cubicBezTo>
                  <a:pt x="484717" y="6196543"/>
                  <a:pt x="584200" y="6162676"/>
                  <a:pt x="552451" y="6138334"/>
                </a:cubicBezTo>
                <a:cubicBezTo>
                  <a:pt x="587375" y="6109759"/>
                  <a:pt x="555626" y="6087534"/>
                  <a:pt x="609600" y="6058959"/>
                </a:cubicBezTo>
                <a:cubicBezTo>
                  <a:pt x="602192" y="6034618"/>
                  <a:pt x="661460" y="6006043"/>
                  <a:pt x="662519" y="5979584"/>
                </a:cubicBezTo>
                <a:cubicBezTo>
                  <a:pt x="672042" y="5952068"/>
                  <a:pt x="705909" y="5921376"/>
                  <a:pt x="678391" y="5891743"/>
                </a:cubicBezTo>
                <a:cubicBezTo>
                  <a:pt x="631824" y="5855759"/>
                  <a:pt x="637119" y="5829301"/>
                  <a:pt x="636060" y="5808134"/>
                </a:cubicBezTo>
                <a:cubicBezTo>
                  <a:pt x="626534" y="5788026"/>
                  <a:pt x="633944" y="5773209"/>
                  <a:pt x="656169" y="5758392"/>
                </a:cubicBezTo>
                <a:cubicBezTo>
                  <a:pt x="662519" y="5730876"/>
                  <a:pt x="695325" y="5705476"/>
                  <a:pt x="695325" y="5643034"/>
                </a:cubicBezTo>
                <a:cubicBezTo>
                  <a:pt x="717552" y="5620809"/>
                  <a:pt x="681568" y="5590118"/>
                  <a:pt x="778934" y="5552017"/>
                </a:cubicBezTo>
                <a:cubicBezTo>
                  <a:pt x="745068" y="5522384"/>
                  <a:pt x="792692" y="5487459"/>
                  <a:pt x="841375" y="5466293"/>
                </a:cubicBezTo>
                <a:cubicBezTo>
                  <a:pt x="882652" y="5438776"/>
                  <a:pt x="917577" y="5411259"/>
                  <a:pt x="881593" y="5389034"/>
                </a:cubicBezTo>
                <a:cubicBezTo>
                  <a:pt x="886885" y="5376334"/>
                  <a:pt x="911227" y="5362577"/>
                  <a:pt x="857250" y="5354109"/>
                </a:cubicBezTo>
                <a:cubicBezTo>
                  <a:pt x="843492" y="5343526"/>
                  <a:pt x="783169" y="5335059"/>
                  <a:pt x="755651" y="5324476"/>
                </a:cubicBezTo>
                <a:cubicBezTo>
                  <a:pt x="699560" y="5305426"/>
                  <a:pt x="718610" y="5282143"/>
                  <a:pt x="703791" y="5260976"/>
                </a:cubicBezTo>
                <a:cubicBezTo>
                  <a:pt x="662519" y="5241926"/>
                  <a:pt x="687916" y="5217584"/>
                  <a:pt x="713318" y="5194301"/>
                </a:cubicBezTo>
                <a:cubicBezTo>
                  <a:pt x="723900" y="5148793"/>
                  <a:pt x="722843" y="5106459"/>
                  <a:pt x="751419" y="5064126"/>
                </a:cubicBezTo>
                <a:cubicBezTo>
                  <a:pt x="713318" y="5046134"/>
                  <a:pt x="717552" y="5008034"/>
                  <a:pt x="649817" y="4968876"/>
                </a:cubicBezTo>
                <a:cubicBezTo>
                  <a:pt x="630767" y="4946651"/>
                  <a:pt x="635000" y="4919134"/>
                  <a:pt x="661460" y="4899026"/>
                </a:cubicBezTo>
                <a:cubicBezTo>
                  <a:pt x="685801" y="4878918"/>
                  <a:pt x="696385" y="4868334"/>
                  <a:pt x="726016" y="4876801"/>
                </a:cubicBezTo>
                <a:cubicBezTo>
                  <a:pt x="714375" y="4840818"/>
                  <a:pt x="718610" y="4802717"/>
                  <a:pt x="718610" y="4765676"/>
                </a:cubicBezTo>
                <a:cubicBezTo>
                  <a:pt x="714375" y="4747684"/>
                  <a:pt x="672042" y="4731809"/>
                  <a:pt x="655110" y="4713818"/>
                </a:cubicBezTo>
                <a:cubicBezTo>
                  <a:pt x="664634" y="4694768"/>
                  <a:pt x="646644" y="4676776"/>
                  <a:pt x="699560" y="4655609"/>
                </a:cubicBezTo>
                <a:cubicBezTo>
                  <a:pt x="711200" y="4618568"/>
                  <a:pt x="748243" y="4579409"/>
                  <a:pt x="669925" y="4547659"/>
                </a:cubicBezTo>
                <a:cubicBezTo>
                  <a:pt x="631824" y="4512734"/>
                  <a:pt x="643469" y="4476751"/>
                  <a:pt x="633944" y="4440768"/>
                </a:cubicBezTo>
                <a:cubicBezTo>
                  <a:pt x="654050" y="4421717"/>
                  <a:pt x="670985" y="4402668"/>
                  <a:pt x="672042" y="4384676"/>
                </a:cubicBezTo>
                <a:cubicBezTo>
                  <a:pt x="662519" y="4367743"/>
                  <a:pt x="639236" y="4350809"/>
                  <a:pt x="592667" y="4335993"/>
                </a:cubicBezTo>
                <a:cubicBezTo>
                  <a:pt x="532342" y="4321176"/>
                  <a:pt x="543985" y="4303184"/>
                  <a:pt x="575734" y="4283076"/>
                </a:cubicBezTo>
                <a:cubicBezTo>
                  <a:pt x="594783" y="4264026"/>
                  <a:pt x="617010" y="4244976"/>
                  <a:pt x="549276" y="4231217"/>
                </a:cubicBezTo>
                <a:cubicBezTo>
                  <a:pt x="594783" y="4196293"/>
                  <a:pt x="542926" y="4166659"/>
                  <a:pt x="506943" y="4137026"/>
                </a:cubicBezTo>
                <a:cubicBezTo>
                  <a:pt x="478367" y="4107393"/>
                  <a:pt x="479427" y="4075643"/>
                  <a:pt x="455085" y="4048126"/>
                </a:cubicBezTo>
                <a:cubicBezTo>
                  <a:pt x="451908" y="4024842"/>
                  <a:pt x="412752" y="4005793"/>
                  <a:pt x="403227" y="3983568"/>
                </a:cubicBezTo>
                <a:cubicBezTo>
                  <a:pt x="404283" y="3961342"/>
                  <a:pt x="352427" y="3941234"/>
                  <a:pt x="358775" y="3915834"/>
                </a:cubicBezTo>
                <a:cubicBezTo>
                  <a:pt x="339725" y="3887259"/>
                  <a:pt x="329142" y="3857626"/>
                  <a:pt x="330200" y="3825876"/>
                </a:cubicBezTo>
                <a:cubicBezTo>
                  <a:pt x="296334" y="3796243"/>
                  <a:pt x="330200" y="3762376"/>
                  <a:pt x="320676" y="3730626"/>
                </a:cubicBezTo>
                <a:cubicBezTo>
                  <a:pt x="324908" y="3697818"/>
                  <a:pt x="315383" y="3666068"/>
                  <a:pt x="320676" y="3634318"/>
                </a:cubicBezTo>
                <a:cubicBezTo>
                  <a:pt x="365126" y="3599393"/>
                  <a:pt x="356658" y="3568701"/>
                  <a:pt x="358775" y="3539068"/>
                </a:cubicBezTo>
                <a:cubicBezTo>
                  <a:pt x="448733" y="3505201"/>
                  <a:pt x="390526" y="3477684"/>
                  <a:pt x="370417" y="3448051"/>
                </a:cubicBezTo>
                <a:cubicBezTo>
                  <a:pt x="369359" y="3421592"/>
                  <a:pt x="356658" y="3403601"/>
                  <a:pt x="304802" y="3390901"/>
                </a:cubicBezTo>
                <a:cubicBezTo>
                  <a:pt x="283635" y="3377143"/>
                  <a:pt x="219075" y="3368676"/>
                  <a:pt x="241303" y="3354918"/>
                </a:cubicBezTo>
                <a:cubicBezTo>
                  <a:pt x="211668" y="3344334"/>
                  <a:pt x="189443" y="3333751"/>
                  <a:pt x="167219" y="3318934"/>
                </a:cubicBezTo>
                <a:cubicBezTo>
                  <a:pt x="156635" y="3303059"/>
                  <a:pt x="154519" y="3284009"/>
                  <a:pt x="135468" y="3258609"/>
                </a:cubicBezTo>
                <a:cubicBezTo>
                  <a:pt x="117475" y="3212042"/>
                  <a:pt x="144993" y="3175001"/>
                  <a:pt x="179918" y="3125259"/>
                </a:cubicBezTo>
                <a:cubicBezTo>
                  <a:pt x="168277" y="3097743"/>
                  <a:pt x="152399" y="3080809"/>
                  <a:pt x="131234" y="3068109"/>
                </a:cubicBezTo>
                <a:cubicBezTo>
                  <a:pt x="109009" y="3055409"/>
                  <a:pt x="82551" y="3044826"/>
                  <a:pt x="49744" y="3030009"/>
                </a:cubicBezTo>
                <a:cubicBezTo>
                  <a:pt x="15874" y="3002493"/>
                  <a:pt x="42334" y="2968626"/>
                  <a:pt x="0" y="2937934"/>
                </a:cubicBezTo>
                <a:cubicBezTo>
                  <a:pt x="5291" y="2904067"/>
                  <a:pt x="10583" y="2868084"/>
                  <a:pt x="47625" y="2831042"/>
                </a:cubicBezTo>
                <a:cubicBezTo>
                  <a:pt x="104774" y="2792942"/>
                  <a:pt x="109009" y="2758018"/>
                  <a:pt x="131234" y="2723092"/>
                </a:cubicBezTo>
                <a:cubicBezTo>
                  <a:pt x="162985" y="2688167"/>
                  <a:pt x="165100" y="2656417"/>
                  <a:pt x="187327" y="2626784"/>
                </a:cubicBezTo>
                <a:cubicBezTo>
                  <a:pt x="130178" y="2579159"/>
                  <a:pt x="143935" y="2537884"/>
                  <a:pt x="165100" y="2495551"/>
                </a:cubicBezTo>
                <a:cubicBezTo>
                  <a:pt x="148168" y="2455334"/>
                  <a:pt x="79376" y="2416176"/>
                  <a:pt x="141817" y="2359026"/>
                </a:cubicBezTo>
                <a:cubicBezTo>
                  <a:pt x="142874" y="2312459"/>
                  <a:pt x="242359" y="2250018"/>
                  <a:pt x="232832" y="2191809"/>
                </a:cubicBezTo>
                <a:cubicBezTo>
                  <a:pt x="298452" y="2159001"/>
                  <a:pt x="258234" y="2131484"/>
                  <a:pt x="293157" y="2099734"/>
                </a:cubicBezTo>
                <a:cubicBezTo>
                  <a:pt x="341842" y="2066926"/>
                  <a:pt x="313268" y="2039409"/>
                  <a:pt x="335492" y="2010834"/>
                </a:cubicBezTo>
                <a:cubicBezTo>
                  <a:pt x="322792" y="1968501"/>
                  <a:pt x="288927" y="1927226"/>
                  <a:pt x="376766" y="1879601"/>
                </a:cubicBezTo>
                <a:cubicBezTo>
                  <a:pt x="331258" y="1839384"/>
                  <a:pt x="418043" y="1791759"/>
                  <a:pt x="418043" y="1748367"/>
                </a:cubicBezTo>
                <a:cubicBezTo>
                  <a:pt x="601135" y="1694393"/>
                  <a:pt x="420158" y="1662643"/>
                  <a:pt x="459317" y="1617134"/>
                </a:cubicBezTo>
                <a:cubicBezTo>
                  <a:pt x="477308" y="1572684"/>
                  <a:pt x="472016" y="1530351"/>
                  <a:pt x="500591" y="1485901"/>
                </a:cubicBezTo>
                <a:cubicBezTo>
                  <a:pt x="525993" y="1441451"/>
                  <a:pt x="595842" y="1394884"/>
                  <a:pt x="541867" y="1354667"/>
                </a:cubicBezTo>
                <a:cubicBezTo>
                  <a:pt x="504825" y="1313392"/>
                  <a:pt x="579966" y="1266826"/>
                  <a:pt x="583142" y="1223434"/>
                </a:cubicBezTo>
                <a:cubicBezTo>
                  <a:pt x="624419" y="1186392"/>
                  <a:pt x="629709" y="1144059"/>
                  <a:pt x="602192" y="1108076"/>
                </a:cubicBezTo>
                <a:cubicBezTo>
                  <a:pt x="648760" y="1067859"/>
                  <a:pt x="602192" y="1036109"/>
                  <a:pt x="556684" y="1016001"/>
                </a:cubicBezTo>
                <a:cubicBezTo>
                  <a:pt x="639236" y="1003301"/>
                  <a:pt x="570441" y="998009"/>
                  <a:pt x="680510" y="981076"/>
                </a:cubicBezTo>
                <a:cubicBezTo>
                  <a:pt x="708024" y="968376"/>
                  <a:pt x="775759" y="953559"/>
                  <a:pt x="739774" y="944034"/>
                </a:cubicBezTo>
                <a:cubicBezTo>
                  <a:pt x="659342" y="924984"/>
                  <a:pt x="835024" y="889001"/>
                  <a:pt x="751419" y="866776"/>
                </a:cubicBezTo>
                <a:cubicBezTo>
                  <a:pt x="705909" y="842434"/>
                  <a:pt x="613833" y="821267"/>
                  <a:pt x="652994" y="792692"/>
                </a:cubicBezTo>
                <a:cubicBezTo>
                  <a:pt x="589491" y="770467"/>
                  <a:pt x="510118" y="751417"/>
                  <a:pt x="505886" y="730251"/>
                </a:cubicBezTo>
                <a:cubicBezTo>
                  <a:pt x="405342" y="715434"/>
                  <a:pt x="317502" y="702734"/>
                  <a:pt x="371476" y="687917"/>
                </a:cubicBezTo>
                <a:cubicBezTo>
                  <a:pt x="359832" y="676276"/>
                  <a:pt x="244476" y="676276"/>
                  <a:pt x="312208" y="673101"/>
                </a:cubicBezTo>
                <a:cubicBezTo>
                  <a:pt x="352427" y="630767"/>
                  <a:pt x="342901" y="607484"/>
                  <a:pt x="398993" y="578909"/>
                </a:cubicBezTo>
                <a:cubicBezTo>
                  <a:pt x="462491" y="550334"/>
                  <a:pt x="525993" y="521759"/>
                  <a:pt x="460376" y="483659"/>
                </a:cubicBezTo>
                <a:cubicBezTo>
                  <a:pt x="545043" y="456142"/>
                  <a:pt x="425452" y="444501"/>
                  <a:pt x="428626" y="425451"/>
                </a:cubicBezTo>
                <a:cubicBezTo>
                  <a:pt x="430743" y="387351"/>
                  <a:pt x="316442" y="355601"/>
                  <a:pt x="358775" y="314326"/>
                </a:cubicBezTo>
                <a:cubicBezTo>
                  <a:pt x="307977" y="278342"/>
                  <a:pt x="216958" y="243417"/>
                  <a:pt x="307977" y="197909"/>
                </a:cubicBezTo>
                <a:cubicBezTo>
                  <a:pt x="385234" y="152401"/>
                  <a:pt x="317502" y="115359"/>
                  <a:pt x="273052" y="76201"/>
                </a:cubicBezTo>
                <a:cubicBezTo>
                  <a:pt x="254001" y="56093"/>
                  <a:pt x="257177" y="34662"/>
                  <a:pt x="260747" y="13230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2E5B73-4EA9-DABB-C08B-8C7E2D6715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213" y="702440"/>
            <a:ext cx="1069675" cy="1069675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AE1425D-26B5-6073-5CD7-AA4F7292BB32}"/>
              </a:ext>
            </a:extLst>
          </p:cNvPr>
          <p:cNvSpPr/>
          <p:nvPr userDrawn="1"/>
        </p:nvSpPr>
        <p:spPr>
          <a:xfrm>
            <a:off x="1332329" y="5430683"/>
            <a:ext cx="1443962" cy="1427317"/>
          </a:xfrm>
          <a:custGeom>
            <a:avLst/>
            <a:gdLst>
              <a:gd name="connsiteX0" fmla="*/ 1302905 w 1443962"/>
              <a:gd name="connsiteY0" fmla="*/ 923945 h 1427317"/>
              <a:gd name="connsiteX1" fmla="*/ 1179312 w 1443962"/>
              <a:gd name="connsiteY1" fmla="*/ 1080049 h 1427317"/>
              <a:gd name="connsiteX2" fmla="*/ 1229122 w 1443962"/>
              <a:gd name="connsiteY2" fmla="*/ 1285387 h 1427317"/>
              <a:gd name="connsiteX3" fmla="*/ 1372835 w 1443962"/>
              <a:gd name="connsiteY3" fmla="*/ 1130543 h 1427317"/>
              <a:gd name="connsiteX4" fmla="*/ 1323098 w 1443962"/>
              <a:gd name="connsiteY4" fmla="*/ 925226 h 1427317"/>
              <a:gd name="connsiteX5" fmla="*/ 1302905 w 1443962"/>
              <a:gd name="connsiteY5" fmla="*/ 923945 h 1427317"/>
              <a:gd name="connsiteX6" fmla="*/ 1303835 w 1443962"/>
              <a:gd name="connsiteY6" fmla="*/ 895287 h 1427317"/>
              <a:gd name="connsiteX7" fmla="*/ 1330265 w 1443962"/>
              <a:gd name="connsiteY7" fmla="*/ 897756 h 1427317"/>
              <a:gd name="connsiteX8" fmla="*/ 1400377 w 1443962"/>
              <a:gd name="connsiteY8" fmla="*/ 1137730 h 1427317"/>
              <a:gd name="connsiteX9" fmla="*/ 1221955 w 1443962"/>
              <a:gd name="connsiteY9" fmla="*/ 1312854 h 1427317"/>
              <a:gd name="connsiteX10" fmla="*/ 1151844 w 1443962"/>
              <a:gd name="connsiteY10" fmla="*/ 1072881 h 1427317"/>
              <a:gd name="connsiteX11" fmla="*/ 1303835 w 1443962"/>
              <a:gd name="connsiteY11" fmla="*/ 895287 h 1427317"/>
              <a:gd name="connsiteX12" fmla="*/ 1406962 w 1443962"/>
              <a:gd name="connsiteY12" fmla="*/ 881329 h 1427317"/>
              <a:gd name="connsiteX13" fmla="*/ 1405898 w 1443962"/>
              <a:gd name="connsiteY13" fmla="*/ 881520 h 1427317"/>
              <a:gd name="connsiteX14" fmla="*/ 1408336 w 1443962"/>
              <a:gd name="connsiteY14" fmla="*/ 895500 h 1427317"/>
              <a:gd name="connsiteX15" fmla="*/ 649534 w 1443962"/>
              <a:gd name="connsiteY15" fmla="*/ 851972 h 1427317"/>
              <a:gd name="connsiteX16" fmla="*/ 730748 w 1443962"/>
              <a:gd name="connsiteY16" fmla="*/ 861958 h 1427317"/>
              <a:gd name="connsiteX17" fmla="*/ 929384 w 1443962"/>
              <a:gd name="connsiteY17" fmla="*/ 1042378 h 1427317"/>
              <a:gd name="connsiteX18" fmla="*/ 979308 w 1443962"/>
              <a:gd name="connsiteY18" fmla="*/ 1124070 h 1427317"/>
              <a:gd name="connsiteX19" fmla="*/ 1044436 w 1443962"/>
              <a:gd name="connsiteY19" fmla="*/ 1187570 h 1427317"/>
              <a:gd name="connsiteX20" fmla="*/ 1190288 w 1443962"/>
              <a:gd name="connsiteY20" fmla="*/ 1406534 h 1427317"/>
              <a:gd name="connsiteX21" fmla="*/ 1190726 w 1443962"/>
              <a:gd name="connsiteY21" fmla="*/ 1427317 h 1427317"/>
              <a:gd name="connsiteX22" fmla="*/ 1160515 w 1443962"/>
              <a:gd name="connsiteY22" fmla="*/ 1427317 h 1427317"/>
              <a:gd name="connsiteX23" fmla="*/ 1161883 w 1443962"/>
              <a:gd name="connsiteY23" fmla="*/ 1410726 h 1427317"/>
              <a:gd name="connsiteX24" fmla="*/ 1025520 w 1443962"/>
              <a:gd name="connsiteY24" fmla="*/ 1208929 h 1427317"/>
              <a:gd name="connsiteX25" fmla="*/ 956823 w 1443962"/>
              <a:gd name="connsiteY25" fmla="*/ 1141768 h 1427317"/>
              <a:gd name="connsiteX26" fmla="*/ 904102 w 1443962"/>
              <a:gd name="connsiteY26" fmla="*/ 1055835 h 1427317"/>
              <a:gd name="connsiteX27" fmla="*/ 723397 w 1443962"/>
              <a:gd name="connsiteY27" fmla="*/ 889534 h 1427317"/>
              <a:gd name="connsiteX28" fmla="*/ 650487 w 1443962"/>
              <a:gd name="connsiteY28" fmla="*/ 880514 h 1427317"/>
              <a:gd name="connsiteX29" fmla="*/ 484475 w 1443962"/>
              <a:gd name="connsiteY29" fmla="*/ 946343 h 1427317"/>
              <a:gd name="connsiteX30" fmla="*/ 396491 w 1443962"/>
              <a:gd name="connsiteY30" fmla="*/ 995562 h 1427317"/>
              <a:gd name="connsiteX31" fmla="*/ 303738 w 1443962"/>
              <a:gd name="connsiteY31" fmla="*/ 1020596 h 1427317"/>
              <a:gd name="connsiteX32" fmla="*/ 42342 w 1443962"/>
              <a:gd name="connsiteY32" fmla="*/ 1226038 h 1427317"/>
              <a:gd name="connsiteX33" fmla="*/ 32563 w 1443962"/>
              <a:gd name="connsiteY33" fmla="*/ 1345724 h 1427317"/>
              <a:gd name="connsiteX34" fmla="*/ 50908 w 1443962"/>
              <a:gd name="connsiteY34" fmla="*/ 1427317 h 1427317"/>
              <a:gd name="connsiteX35" fmla="*/ 21898 w 1443962"/>
              <a:gd name="connsiteY35" fmla="*/ 1427317 h 1427317"/>
              <a:gd name="connsiteX36" fmla="*/ 4087 w 1443962"/>
              <a:gd name="connsiteY36" fmla="*/ 1350021 h 1427317"/>
              <a:gd name="connsiteX37" fmla="*/ 14946 w 1443962"/>
              <a:gd name="connsiteY37" fmla="*/ 1218889 h 1427317"/>
              <a:gd name="connsiteX38" fmla="*/ 297961 w 1443962"/>
              <a:gd name="connsiteY38" fmla="*/ 992794 h 1427317"/>
              <a:gd name="connsiteX39" fmla="*/ 385810 w 1443962"/>
              <a:gd name="connsiteY39" fmla="*/ 969210 h 1427317"/>
              <a:gd name="connsiteX40" fmla="*/ 469285 w 1443962"/>
              <a:gd name="connsiteY40" fmla="*/ 922326 h 1427317"/>
              <a:gd name="connsiteX41" fmla="*/ 649534 w 1443962"/>
              <a:gd name="connsiteY41" fmla="*/ 851972 h 1427317"/>
              <a:gd name="connsiteX42" fmla="*/ 1089150 w 1443962"/>
              <a:gd name="connsiteY42" fmla="*/ 630414 h 1427317"/>
              <a:gd name="connsiteX43" fmla="*/ 965558 w 1443962"/>
              <a:gd name="connsiteY43" fmla="*/ 786519 h 1427317"/>
              <a:gd name="connsiteX44" fmla="*/ 1015386 w 1443962"/>
              <a:gd name="connsiteY44" fmla="*/ 991785 h 1427317"/>
              <a:gd name="connsiteX45" fmla="*/ 1159080 w 1443962"/>
              <a:gd name="connsiteY45" fmla="*/ 837016 h 1427317"/>
              <a:gd name="connsiteX46" fmla="*/ 1109342 w 1443962"/>
              <a:gd name="connsiteY46" fmla="*/ 631697 h 1427317"/>
              <a:gd name="connsiteX47" fmla="*/ 1089150 w 1443962"/>
              <a:gd name="connsiteY47" fmla="*/ 630414 h 1427317"/>
              <a:gd name="connsiteX48" fmla="*/ 162740 w 1443962"/>
              <a:gd name="connsiteY48" fmla="*/ 626444 h 1427317"/>
              <a:gd name="connsiteX49" fmla="*/ 39218 w 1443962"/>
              <a:gd name="connsiteY49" fmla="*/ 782566 h 1427317"/>
              <a:gd name="connsiteX50" fmla="*/ 88954 w 1443962"/>
              <a:gd name="connsiteY50" fmla="*/ 987885 h 1427317"/>
              <a:gd name="connsiteX51" fmla="*/ 232740 w 1443962"/>
              <a:gd name="connsiteY51" fmla="*/ 833061 h 1427317"/>
              <a:gd name="connsiteX52" fmla="*/ 182930 w 1443962"/>
              <a:gd name="connsiteY52" fmla="*/ 627723 h 1427317"/>
              <a:gd name="connsiteX53" fmla="*/ 162740 w 1443962"/>
              <a:gd name="connsiteY53" fmla="*/ 626444 h 1427317"/>
              <a:gd name="connsiteX54" fmla="*/ 1372977 w 1443962"/>
              <a:gd name="connsiteY54" fmla="*/ 604277 h 1427317"/>
              <a:gd name="connsiteX55" fmla="*/ 1356503 w 1443962"/>
              <a:gd name="connsiteY55" fmla="*/ 748155 h 1427317"/>
              <a:gd name="connsiteX56" fmla="*/ 1337467 w 1443962"/>
              <a:gd name="connsiteY56" fmla="*/ 804362 h 1427317"/>
              <a:gd name="connsiteX57" fmla="*/ 1323283 w 1443962"/>
              <a:gd name="connsiteY57" fmla="*/ 848259 h 1427317"/>
              <a:gd name="connsiteX58" fmla="*/ 1330824 w 1443962"/>
              <a:gd name="connsiteY58" fmla="*/ 846871 h 1427317"/>
              <a:gd name="connsiteX59" fmla="*/ 1361634 w 1443962"/>
              <a:gd name="connsiteY59" fmla="*/ 846015 h 1427317"/>
              <a:gd name="connsiteX60" fmla="*/ 1366472 w 1443962"/>
              <a:gd name="connsiteY60" fmla="*/ 847512 h 1427317"/>
              <a:gd name="connsiteX61" fmla="*/ 1401725 w 1443962"/>
              <a:gd name="connsiteY61" fmla="*/ 875983 h 1427317"/>
              <a:gd name="connsiteX62" fmla="*/ 1404342 w 1443962"/>
              <a:gd name="connsiteY62" fmla="*/ 879709 h 1427317"/>
              <a:gd name="connsiteX63" fmla="*/ 1409064 w 1443962"/>
              <a:gd name="connsiteY63" fmla="*/ 712087 h 1427317"/>
              <a:gd name="connsiteX64" fmla="*/ 1372977 w 1443962"/>
              <a:gd name="connsiteY64" fmla="*/ 604277 h 1427317"/>
              <a:gd name="connsiteX65" fmla="*/ 1090095 w 1443962"/>
              <a:gd name="connsiteY65" fmla="*/ 601685 h 1427317"/>
              <a:gd name="connsiteX66" fmla="*/ 1116529 w 1443962"/>
              <a:gd name="connsiteY66" fmla="*/ 604156 h 1427317"/>
              <a:gd name="connsiteX67" fmla="*/ 1186621 w 1443962"/>
              <a:gd name="connsiteY67" fmla="*/ 844202 h 1427317"/>
              <a:gd name="connsiteX68" fmla="*/ 1008199 w 1443962"/>
              <a:gd name="connsiteY68" fmla="*/ 1019326 h 1427317"/>
              <a:gd name="connsiteX69" fmla="*/ 938016 w 1443962"/>
              <a:gd name="connsiteY69" fmla="*/ 779334 h 1427317"/>
              <a:gd name="connsiteX70" fmla="*/ 1090095 w 1443962"/>
              <a:gd name="connsiteY70" fmla="*/ 601685 h 1427317"/>
              <a:gd name="connsiteX71" fmla="*/ 163667 w 1443962"/>
              <a:gd name="connsiteY71" fmla="*/ 597786 h 1427317"/>
              <a:gd name="connsiteX72" fmla="*/ 190097 w 1443962"/>
              <a:gd name="connsiteY72" fmla="*/ 600255 h 1427317"/>
              <a:gd name="connsiteX73" fmla="*/ 260281 w 1443962"/>
              <a:gd name="connsiteY73" fmla="*/ 840248 h 1427317"/>
              <a:gd name="connsiteX74" fmla="*/ 81787 w 1443962"/>
              <a:gd name="connsiteY74" fmla="*/ 1015353 h 1427317"/>
              <a:gd name="connsiteX75" fmla="*/ 11676 w 1443962"/>
              <a:gd name="connsiteY75" fmla="*/ 775380 h 1427317"/>
              <a:gd name="connsiteX76" fmla="*/ 163667 w 1443962"/>
              <a:gd name="connsiteY76" fmla="*/ 597786 h 1427317"/>
              <a:gd name="connsiteX77" fmla="*/ 1356673 w 1443962"/>
              <a:gd name="connsiteY77" fmla="*/ 544154 h 1427317"/>
              <a:gd name="connsiteX78" fmla="*/ 1372332 w 1443962"/>
              <a:gd name="connsiteY78" fmla="*/ 549332 h 1427317"/>
              <a:gd name="connsiteX79" fmla="*/ 1437026 w 1443962"/>
              <a:gd name="connsiteY79" fmla="*/ 706898 h 1427317"/>
              <a:gd name="connsiteX80" fmla="*/ 1425044 w 1443962"/>
              <a:gd name="connsiteY80" fmla="*/ 900248 h 1427317"/>
              <a:gd name="connsiteX81" fmla="*/ 1409730 w 1443962"/>
              <a:gd name="connsiteY81" fmla="*/ 909595 h 1427317"/>
              <a:gd name="connsiteX82" fmla="*/ 1409657 w 1443962"/>
              <a:gd name="connsiteY82" fmla="*/ 909577 h 1427317"/>
              <a:gd name="connsiteX83" fmla="*/ 1398403 w 1443962"/>
              <a:gd name="connsiteY83" fmla="*/ 908746 h 1427317"/>
              <a:gd name="connsiteX84" fmla="*/ 1378266 w 1443962"/>
              <a:gd name="connsiteY84" fmla="*/ 892022 h 1427317"/>
              <a:gd name="connsiteX85" fmla="*/ 1356694 w 1443962"/>
              <a:gd name="connsiteY85" fmla="*/ 874221 h 1427317"/>
              <a:gd name="connsiteX86" fmla="*/ 1337095 w 1443962"/>
              <a:gd name="connsiteY86" fmla="*/ 874569 h 1427317"/>
              <a:gd name="connsiteX87" fmla="*/ 1309356 w 1443962"/>
              <a:gd name="connsiteY87" fmla="*/ 874121 h 1427317"/>
              <a:gd name="connsiteX88" fmla="*/ 1310891 w 1443962"/>
              <a:gd name="connsiteY88" fmla="*/ 794073 h 1427317"/>
              <a:gd name="connsiteX89" fmla="*/ 1328866 w 1443962"/>
              <a:gd name="connsiteY89" fmla="*/ 741333 h 1427317"/>
              <a:gd name="connsiteX90" fmla="*/ 1346632 w 1443962"/>
              <a:gd name="connsiteY90" fmla="*/ 557218 h 1427317"/>
              <a:gd name="connsiteX91" fmla="*/ 1356673 w 1443962"/>
              <a:gd name="connsiteY91" fmla="*/ 544154 h 1427317"/>
              <a:gd name="connsiteX92" fmla="*/ 492733 w 1443962"/>
              <a:gd name="connsiteY92" fmla="*/ 474791 h 1427317"/>
              <a:gd name="connsiteX93" fmla="*/ 369211 w 1443962"/>
              <a:gd name="connsiteY93" fmla="*/ 630916 h 1427317"/>
              <a:gd name="connsiteX94" fmla="*/ 418966 w 1443962"/>
              <a:gd name="connsiteY94" fmla="*/ 836162 h 1427317"/>
              <a:gd name="connsiteX95" fmla="*/ 562734 w 1443962"/>
              <a:gd name="connsiteY95" fmla="*/ 681411 h 1427317"/>
              <a:gd name="connsiteX96" fmla="*/ 512923 w 1443962"/>
              <a:gd name="connsiteY96" fmla="*/ 476074 h 1427317"/>
              <a:gd name="connsiteX97" fmla="*/ 492733 w 1443962"/>
              <a:gd name="connsiteY97" fmla="*/ 474791 h 1427317"/>
              <a:gd name="connsiteX98" fmla="*/ 493678 w 1443962"/>
              <a:gd name="connsiteY98" fmla="*/ 446062 h 1427317"/>
              <a:gd name="connsiteX99" fmla="*/ 520110 w 1443962"/>
              <a:gd name="connsiteY99" fmla="*/ 448532 h 1427317"/>
              <a:gd name="connsiteX100" fmla="*/ 590275 w 1443962"/>
              <a:gd name="connsiteY100" fmla="*/ 688597 h 1427317"/>
              <a:gd name="connsiteX101" fmla="*/ 411780 w 1443962"/>
              <a:gd name="connsiteY101" fmla="*/ 863703 h 1427317"/>
              <a:gd name="connsiteX102" fmla="*/ 341669 w 1443962"/>
              <a:gd name="connsiteY102" fmla="*/ 623729 h 1427317"/>
              <a:gd name="connsiteX103" fmla="*/ 493678 w 1443962"/>
              <a:gd name="connsiteY103" fmla="*/ 446062 h 1427317"/>
              <a:gd name="connsiteX104" fmla="*/ 829208 w 1443962"/>
              <a:gd name="connsiteY104" fmla="*/ 401666 h 1427317"/>
              <a:gd name="connsiteX105" fmla="*/ 698956 w 1443962"/>
              <a:gd name="connsiteY105" fmla="*/ 565736 h 1427317"/>
              <a:gd name="connsiteX106" fmla="*/ 751678 w 1443962"/>
              <a:gd name="connsiteY106" fmla="*/ 781743 h 1427317"/>
              <a:gd name="connsiteX107" fmla="*/ 903144 w 1443962"/>
              <a:gd name="connsiteY107" fmla="*/ 619015 h 1427317"/>
              <a:gd name="connsiteX108" fmla="*/ 850496 w 1443962"/>
              <a:gd name="connsiteY108" fmla="*/ 403027 h 1427317"/>
              <a:gd name="connsiteX109" fmla="*/ 829208 w 1443962"/>
              <a:gd name="connsiteY109" fmla="*/ 401666 h 1427317"/>
              <a:gd name="connsiteX110" fmla="*/ 830114 w 1443962"/>
              <a:gd name="connsiteY110" fmla="*/ 372918 h 1427317"/>
              <a:gd name="connsiteX111" fmla="*/ 857682 w 1443962"/>
              <a:gd name="connsiteY111" fmla="*/ 375485 h 1427317"/>
              <a:gd name="connsiteX112" fmla="*/ 930614 w 1443962"/>
              <a:gd name="connsiteY112" fmla="*/ 626182 h 1427317"/>
              <a:gd name="connsiteX113" fmla="*/ 744492 w 1443962"/>
              <a:gd name="connsiteY113" fmla="*/ 809285 h 1427317"/>
              <a:gd name="connsiteX114" fmla="*/ 671487 w 1443962"/>
              <a:gd name="connsiteY114" fmla="*/ 558569 h 1427317"/>
              <a:gd name="connsiteX115" fmla="*/ 830114 w 1443962"/>
              <a:gd name="connsiteY115" fmla="*/ 372918 h 1427317"/>
              <a:gd name="connsiteX116" fmla="*/ 296294 w 1443962"/>
              <a:gd name="connsiteY116" fmla="*/ 323341 h 1427317"/>
              <a:gd name="connsiteX117" fmla="*/ 212060 w 1443962"/>
              <a:gd name="connsiteY117" fmla="*/ 399756 h 1427317"/>
              <a:gd name="connsiteX118" fmla="*/ 134282 w 1443962"/>
              <a:gd name="connsiteY118" fmla="*/ 548315 h 1427317"/>
              <a:gd name="connsiteX119" fmla="*/ 138385 w 1443962"/>
              <a:gd name="connsiteY119" fmla="*/ 546344 h 1427317"/>
              <a:gd name="connsiteX120" fmla="*/ 183055 w 1443962"/>
              <a:gd name="connsiteY120" fmla="*/ 538726 h 1427317"/>
              <a:gd name="connsiteX121" fmla="*/ 214490 w 1443962"/>
              <a:gd name="connsiteY121" fmla="*/ 555511 h 1427317"/>
              <a:gd name="connsiteX122" fmla="*/ 220465 w 1443962"/>
              <a:gd name="connsiteY122" fmla="*/ 560425 h 1427317"/>
              <a:gd name="connsiteX123" fmla="*/ 229536 w 1443962"/>
              <a:gd name="connsiteY123" fmla="*/ 515195 h 1427317"/>
              <a:gd name="connsiteX124" fmla="*/ 240390 w 1443962"/>
              <a:gd name="connsiteY124" fmla="*/ 456852 h 1427317"/>
              <a:gd name="connsiteX125" fmla="*/ 296294 w 1443962"/>
              <a:gd name="connsiteY125" fmla="*/ 323341 h 1427317"/>
              <a:gd name="connsiteX126" fmla="*/ 1212113 w 1443962"/>
              <a:gd name="connsiteY126" fmla="*/ 279997 h 1427317"/>
              <a:gd name="connsiteX127" fmla="*/ 1168834 w 1443962"/>
              <a:gd name="connsiteY127" fmla="*/ 439586 h 1427317"/>
              <a:gd name="connsiteX128" fmla="*/ 1139084 w 1443962"/>
              <a:gd name="connsiteY128" fmla="*/ 497679 h 1427317"/>
              <a:gd name="connsiteX129" fmla="*/ 1113823 w 1443962"/>
              <a:gd name="connsiteY129" fmla="*/ 553823 h 1427317"/>
              <a:gd name="connsiteX130" fmla="*/ 1124289 w 1443962"/>
              <a:gd name="connsiteY130" fmla="*/ 554682 h 1427317"/>
              <a:gd name="connsiteX131" fmla="*/ 1158259 w 1443962"/>
              <a:gd name="connsiteY131" fmla="*/ 556366 h 1427317"/>
              <a:gd name="connsiteX132" fmla="*/ 1159940 w 1443962"/>
              <a:gd name="connsiteY132" fmla="*/ 556805 h 1427317"/>
              <a:gd name="connsiteX133" fmla="*/ 1194376 w 1443962"/>
              <a:gd name="connsiteY133" fmla="*/ 586313 h 1427317"/>
              <a:gd name="connsiteX134" fmla="*/ 1200404 w 1443962"/>
              <a:gd name="connsiteY134" fmla="*/ 594907 h 1427317"/>
              <a:gd name="connsiteX135" fmla="*/ 1235341 w 1443962"/>
              <a:gd name="connsiteY135" fmla="*/ 409576 h 1427317"/>
              <a:gd name="connsiteX136" fmla="*/ 1212113 w 1443962"/>
              <a:gd name="connsiteY136" fmla="*/ 279997 h 1427317"/>
              <a:gd name="connsiteX137" fmla="*/ 323556 w 1443962"/>
              <a:gd name="connsiteY137" fmla="*/ 275678 h 1427317"/>
              <a:gd name="connsiteX138" fmla="*/ 339749 w 1443962"/>
              <a:gd name="connsiteY138" fmla="*/ 278811 h 1427317"/>
              <a:gd name="connsiteX139" fmla="*/ 342127 w 1443962"/>
              <a:gd name="connsiteY139" fmla="*/ 295115 h 1427317"/>
              <a:gd name="connsiteX140" fmla="*/ 267744 w 1443962"/>
              <a:gd name="connsiteY140" fmla="*/ 464458 h 1427317"/>
              <a:gd name="connsiteX141" fmla="*/ 257641 w 1443962"/>
              <a:gd name="connsiteY141" fmla="*/ 519328 h 1427317"/>
              <a:gd name="connsiteX142" fmla="*/ 219943 w 1443962"/>
              <a:gd name="connsiteY142" fmla="*/ 589940 h 1427317"/>
              <a:gd name="connsiteX143" fmla="*/ 195448 w 1443962"/>
              <a:gd name="connsiteY143" fmla="*/ 576760 h 1427317"/>
              <a:gd name="connsiteX144" fmla="*/ 178518 w 1443962"/>
              <a:gd name="connsiteY144" fmla="*/ 566880 h 1427317"/>
              <a:gd name="connsiteX145" fmla="*/ 150925 w 1443962"/>
              <a:gd name="connsiteY145" fmla="*/ 571853 h 1427317"/>
              <a:gd name="connsiteX146" fmla="*/ 125183 w 1443962"/>
              <a:gd name="connsiteY146" fmla="*/ 576607 h 1427317"/>
              <a:gd name="connsiteX147" fmla="*/ 114978 w 1443962"/>
              <a:gd name="connsiteY147" fmla="*/ 571759 h 1427317"/>
              <a:gd name="connsiteX148" fmla="*/ 106184 w 1443962"/>
              <a:gd name="connsiteY148" fmla="*/ 556121 h 1427317"/>
              <a:gd name="connsiteX149" fmla="*/ 190124 w 1443962"/>
              <a:gd name="connsiteY149" fmla="*/ 381547 h 1427317"/>
              <a:gd name="connsiteX150" fmla="*/ 323556 w 1443962"/>
              <a:gd name="connsiteY150" fmla="*/ 275678 h 1427317"/>
              <a:gd name="connsiteX151" fmla="*/ 1204979 w 1443962"/>
              <a:gd name="connsiteY151" fmla="*/ 218520 h 1427317"/>
              <a:gd name="connsiteX152" fmla="*/ 1219645 w 1443962"/>
              <a:gd name="connsiteY152" fmla="*/ 226013 h 1427317"/>
              <a:gd name="connsiteX153" fmla="*/ 1263662 w 1443962"/>
              <a:gd name="connsiteY153" fmla="*/ 408694 h 1427317"/>
              <a:gd name="connsiteX154" fmla="*/ 1218528 w 1443962"/>
              <a:gd name="connsiteY154" fmla="*/ 616959 h 1427317"/>
              <a:gd name="connsiteX155" fmla="*/ 1201369 w 1443962"/>
              <a:gd name="connsiteY155" fmla="*/ 624108 h 1427317"/>
              <a:gd name="connsiteX156" fmla="*/ 1194164 w 1443962"/>
              <a:gd name="connsiteY156" fmla="*/ 623007 h 1427317"/>
              <a:gd name="connsiteX157" fmla="*/ 1169708 w 1443962"/>
              <a:gd name="connsiteY157" fmla="*/ 600708 h 1427317"/>
              <a:gd name="connsiteX158" fmla="*/ 1152095 w 1443962"/>
              <a:gd name="connsiteY158" fmla="*/ 584176 h 1427317"/>
              <a:gd name="connsiteX159" fmla="*/ 1127626 w 1443962"/>
              <a:gd name="connsiteY159" fmla="*/ 582861 h 1427317"/>
              <a:gd name="connsiteX160" fmla="*/ 1092826 w 1443962"/>
              <a:gd name="connsiteY160" fmla="*/ 572690 h 1427317"/>
              <a:gd name="connsiteX161" fmla="*/ 1114268 w 1443962"/>
              <a:gd name="connsiteY161" fmla="*/ 483635 h 1427317"/>
              <a:gd name="connsiteX162" fmla="*/ 1142595 w 1443962"/>
              <a:gd name="connsiteY162" fmla="*/ 428603 h 1427317"/>
              <a:gd name="connsiteX163" fmla="*/ 1193105 w 1443962"/>
              <a:gd name="connsiteY163" fmla="*/ 229936 h 1427317"/>
              <a:gd name="connsiteX164" fmla="*/ 1204979 w 1443962"/>
              <a:gd name="connsiteY164" fmla="*/ 218520 h 1427317"/>
              <a:gd name="connsiteX165" fmla="*/ 595092 w 1443962"/>
              <a:gd name="connsiteY165" fmla="*/ 118998 h 1427317"/>
              <a:gd name="connsiteX166" fmla="*/ 511514 w 1443962"/>
              <a:gd name="connsiteY166" fmla="*/ 220709 h 1427317"/>
              <a:gd name="connsiteX167" fmla="*/ 451464 w 1443962"/>
              <a:gd name="connsiteY167" fmla="*/ 399411 h 1427317"/>
              <a:gd name="connsiteX168" fmla="*/ 460924 w 1443962"/>
              <a:gd name="connsiteY168" fmla="*/ 394856 h 1427317"/>
              <a:gd name="connsiteX169" fmla="*/ 505459 w 1443962"/>
              <a:gd name="connsiteY169" fmla="*/ 385955 h 1427317"/>
              <a:gd name="connsiteX170" fmla="*/ 537604 w 1443962"/>
              <a:gd name="connsiteY170" fmla="*/ 401521 h 1427317"/>
              <a:gd name="connsiteX171" fmla="*/ 548333 w 1443962"/>
              <a:gd name="connsiteY171" fmla="*/ 405257 h 1427317"/>
              <a:gd name="connsiteX172" fmla="*/ 552453 w 1443962"/>
              <a:gd name="connsiteY172" fmla="*/ 344612 h 1427317"/>
              <a:gd name="connsiteX173" fmla="*/ 554880 w 1443962"/>
              <a:gd name="connsiteY173" fmla="*/ 279388 h 1427317"/>
              <a:gd name="connsiteX174" fmla="*/ 595092 w 1443962"/>
              <a:gd name="connsiteY174" fmla="*/ 118998 h 1427317"/>
              <a:gd name="connsiteX175" fmla="*/ 614804 w 1443962"/>
              <a:gd name="connsiteY175" fmla="*/ 68272 h 1427317"/>
              <a:gd name="connsiteX176" fmla="*/ 631260 w 1443962"/>
              <a:gd name="connsiteY176" fmla="*/ 68899 h 1427317"/>
              <a:gd name="connsiteX177" fmla="*/ 636043 w 1443962"/>
              <a:gd name="connsiteY177" fmla="*/ 84660 h 1427317"/>
              <a:gd name="connsiteX178" fmla="*/ 583048 w 1443962"/>
              <a:gd name="connsiteY178" fmla="*/ 282681 h 1427317"/>
              <a:gd name="connsiteX179" fmla="*/ 580875 w 1443962"/>
              <a:gd name="connsiteY179" fmla="*/ 344537 h 1427317"/>
              <a:gd name="connsiteX180" fmla="*/ 556092 w 1443962"/>
              <a:gd name="connsiteY180" fmla="*/ 432641 h 1427317"/>
              <a:gd name="connsiteX181" fmla="*/ 520758 w 1443962"/>
              <a:gd name="connsiteY181" fmla="*/ 424514 h 1427317"/>
              <a:gd name="connsiteX182" fmla="*/ 498766 w 1443962"/>
              <a:gd name="connsiteY182" fmla="*/ 413703 h 1427317"/>
              <a:gd name="connsiteX183" fmla="*/ 475321 w 1443962"/>
              <a:gd name="connsiteY183" fmla="*/ 419525 h 1427317"/>
              <a:gd name="connsiteX184" fmla="*/ 443087 w 1443962"/>
              <a:gd name="connsiteY184" fmla="*/ 427032 h 1427317"/>
              <a:gd name="connsiteX185" fmla="*/ 436264 w 1443962"/>
              <a:gd name="connsiteY185" fmla="*/ 424471 h 1427317"/>
              <a:gd name="connsiteX186" fmla="*/ 424786 w 1443962"/>
              <a:gd name="connsiteY186" fmla="*/ 409849 h 1427317"/>
              <a:gd name="connsiteX187" fmla="*/ 487161 w 1443962"/>
              <a:gd name="connsiteY187" fmla="*/ 206084 h 1427317"/>
              <a:gd name="connsiteX188" fmla="*/ 614804 w 1443962"/>
              <a:gd name="connsiteY188" fmla="*/ 68272 h 1427317"/>
              <a:gd name="connsiteX189" fmla="*/ 939058 w 1443962"/>
              <a:gd name="connsiteY189" fmla="*/ 63613 h 1427317"/>
              <a:gd name="connsiteX190" fmla="*/ 821011 w 1443962"/>
              <a:gd name="connsiteY190" fmla="*/ 322844 h 1427317"/>
              <a:gd name="connsiteX191" fmla="*/ 833520 w 1443962"/>
              <a:gd name="connsiteY191" fmla="*/ 319163 h 1427317"/>
              <a:gd name="connsiteX192" fmla="*/ 871922 w 1443962"/>
              <a:gd name="connsiteY192" fmla="*/ 320913 h 1427317"/>
              <a:gd name="connsiteX193" fmla="*/ 906282 w 1443962"/>
              <a:gd name="connsiteY193" fmla="*/ 338149 h 1427317"/>
              <a:gd name="connsiteX194" fmla="*/ 915398 w 1443962"/>
              <a:gd name="connsiteY194" fmla="*/ 347473 h 1427317"/>
              <a:gd name="connsiteX195" fmla="*/ 939058 w 1443962"/>
              <a:gd name="connsiteY195" fmla="*/ 63613 h 1427317"/>
              <a:gd name="connsiteX196" fmla="*/ 944338 w 1443962"/>
              <a:gd name="connsiteY196" fmla="*/ 481 h 1427317"/>
              <a:gd name="connsiteX197" fmla="*/ 955410 w 1443962"/>
              <a:gd name="connsiteY197" fmla="*/ 1243 h 1427317"/>
              <a:gd name="connsiteX198" fmla="*/ 970414 w 1443962"/>
              <a:gd name="connsiteY198" fmla="*/ 27475 h 1427317"/>
              <a:gd name="connsiteX199" fmla="*/ 969858 w 1443962"/>
              <a:gd name="connsiteY199" fmla="*/ 33493 h 1427317"/>
              <a:gd name="connsiteX200" fmla="*/ 942228 w 1443962"/>
              <a:gd name="connsiteY200" fmla="*/ 361573 h 1427317"/>
              <a:gd name="connsiteX201" fmla="*/ 925917 w 1443962"/>
              <a:gd name="connsiteY201" fmla="*/ 384316 h 1427317"/>
              <a:gd name="connsiteX202" fmla="*/ 894360 w 1443962"/>
              <a:gd name="connsiteY202" fmla="*/ 366796 h 1427317"/>
              <a:gd name="connsiteX203" fmla="*/ 888964 w 1443962"/>
              <a:gd name="connsiteY203" fmla="*/ 360862 h 1427317"/>
              <a:gd name="connsiteX204" fmla="*/ 864643 w 1443962"/>
              <a:gd name="connsiteY204" fmla="*/ 348508 h 1427317"/>
              <a:gd name="connsiteX205" fmla="*/ 837388 w 1443962"/>
              <a:gd name="connsiteY205" fmla="*/ 347405 h 1427317"/>
              <a:gd name="connsiteX206" fmla="*/ 829852 w 1443962"/>
              <a:gd name="connsiteY206" fmla="*/ 349964 h 1427317"/>
              <a:gd name="connsiteX207" fmla="*/ 802336 w 1443962"/>
              <a:gd name="connsiteY207" fmla="*/ 354645 h 1427317"/>
              <a:gd name="connsiteX208" fmla="*/ 793852 w 1443962"/>
              <a:gd name="connsiteY208" fmla="*/ 349778 h 1427317"/>
              <a:gd name="connsiteX209" fmla="*/ 790785 w 1443962"/>
              <a:gd name="connsiteY209" fmla="*/ 322058 h 1427317"/>
              <a:gd name="connsiteX210" fmla="*/ 926975 w 1443962"/>
              <a:gd name="connsiteY210" fmla="*/ 22304 h 1427317"/>
              <a:gd name="connsiteX211" fmla="*/ 929430 w 1443962"/>
              <a:gd name="connsiteY211" fmla="*/ 16781 h 1427317"/>
              <a:gd name="connsiteX212" fmla="*/ 944338 w 1443962"/>
              <a:gd name="connsiteY212" fmla="*/ 481 h 142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443962" h="1427317">
                <a:moveTo>
                  <a:pt x="1302905" y="923945"/>
                </a:moveTo>
                <a:cubicBezTo>
                  <a:pt x="1254809" y="929683"/>
                  <a:pt x="1201595" y="994647"/>
                  <a:pt x="1179312" y="1080049"/>
                </a:cubicBezTo>
                <a:cubicBezTo>
                  <a:pt x="1153845" y="1177649"/>
                  <a:pt x="1176668" y="1271699"/>
                  <a:pt x="1229122" y="1285387"/>
                </a:cubicBezTo>
                <a:cubicBezTo>
                  <a:pt x="1281575" y="1299072"/>
                  <a:pt x="1347368" y="1228146"/>
                  <a:pt x="1372835" y="1130543"/>
                </a:cubicBezTo>
                <a:cubicBezTo>
                  <a:pt x="1398302" y="1032942"/>
                  <a:pt x="1375551" y="938912"/>
                  <a:pt x="1323098" y="925226"/>
                </a:cubicBezTo>
                <a:cubicBezTo>
                  <a:pt x="1316542" y="923514"/>
                  <a:pt x="1309776" y="923125"/>
                  <a:pt x="1302905" y="923945"/>
                </a:cubicBezTo>
                <a:close/>
                <a:moveTo>
                  <a:pt x="1303835" y="895287"/>
                </a:moveTo>
                <a:cubicBezTo>
                  <a:pt x="1312706" y="894697"/>
                  <a:pt x="1321554" y="895484"/>
                  <a:pt x="1330265" y="897756"/>
                </a:cubicBezTo>
                <a:cubicBezTo>
                  <a:pt x="1399960" y="915942"/>
                  <a:pt x="1430742" y="1021353"/>
                  <a:pt x="1400377" y="1137730"/>
                </a:cubicBezTo>
                <a:cubicBezTo>
                  <a:pt x="1370011" y="1254106"/>
                  <a:pt x="1291649" y="1331040"/>
                  <a:pt x="1221955" y="1312854"/>
                </a:cubicBezTo>
                <a:cubicBezTo>
                  <a:pt x="1152260" y="1294670"/>
                  <a:pt x="1121478" y="1189257"/>
                  <a:pt x="1151844" y="1072881"/>
                </a:cubicBezTo>
                <a:cubicBezTo>
                  <a:pt x="1178414" y="971051"/>
                  <a:pt x="1241731" y="899421"/>
                  <a:pt x="1303835" y="895287"/>
                </a:cubicBezTo>
                <a:close/>
                <a:moveTo>
                  <a:pt x="1406962" y="881329"/>
                </a:moveTo>
                <a:cubicBezTo>
                  <a:pt x="1406578" y="881307"/>
                  <a:pt x="1406247" y="881377"/>
                  <a:pt x="1405898" y="881520"/>
                </a:cubicBezTo>
                <a:lnTo>
                  <a:pt x="1408336" y="895500"/>
                </a:lnTo>
                <a:close/>
                <a:moveTo>
                  <a:pt x="649534" y="851972"/>
                </a:moveTo>
                <a:cubicBezTo>
                  <a:pt x="674155" y="851278"/>
                  <a:pt x="700998" y="854195"/>
                  <a:pt x="730748" y="861958"/>
                </a:cubicBezTo>
                <a:cubicBezTo>
                  <a:pt x="849755" y="893010"/>
                  <a:pt x="890252" y="968965"/>
                  <a:pt x="929384" y="1042378"/>
                </a:cubicBezTo>
                <a:cubicBezTo>
                  <a:pt x="944978" y="1071729"/>
                  <a:pt x="959766" y="1099386"/>
                  <a:pt x="979308" y="1124070"/>
                </a:cubicBezTo>
                <a:cubicBezTo>
                  <a:pt x="995850" y="1145007"/>
                  <a:pt x="1019481" y="1165686"/>
                  <a:pt x="1044436" y="1187570"/>
                </a:cubicBezTo>
                <a:cubicBezTo>
                  <a:pt x="1105350" y="1240976"/>
                  <a:pt x="1177453" y="1304149"/>
                  <a:pt x="1190288" y="1406534"/>
                </a:cubicBezTo>
                <a:lnTo>
                  <a:pt x="1190726" y="1427317"/>
                </a:lnTo>
                <a:lnTo>
                  <a:pt x="1160515" y="1427317"/>
                </a:lnTo>
                <a:lnTo>
                  <a:pt x="1161883" y="1410726"/>
                </a:lnTo>
                <a:cubicBezTo>
                  <a:pt x="1150370" y="1318345"/>
                  <a:pt x="1084964" y="1261015"/>
                  <a:pt x="1025520" y="1208929"/>
                </a:cubicBezTo>
                <a:cubicBezTo>
                  <a:pt x="999529" y="1186229"/>
                  <a:pt x="975028" y="1164699"/>
                  <a:pt x="956823" y="1141768"/>
                </a:cubicBezTo>
                <a:cubicBezTo>
                  <a:pt x="935688" y="1115108"/>
                  <a:pt x="919608" y="1084929"/>
                  <a:pt x="904102" y="1055835"/>
                </a:cubicBezTo>
                <a:cubicBezTo>
                  <a:pt x="866175" y="984686"/>
                  <a:pt x="830349" y="917441"/>
                  <a:pt x="723397" y="889534"/>
                </a:cubicBezTo>
                <a:cubicBezTo>
                  <a:pt x="696659" y="882557"/>
                  <a:pt x="672599" y="879898"/>
                  <a:pt x="650487" y="880514"/>
                </a:cubicBezTo>
                <a:cubicBezTo>
                  <a:pt x="584154" y="882360"/>
                  <a:pt x="535367" y="913683"/>
                  <a:pt x="484475" y="946343"/>
                </a:cubicBezTo>
                <a:cubicBezTo>
                  <a:pt x="456732" y="964151"/>
                  <a:pt x="427956" y="982627"/>
                  <a:pt x="396491" y="995562"/>
                </a:cubicBezTo>
                <a:cubicBezTo>
                  <a:pt x="369403" y="1006675"/>
                  <a:pt x="337524" y="1013416"/>
                  <a:pt x="303738" y="1020596"/>
                </a:cubicBezTo>
                <a:cubicBezTo>
                  <a:pt x="200652" y="1042466"/>
                  <a:pt x="83763" y="1067290"/>
                  <a:pt x="42342" y="1226038"/>
                </a:cubicBezTo>
                <a:cubicBezTo>
                  <a:pt x="32606" y="1263350"/>
                  <a:pt x="29510" y="1304464"/>
                  <a:pt x="32563" y="1345724"/>
                </a:cubicBezTo>
                <a:lnTo>
                  <a:pt x="50908" y="1427317"/>
                </a:lnTo>
                <a:lnTo>
                  <a:pt x="21898" y="1427317"/>
                </a:lnTo>
                <a:lnTo>
                  <a:pt x="4087" y="1350021"/>
                </a:lnTo>
                <a:cubicBezTo>
                  <a:pt x="718" y="1305134"/>
                  <a:pt x="4176" y="1260165"/>
                  <a:pt x="14946" y="1218889"/>
                </a:cubicBezTo>
                <a:cubicBezTo>
                  <a:pt x="60809" y="1043119"/>
                  <a:pt x="192305" y="1015241"/>
                  <a:pt x="297961" y="992794"/>
                </a:cubicBezTo>
                <a:cubicBezTo>
                  <a:pt x="330446" y="985820"/>
                  <a:pt x="361168" y="979322"/>
                  <a:pt x="385810" y="969210"/>
                </a:cubicBezTo>
                <a:cubicBezTo>
                  <a:pt x="414922" y="957221"/>
                  <a:pt x="441356" y="940242"/>
                  <a:pt x="469285" y="922326"/>
                </a:cubicBezTo>
                <a:cubicBezTo>
                  <a:pt x="521794" y="888625"/>
                  <a:pt x="575671" y="854052"/>
                  <a:pt x="649534" y="851972"/>
                </a:cubicBezTo>
                <a:close/>
                <a:moveTo>
                  <a:pt x="1089150" y="630414"/>
                </a:moveTo>
                <a:cubicBezTo>
                  <a:pt x="1041059" y="636139"/>
                  <a:pt x="987858" y="701055"/>
                  <a:pt x="965558" y="786519"/>
                </a:cubicBezTo>
                <a:cubicBezTo>
                  <a:pt x="940090" y="884122"/>
                  <a:pt x="962933" y="978099"/>
                  <a:pt x="1015386" y="991785"/>
                </a:cubicBezTo>
                <a:cubicBezTo>
                  <a:pt x="1067839" y="1005472"/>
                  <a:pt x="1133613" y="934618"/>
                  <a:pt x="1159080" y="837016"/>
                </a:cubicBezTo>
                <a:cubicBezTo>
                  <a:pt x="1184547" y="739414"/>
                  <a:pt x="1161796" y="645384"/>
                  <a:pt x="1109342" y="631697"/>
                </a:cubicBezTo>
                <a:cubicBezTo>
                  <a:pt x="1102786" y="629986"/>
                  <a:pt x="1096020" y="629596"/>
                  <a:pt x="1089150" y="630414"/>
                </a:cubicBezTo>
                <a:close/>
                <a:moveTo>
                  <a:pt x="162740" y="626444"/>
                </a:moveTo>
                <a:cubicBezTo>
                  <a:pt x="114659" y="632185"/>
                  <a:pt x="61501" y="697164"/>
                  <a:pt x="39218" y="782566"/>
                </a:cubicBezTo>
                <a:cubicBezTo>
                  <a:pt x="13751" y="880167"/>
                  <a:pt x="36574" y="974217"/>
                  <a:pt x="88954" y="987885"/>
                </a:cubicBezTo>
                <a:cubicBezTo>
                  <a:pt x="141408" y="1001571"/>
                  <a:pt x="207274" y="930663"/>
                  <a:pt x="232740" y="833061"/>
                </a:cubicBezTo>
                <a:cubicBezTo>
                  <a:pt x="258207" y="735460"/>
                  <a:pt x="235384" y="641410"/>
                  <a:pt x="182930" y="627723"/>
                </a:cubicBezTo>
                <a:cubicBezTo>
                  <a:pt x="176374" y="626013"/>
                  <a:pt x="169609" y="625624"/>
                  <a:pt x="162740" y="626444"/>
                </a:cubicBezTo>
                <a:close/>
                <a:moveTo>
                  <a:pt x="1372977" y="604277"/>
                </a:moveTo>
                <a:cubicBezTo>
                  <a:pt x="1370039" y="656805"/>
                  <a:pt x="1365024" y="713704"/>
                  <a:pt x="1356503" y="748155"/>
                </a:cubicBezTo>
                <a:cubicBezTo>
                  <a:pt x="1351839" y="767225"/>
                  <a:pt x="1344202" y="786924"/>
                  <a:pt x="1337467" y="804362"/>
                </a:cubicBezTo>
                <a:cubicBezTo>
                  <a:pt x="1331956" y="818608"/>
                  <a:pt x="1323887" y="839365"/>
                  <a:pt x="1323283" y="848259"/>
                </a:cubicBezTo>
                <a:cubicBezTo>
                  <a:pt x="1325261" y="848151"/>
                  <a:pt x="1327923" y="847518"/>
                  <a:pt x="1330824" y="846871"/>
                </a:cubicBezTo>
                <a:cubicBezTo>
                  <a:pt x="1338697" y="845102"/>
                  <a:pt x="1349069" y="842736"/>
                  <a:pt x="1361634" y="846015"/>
                </a:cubicBezTo>
                <a:cubicBezTo>
                  <a:pt x="1363169" y="846415"/>
                  <a:pt x="1364829" y="846928"/>
                  <a:pt x="1366472" y="847512"/>
                </a:cubicBezTo>
                <a:cubicBezTo>
                  <a:pt x="1387543" y="855273"/>
                  <a:pt x="1396077" y="867721"/>
                  <a:pt x="1401725" y="875983"/>
                </a:cubicBezTo>
                <a:cubicBezTo>
                  <a:pt x="1402499" y="877201"/>
                  <a:pt x="1403455" y="878620"/>
                  <a:pt x="1404342" y="879709"/>
                </a:cubicBezTo>
                <a:cubicBezTo>
                  <a:pt x="1413652" y="859276"/>
                  <a:pt x="1421223" y="778228"/>
                  <a:pt x="1409064" y="712087"/>
                </a:cubicBezTo>
                <a:cubicBezTo>
                  <a:pt x="1401847" y="673062"/>
                  <a:pt x="1389352" y="636016"/>
                  <a:pt x="1372977" y="604277"/>
                </a:cubicBezTo>
                <a:close/>
                <a:moveTo>
                  <a:pt x="1090095" y="601685"/>
                </a:moveTo>
                <a:cubicBezTo>
                  <a:pt x="1098969" y="601095"/>
                  <a:pt x="1107817" y="601883"/>
                  <a:pt x="1116529" y="604156"/>
                </a:cubicBezTo>
                <a:cubicBezTo>
                  <a:pt x="1186223" y="622341"/>
                  <a:pt x="1217006" y="727753"/>
                  <a:pt x="1186621" y="844202"/>
                </a:cubicBezTo>
                <a:cubicBezTo>
                  <a:pt x="1156255" y="960578"/>
                  <a:pt x="1077894" y="1037511"/>
                  <a:pt x="1008199" y="1019326"/>
                </a:cubicBezTo>
                <a:cubicBezTo>
                  <a:pt x="938506" y="1001141"/>
                  <a:pt x="907650" y="895710"/>
                  <a:pt x="938016" y="779334"/>
                </a:cubicBezTo>
                <a:cubicBezTo>
                  <a:pt x="964602" y="677440"/>
                  <a:pt x="1027978" y="605817"/>
                  <a:pt x="1090095" y="601685"/>
                </a:cubicBezTo>
                <a:close/>
                <a:moveTo>
                  <a:pt x="163667" y="597786"/>
                </a:moveTo>
                <a:cubicBezTo>
                  <a:pt x="172539" y="597195"/>
                  <a:pt x="181386" y="597982"/>
                  <a:pt x="190097" y="600255"/>
                </a:cubicBezTo>
                <a:cubicBezTo>
                  <a:pt x="259865" y="618459"/>
                  <a:pt x="290647" y="723871"/>
                  <a:pt x="260281" y="840248"/>
                </a:cubicBezTo>
                <a:cubicBezTo>
                  <a:pt x="229915" y="956624"/>
                  <a:pt x="151481" y="1033538"/>
                  <a:pt x="81787" y="1015353"/>
                </a:cubicBezTo>
                <a:cubicBezTo>
                  <a:pt x="12092" y="997168"/>
                  <a:pt x="-18690" y="891756"/>
                  <a:pt x="11676" y="775380"/>
                </a:cubicBezTo>
                <a:cubicBezTo>
                  <a:pt x="38246" y="673550"/>
                  <a:pt x="101563" y="601919"/>
                  <a:pt x="163667" y="597786"/>
                </a:cubicBezTo>
                <a:close/>
                <a:moveTo>
                  <a:pt x="1356673" y="544154"/>
                </a:moveTo>
                <a:cubicBezTo>
                  <a:pt x="1362514" y="542401"/>
                  <a:pt x="1368756" y="544498"/>
                  <a:pt x="1372332" y="549332"/>
                </a:cubicBezTo>
                <a:cubicBezTo>
                  <a:pt x="1402873" y="590776"/>
                  <a:pt x="1425887" y="646718"/>
                  <a:pt x="1437026" y="706898"/>
                </a:cubicBezTo>
                <a:cubicBezTo>
                  <a:pt x="1450036" y="777554"/>
                  <a:pt x="1444018" y="875080"/>
                  <a:pt x="1425044" y="900248"/>
                </a:cubicBezTo>
                <a:cubicBezTo>
                  <a:pt x="1419790" y="907227"/>
                  <a:pt x="1413818" y="909179"/>
                  <a:pt x="1409730" y="909595"/>
                </a:cubicBezTo>
                <a:cubicBezTo>
                  <a:pt x="1409730" y="909595"/>
                  <a:pt x="1409657" y="909577"/>
                  <a:pt x="1409657" y="909577"/>
                </a:cubicBezTo>
                <a:cubicBezTo>
                  <a:pt x="1405350" y="909935"/>
                  <a:pt x="1401618" y="909585"/>
                  <a:pt x="1398403" y="908746"/>
                </a:cubicBezTo>
                <a:cubicBezTo>
                  <a:pt x="1387883" y="906001"/>
                  <a:pt x="1382270" y="897906"/>
                  <a:pt x="1378266" y="892022"/>
                </a:cubicBezTo>
                <a:cubicBezTo>
                  <a:pt x="1373629" y="885273"/>
                  <a:pt x="1369227" y="878818"/>
                  <a:pt x="1356694" y="874221"/>
                </a:cubicBezTo>
                <a:cubicBezTo>
                  <a:pt x="1349925" y="871752"/>
                  <a:pt x="1344217" y="872994"/>
                  <a:pt x="1337095" y="874569"/>
                </a:cubicBezTo>
                <a:cubicBezTo>
                  <a:pt x="1329294" y="876357"/>
                  <a:pt x="1319695" y="878456"/>
                  <a:pt x="1309356" y="874121"/>
                </a:cubicBezTo>
                <a:cubicBezTo>
                  <a:pt x="1284159" y="863331"/>
                  <a:pt x="1296520" y="831209"/>
                  <a:pt x="1310891" y="794073"/>
                </a:cubicBezTo>
                <a:cubicBezTo>
                  <a:pt x="1317325" y="777493"/>
                  <a:pt x="1324587" y="758631"/>
                  <a:pt x="1328866" y="741333"/>
                </a:cubicBezTo>
                <a:cubicBezTo>
                  <a:pt x="1339356" y="698736"/>
                  <a:pt x="1344345" y="617718"/>
                  <a:pt x="1346632" y="557218"/>
                </a:cubicBezTo>
                <a:cubicBezTo>
                  <a:pt x="1346877" y="551196"/>
                  <a:pt x="1350905" y="545926"/>
                  <a:pt x="1356673" y="544154"/>
                </a:cubicBezTo>
                <a:close/>
                <a:moveTo>
                  <a:pt x="492733" y="474791"/>
                </a:moveTo>
                <a:cubicBezTo>
                  <a:pt x="444655" y="480520"/>
                  <a:pt x="391511" y="545451"/>
                  <a:pt x="369211" y="630916"/>
                </a:cubicBezTo>
                <a:cubicBezTo>
                  <a:pt x="343744" y="728518"/>
                  <a:pt x="366513" y="822476"/>
                  <a:pt x="418966" y="836162"/>
                </a:cubicBezTo>
                <a:cubicBezTo>
                  <a:pt x="471420" y="849849"/>
                  <a:pt x="537267" y="779013"/>
                  <a:pt x="562734" y="681411"/>
                </a:cubicBezTo>
                <a:cubicBezTo>
                  <a:pt x="588200" y="583810"/>
                  <a:pt x="565377" y="489761"/>
                  <a:pt x="512923" y="476074"/>
                </a:cubicBezTo>
                <a:cubicBezTo>
                  <a:pt x="506366" y="474363"/>
                  <a:pt x="499601" y="473974"/>
                  <a:pt x="492733" y="474791"/>
                </a:cubicBezTo>
                <a:close/>
                <a:moveTo>
                  <a:pt x="493678" y="446062"/>
                </a:moveTo>
                <a:cubicBezTo>
                  <a:pt x="502551" y="445472"/>
                  <a:pt x="511397" y="446259"/>
                  <a:pt x="520110" y="448532"/>
                </a:cubicBezTo>
                <a:cubicBezTo>
                  <a:pt x="589877" y="466737"/>
                  <a:pt x="620659" y="572148"/>
                  <a:pt x="590275" y="688597"/>
                </a:cubicBezTo>
                <a:cubicBezTo>
                  <a:pt x="559909" y="804974"/>
                  <a:pt x="481475" y="881888"/>
                  <a:pt x="411780" y="863703"/>
                </a:cubicBezTo>
                <a:cubicBezTo>
                  <a:pt x="342086" y="845518"/>
                  <a:pt x="311303" y="740106"/>
                  <a:pt x="341669" y="623729"/>
                </a:cubicBezTo>
                <a:cubicBezTo>
                  <a:pt x="368256" y="521836"/>
                  <a:pt x="431574" y="450197"/>
                  <a:pt x="493678" y="446062"/>
                </a:cubicBezTo>
                <a:close/>
                <a:moveTo>
                  <a:pt x="829208" y="401666"/>
                </a:moveTo>
                <a:cubicBezTo>
                  <a:pt x="778512" y="407665"/>
                  <a:pt x="722454" y="475941"/>
                  <a:pt x="698956" y="565736"/>
                </a:cubicBezTo>
                <a:cubicBezTo>
                  <a:pt x="672173" y="668379"/>
                  <a:pt x="696303" y="767294"/>
                  <a:pt x="751678" y="781743"/>
                </a:cubicBezTo>
                <a:cubicBezTo>
                  <a:pt x="806981" y="796173"/>
                  <a:pt x="876362" y="721657"/>
                  <a:pt x="903144" y="619015"/>
                </a:cubicBezTo>
                <a:cubicBezTo>
                  <a:pt x="929927" y="516372"/>
                  <a:pt x="905798" y="417457"/>
                  <a:pt x="850496" y="403027"/>
                </a:cubicBezTo>
                <a:cubicBezTo>
                  <a:pt x="843583" y="401224"/>
                  <a:pt x="836450" y="400809"/>
                  <a:pt x="829208" y="401666"/>
                </a:cubicBezTo>
                <a:close/>
                <a:moveTo>
                  <a:pt x="830114" y="372918"/>
                </a:moveTo>
                <a:cubicBezTo>
                  <a:pt x="839368" y="372296"/>
                  <a:pt x="848597" y="373115"/>
                  <a:pt x="857682" y="375485"/>
                </a:cubicBezTo>
                <a:cubicBezTo>
                  <a:pt x="930298" y="394433"/>
                  <a:pt x="962352" y="504546"/>
                  <a:pt x="930614" y="626182"/>
                </a:cubicBezTo>
                <a:cubicBezTo>
                  <a:pt x="898875" y="747819"/>
                  <a:pt x="817108" y="828233"/>
                  <a:pt x="744492" y="809285"/>
                </a:cubicBezTo>
                <a:cubicBezTo>
                  <a:pt x="671802" y="790318"/>
                  <a:pt x="639749" y="680206"/>
                  <a:pt x="671487" y="558569"/>
                </a:cubicBezTo>
                <a:cubicBezTo>
                  <a:pt x="699259" y="452137"/>
                  <a:pt x="765332" y="377266"/>
                  <a:pt x="830114" y="372918"/>
                </a:cubicBezTo>
                <a:close/>
                <a:moveTo>
                  <a:pt x="296294" y="323341"/>
                </a:moveTo>
                <a:cubicBezTo>
                  <a:pt x="266426" y="343013"/>
                  <a:pt x="237443" y="369159"/>
                  <a:pt x="212060" y="399756"/>
                </a:cubicBezTo>
                <a:cubicBezTo>
                  <a:pt x="169135" y="451524"/>
                  <a:pt x="136123" y="526011"/>
                  <a:pt x="134282" y="548315"/>
                </a:cubicBezTo>
                <a:cubicBezTo>
                  <a:pt x="135514" y="547779"/>
                  <a:pt x="137042" y="547007"/>
                  <a:pt x="138385" y="546344"/>
                </a:cubicBezTo>
                <a:cubicBezTo>
                  <a:pt x="147349" y="541894"/>
                  <a:pt x="160878" y="535201"/>
                  <a:pt x="183055" y="538726"/>
                </a:cubicBezTo>
                <a:cubicBezTo>
                  <a:pt x="198505" y="541118"/>
                  <a:pt x="207795" y="549472"/>
                  <a:pt x="214490" y="555511"/>
                </a:cubicBezTo>
                <a:cubicBezTo>
                  <a:pt x="216705" y="557493"/>
                  <a:pt x="218737" y="559272"/>
                  <a:pt x="220465" y="560425"/>
                </a:cubicBezTo>
                <a:cubicBezTo>
                  <a:pt x="224172" y="552497"/>
                  <a:pt x="227229" y="531213"/>
                  <a:pt x="229536" y="515195"/>
                </a:cubicBezTo>
                <a:cubicBezTo>
                  <a:pt x="232160" y="496762"/>
                  <a:pt x="235141" y="475770"/>
                  <a:pt x="240390" y="456852"/>
                </a:cubicBezTo>
                <a:cubicBezTo>
                  <a:pt x="249860" y="422650"/>
                  <a:pt x="273193" y="370607"/>
                  <a:pt x="296294" y="323341"/>
                </a:cubicBezTo>
                <a:close/>
                <a:moveTo>
                  <a:pt x="1212113" y="279997"/>
                </a:moveTo>
                <a:cubicBezTo>
                  <a:pt x="1199907" y="338141"/>
                  <a:pt x="1184472" y="402078"/>
                  <a:pt x="1168834" y="439586"/>
                </a:cubicBezTo>
                <a:cubicBezTo>
                  <a:pt x="1160647" y="459298"/>
                  <a:pt x="1149249" y="479654"/>
                  <a:pt x="1139084" y="497679"/>
                </a:cubicBezTo>
                <a:cubicBezTo>
                  <a:pt x="1128191" y="516996"/>
                  <a:pt x="1111850" y="546131"/>
                  <a:pt x="1113823" y="553823"/>
                </a:cubicBezTo>
                <a:cubicBezTo>
                  <a:pt x="1115947" y="555548"/>
                  <a:pt x="1116002" y="555640"/>
                  <a:pt x="1124289" y="554682"/>
                </a:cubicBezTo>
                <a:cubicBezTo>
                  <a:pt x="1132264" y="553719"/>
                  <a:pt x="1142991" y="552383"/>
                  <a:pt x="1158259" y="556366"/>
                </a:cubicBezTo>
                <a:cubicBezTo>
                  <a:pt x="1158844" y="556519"/>
                  <a:pt x="1159356" y="556652"/>
                  <a:pt x="1159940" y="556805"/>
                </a:cubicBezTo>
                <a:cubicBezTo>
                  <a:pt x="1180446" y="562546"/>
                  <a:pt x="1188815" y="576825"/>
                  <a:pt x="1194376" y="586313"/>
                </a:cubicBezTo>
                <a:cubicBezTo>
                  <a:pt x="1197507" y="591656"/>
                  <a:pt x="1199095" y="593943"/>
                  <a:pt x="1200404" y="594907"/>
                </a:cubicBezTo>
                <a:cubicBezTo>
                  <a:pt x="1214073" y="578108"/>
                  <a:pt x="1237691" y="487593"/>
                  <a:pt x="1235341" y="409576"/>
                </a:cubicBezTo>
                <a:cubicBezTo>
                  <a:pt x="1233927" y="363559"/>
                  <a:pt x="1225907" y="318941"/>
                  <a:pt x="1212113" y="279997"/>
                </a:cubicBezTo>
                <a:close/>
                <a:moveTo>
                  <a:pt x="323556" y="275678"/>
                </a:moveTo>
                <a:cubicBezTo>
                  <a:pt x="329131" y="273153"/>
                  <a:pt x="335582" y="274446"/>
                  <a:pt x="339749" y="278811"/>
                </a:cubicBezTo>
                <a:cubicBezTo>
                  <a:pt x="343916" y="283175"/>
                  <a:pt x="344856" y="289741"/>
                  <a:pt x="342127" y="295115"/>
                </a:cubicBezTo>
                <a:cubicBezTo>
                  <a:pt x="314636" y="349038"/>
                  <a:pt x="279423" y="422093"/>
                  <a:pt x="267744" y="464458"/>
                </a:cubicBezTo>
                <a:cubicBezTo>
                  <a:pt x="263026" y="481642"/>
                  <a:pt x="260147" y="501646"/>
                  <a:pt x="257641" y="519328"/>
                </a:cubicBezTo>
                <a:cubicBezTo>
                  <a:pt x="252016" y="558826"/>
                  <a:pt x="247125" y="592819"/>
                  <a:pt x="219943" y="589940"/>
                </a:cubicBezTo>
                <a:cubicBezTo>
                  <a:pt x="208784" y="588745"/>
                  <a:pt x="201400" y="582058"/>
                  <a:pt x="195448" y="576760"/>
                </a:cubicBezTo>
                <a:cubicBezTo>
                  <a:pt x="190003" y="571906"/>
                  <a:pt x="185702" y="568053"/>
                  <a:pt x="178518" y="566880"/>
                </a:cubicBezTo>
                <a:cubicBezTo>
                  <a:pt x="165336" y="564768"/>
                  <a:pt x="158361" y="568175"/>
                  <a:pt x="150925" y="571853"/>
                </a:cubicBezTo>
                <a:cubicBezTo>
                  <a:pt x="144575" y="574956"/>
                  <a:pt x="135703" y="579352"/>
                  <a:pt x="125183" y="576607"/>
                </a:cubicBezTo>
                <a:cubicBezTo>
                  <a:pt x="121969" y="575768"/>
                  <a:pt x="118542" y="574250"/>
                  <a:pt x="114978" y="571759"/>
                </a:cubicBezTo>
                <a:cubicBezTo>
                  <a:pt x="111614" y="569398"/>
                  <a:pt x="107358" y="564777"/>
                  <a:pt x="106184" y="556121"/>
                </a:cubicBezTo>
                <a:cubicBezTo>
                  <a:pt x="101925" y="524891"/>
                  <a:pt x="144344" y="436785"/>
                  <a:pt x="190124" y="381547"/>
                </a:cubicBezTo>
                <a:cubicBezTo>
                  <a:pt x="229248" y="334482"/>
                  <a:pt x="276678" y="296842"/>
                  <a:pt x="323556" y="275678"/>
                </a:cubicBezTo>
                <a:close/>
                <a:moveTo>
                  <a:pt x="1204979" y="218520"/>
                </a:moveTo>
                <a:cubicBezTo>
                  <a:pt x="1210904" y="217646"/>
                  <a:pt x="1216824" y="220674"/>
                  <a:pt x="1219645" y="226013"/>
                </a:cubicBezTo>
                <a:cubicBezTo>
                  <a:pt x="1246047" y="276443"/>
                  <a:pt x="1261662" y="341301"/>
                  <a:pt x="1263662" y="408694"/>
                </a:cubicBezTo>
                <a:cubicBezTo>
                  <a:pt x="1266034" y="486329"/>
                  <a:pt x="1242777" y="593402"/>
                  <a:pt x="1218528" y="616959"/>
                </a:cubicBezTo>
                <a:cubicBezTo>
                  <a:pt x="1212035" y="623301"/>
                  <a:pt x="1205596" y="624353"/>
                  <a:pt x="1201369" y="624108"/>
                </a:cubicBezTo>
                <a:cubicBezTo>
                  <a:pt x="1198752" y="623971"/>
                  <a:pt x="1196357" y="623580"/>
                  <a:pt x="1194164" y="623007"/>
                </a:cubicBezTo>
                <a:cubicBezTo>
                  <a:pt x="1180722" y="619501"/>
                  <a:pt x="1174459" y="608815"/>
                  <a:pt x="1169708" y="600708"/>
                </a:cubicBezTo>
                <a:cubicBezTo>
                  <a:pt x="1164524" y="591866"/>
                  <a:pt x="1161189" y="586705"/>
                  <a:pt x="1152095" y="584176"/>
                </a:cubicBezTo>
                <a:cubicBezTo>
                  <a:pt x="1141706" y="581231"/>
                  <a:pt x="1134464" y="582072"/>
                  <a:pt x="1127626" y="582861"/>
                </a:cubicBezTo>
                <a:cubicBezTo>
                  <a:pt x="1117871" y="584063"/>
                  <a:pt x="1105603" y="585621"/>
                  <a:pt x="1092826" y="572690"/>
                </a:cubicBezTo>
                <a:cubicBezTo>
                  <a:pt x="1074591" y="554355"/>
                  <a:pt x="1092089" y="523183"/>
                  <a:pt x="1114268" y="483635"/>
                </a:cubicBezTo>
                <a:cubicBezTo>
                  <a:pt x="1124471" y="465464"/>
                  <a:pt x="1135065" y="446693"/>
                  <a:pt x="1142595" y="428603"/>
                </a:cubicBezTo>
                <a:cubicBezTo>
                  <a:pt x="1157258" y="393338"/>
                  <a:pt x="1175215" y="322726"/>
                  <a:pt x="1193105" y="229936"/>
                </a:cubicBezTo>
                <a:cubicBezTo>
                  <a:pt x="1194192" y="223977"/>
                  <a:pt x="1198982" y="219374"/>
                  <a:pt x="1204979" y="218520"/>
                </a:cubicBezTo>
                <a:close/>
                <a:moveTo>
                  <a:pt x="595092" y="118998"/>
                </a:moveTo>
                <a:cubicBezTo>
                  <a:pt x="564048" y="146166"/>
                  <a:pt x="535176" y="181158"/>
                  <a:pt x="511514" y="220709"/>
                </a:cubicBezTo>
                <a:cubicBezTo>
                  <a:pt x="471345" y="287633"/>
                  <a:pt x="447727" y="378147"/>
                  <a:pt x="451464" y="399411"/>
                </a:cubicBezTo>
                <a:cubicBezTo>
                  <a:pt x="453078" y="399208"/>
                  <a:pt x="455581" y="397988"/>
                  <a:pt x="460924" y="394856"/>
                </a:cubicBezTo>
                <a:cubicBezTo>
                  <a:pt x="470393" y="389367"/>
                  <a:pt x="484690" y="380926"/>
                  <a:pt x="505459" y="385955"/>
                </a:cubicBezTo>
                <a:cubicBezTo>
                  <a:pt x="522208" y="390247"/>
                  <a:pt x="530915" y="396655"/>
                  <a:pt x="537604" y="401521"/>
                </a:cubicBezTo>
                <a:cubicBezTo>
                  <a:pt x="544219" y="406368"/>
                  <a:pt x="544365" y="406407"/>
                  <a:pt x="548333" y="405257"/>
                </a:cubicBezTo>
                <a:cubicBezTo>
                  <a:pt x="552561" y="400118"/>
                  <a:pt x="552465" y="366696"/>
                  <a:pt x="552453" y="344612"/>
                </a:cubicBezTo>
                <a:cubicBezTo>
                  <a:pt x="552444" y="324009"/>
                  <a:pt x="552392" y="300587"/>
                  <a:pt x="554880" y="279388"/>
                </a:cubicBezTo>
                <a:cubicBezTo>
                  <a:pt x="559580" y="238947"/>
                  <a:pt x="577260" y="175676"/>
                  <a:pt x="595092" y="118998"/>
                </a:cubicBezTo>
                <a:close/>
                <a:moveTo>
                  <a:pt x="614804" y="68272"/>
                </a:moveTo>
                <a:cubicBezTo>
                  <a:pt x="619892" y="64918"/>
                  <a:pt x="626518" y="65243"/>
                  <a:pt x="631260" y="68899"/>
                </a:cubicBezTo>
                <a:cubicBezTo>
                  <a:pt x="635984" y="72629"/>
                  <a:pt x="637934" y="78912"/>
                  <a:pt x="636043" y="84660"/>
                </a:cubicBezTo>
                <a:cubicBezTo>
                  <a:pt x="618847" y="136511"/>
                  <a:pt x="589050" y="231266"/>
                  <a:pt x="583048" y="282681"/>
                </a:cubicBezTo>
                <a:cubicBezTo>
                  <a:pt x="580779" y="302142"/>
                  <a:pt x="580850" y="323697"/>
                  <a:pt x="580875" y="344537"/>
                </a:cubicBezTo>
                <a:cubicBezTo>
                  <a:pt x="580996" y="389825"/>
                  <a:pt x="581033" y="425571"/>
                  <a:pt x="556092" y="432641"/>
                </a:cubicBezTo>
                <a:cubicBezTo>
                  <a:pt x="538643" y="437608"/>
                  <a:pt x="528683" y="430327"/>
                  <a:pt x="520758" y="424514"/>
                </a:cubicBezTo>
                <a:cubicBezTo>
                  <a:pt x="515250" y="420501"/>
                  <a:pt x="509816" y="416509"/>
                  <a:pt x="498766" y="413703"/>
                </a:cubicBezTo>
                <a:cubicBezTo>
                  <a:pt x="489669" y="411486"/>
                  <a:pt x="484164" y="414341"/>
                  <a:pt x="475321" y="419525"/>
                </a:cubicBezTo>
                <a:cubicBezTo>
                  <a:pt x="467214" y="424276"/>
                  <a:pt x="456529" y="430539"/>
                  <a:pt x="443087" y="427032"/>
                </a:cubicBezTo>
                <a:cubicBezTo>
                  <a:pt x="440895" y="426460"/>
                  <a:pt x="438615" y="425630"/>
                  <a:pt x="436264" y="424471"/>
                </a:cubicBezTo>
                <a:cubicBezTo>
                  <a:pt x="432456" y="422618"/>
                  <a:pt x="427352" y="418556"/>
                  <a:pt x="424786" y="409849"/>
                </a:cubicBezTo>
                <a:cubicBezTo>
                  <a:pt x="415137" y="377447"/>
                  <a:pt x="447234" y="272680"/>
                  <a:pt x="487161" y="206084"/>
                </a:cubicBezTo>
                <a:cubicBezTo>
                  <a:pt x="521815" y="148334"/>
                  <a:pt x="567128" y="99373"/>
                  <a:pt x="614804" y="68272"/>
                </a:cubicBezTo>
                <a:close/>
                <a:moveTo>
                  <a:pt x="939058" y="63613"/>
                </a:moveTo>
                <a:cubicBezTo>
                  <a:pt x="908609" y="129171"/>
                  <a:pt x="838394" y="281343"/>
                  <a:pt x="821011" y="322844"/>
                </a:cubicBezTo>
                <a:cubicBezTo>
                  <a:pt x="825423" y="321187"/>
                  <a:pt x="829632" y="319709"/>
                  <a:pt x="833520" y="319163"/>
                </a:cubicBezTo>
                <a:cubicBezTo>
                  <a:pt x="844780" y="317576"/>
                  <a:pt x="855412" y="316605"/>
                  <a:pt x="871922" y="320913"/>
                </a:cubicBezTo>
                <a:cubicBezTo>
                  <a:pt x="888432" y="325221"/>
                  <a:pt x="897234" y="331262"/>
                  <a:pt x="906282" y="338149"/>
                </a:cubicBezTo>
                <a:cubicBezTo>
                  <a:pt x="909408" y="340525"/>
                  <a:pt x="912359" y="343871"/>
                  <a:pt x="915398" y="347473"/>
                </a:cubicBezTo>
                <a:cubicBezTo>
                  <a:pt x="920547" y="302623"/>
                  <a:pt x="933559" y="135526"/>
                  <a:pt x="939058" y="63613"/>
                </a:cubicBezTo>
                <a:close/>
                <a:moveTo>
                  <a:pt x="944338" y="481"/>
                </a:moveTo>
                <a:cubicBezTo>
                  <a:pt x="947412" y="-288"/>
                  <a:pt x="951067" y="-202"/>
                  <a:pt x="955410" y="1243"/>
                </a:cubicBezTo>
                <a:cubicBezTo>
                  <a:pt x="972756" y="4443"/>
                  <a:pt x="971059" y="21713"/>
                  <a:pt x="970414" y="27475"/>
                </a:cubicBezTo>
                <a:cubicBezTo>
                  <a:pt x="970268" y="29231"/>
                  <a:pt x="969991" y="31187"/>
                  <a:pt x="969858" y="33493"/>
                </a:cubicBezTo>
                <a:cubicBezTo>
                  <a:pt x="968414" y="54575"/>
                  <a:pt x="947229" y="332838"/>
                  <a:pt x="942228" y="361573"/>
                </a:cubicBezTo>
                <a:cubicBezTo>
                  <a:pt x="939991" y="374333"/>
                  <a:pt x="934493" y="381949"/>
                  <a:pt x="925917" y="384316"/>
                </a:cubicBezTo>
                <a:cubicBezTo>
                  <a:pt x="912327" y="387949"/>
                  <a:pt x="902358" y="376218"/>
                  <a:pt x="894360" y="366796"/>
                </a:cubicBezTo>
                <a:cubicBezTo>
                  <a:pt x="892623" y="364782"/>
                  <a:pt x="889999" y="361679"/>
                  <a:pt x="888964" y="360862"/>
                </a:cubicBezTo>
                <a:cubicBezTo>
                  <a:pt x="881678" y="355294"/>
                  <a:pt x="876113" y="351501"/>
                  <a:pt x="864643" y="348508"/>
                </a:cubicBezTo>
                <a:cubicBezTo>
                  <a:pt x="853174" y="345515"/>
                  <a:pt x="846373" y="346160"/>
                  <a:pt x="837388" y="347405"/>
                </a:cubicBezTo>
                <a:cubicBezTo>
                  <a:pt x="836158" y="347631"/>
                  <a:pt x="832353" y="349056"/>
                  <a:pt x="829852" y="349964"/>
                </a:cubicBezTo>
                <a:cubicBezTo>
                  <a:pt x="821305" y="353118"/>
                  <a:pt x="811103" y="356932"/>
                  <a:pt x="802336" y="354645"/>
                </a:cubicBezTo>
                <a:cubicBezTo>
                  <a:pt x="799340" y="353863"/>
                  <a:pt x="796464" y="352332"/>
                  <a:pt x="793852" y="349778"/>
                </a:cubicBezTo>
                <a:cubicBezTo>
                  <a:pt x="787451" y="343505"/>
                  <a:pt x="786448" y="334192"/>
                  <a:pt x="790785" y="322058"/>
                </a:cubicBezTo>
                <a:cubicBezTo>
                  <a:pt x="800989" y="293119"/>
                  <a:pt x="921453" y="33895"/>
                  <a:pt x="926975" y="22304"/>
                </a:cubicBezTo>
                <a:cubicBezTo>
                  <a:pt x="927985" y="20227"/>
                  <a:pt x="928773" y="18404"/>
                  <a:pt x="929430" y="16781"/>
                </a:cubicBezTo>
                <a:cubicBezTo>
                  <a:pt x="931120" y="12774"/>
                  <a:pt x="935115" y="2785"/>
                  <a:pt x="944338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4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708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219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4495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094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918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2297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9657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413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48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pixabay.com/en/time-time-of-clock-time-indicating-1606153/" TargetMode="External"/><Relationship Id="rId7" Type="http://schemas.openxmlformats.org/officeDocument/2006/relationships/image" Target="../media/image18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57963-8D3D-4F24-B535-54652EE0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30" y="2508268"/>
            <a:ext cx="6587721" cy="1841463"/>
          </a:xfrm>
        </p:spPr>
        <p:txBody>
          <a:bodyPr anchor="b"/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Australian</a:t>
            </a:r>
            <a:br>
              <a:rPr lang="en-US" b="1" dirty="0">
                <a:latin typeface="Amasis MT Pro Black" panose="02040A04050005020304" pitchFamily="18" charset="0"/>
              </a:rPr>
            </a:br>
            <a:r>
              <a:rPr lang="en-US" b="1" dirty="0">
                <a:latin typeface="Amasis MT Pro Black" panose="02040A04050005020304" pitchFamily="18" charset="0"/>
              </a:rPr>
              <a:t>Road Fatalities</a:t>
            </a:r>
          </a:p>
        </p:txBody>
      </p:sp>
      <p:pic>
        <p:nvPicPr>
          <p:cNvPr id="11" name="Picture Placeholder 10" descr="Traffic light trails at night">
            <a:extLst>
              <a:ext uri="{FF2B5EF4-FFF2-40B4-BE49-F238E27FC236}">
                <a16:creationId xmlns:a16="http://schemas.microsoft.com/office/drawing/2014/main" id="{E6FB058C-FF15-D9CD-0AB6-1639DFDBD9A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25577" r="25577"/>
          <a:stretch/>
        </p:blipFill>
        <p:spPr/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2EE12A94-A512-B152-CF39-455489474C61}"/>
              </a:ext>
            </a:extLst>
          </p:cNvPr>
          <p:cNvSpPr txBox="1">
            <a:spLocks/>
          </p:cNvSpPr>
          <p:nvPr/>
        </p:nvSpPr>
        <p:spPr>
          <a:xfrm>
            <a:off x="172529" y="4498678"/>
            <a:ext cx="6587721" cy="4682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kern="1200" cap="all">
                <a:ln w="3175" cmpd="sng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Amasis MT Pro Black" panose="02040A04050005020304" pitchFamily="18" charset="0"/>
              </a:rPr>
              <a:t>Data Insights &amp; Recommendations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2230498-7B51-E8F5-6370-948DB633EA4D}"/>
              </a:ext>
            </a:extLst>
          </p:cNvPr>
          <p:cNvSpPr txBox="1">
            <a:spLocks/>
          </p:cNvSpPr>
          <p:nvPr/>
        </p:nvSpPr>
        <p:spPr>
          <a:xfrm>
            <a:off x="172532" y="1046778"/>
            <a:ext cx="6587721" cy="4682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kern="1200" cap="all">
                <a:ln w="3175" cmpd="sng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Amasis MT Pro Black" panose="02040A04050005020304" pitchFamily="18" charset="0"/>
              </a:rPr>
              <a:t>Scyne advisory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68987DA-1DF5-020C-B487-4E4561AAB36E}"/>
              </a:ext>
            </a:extLst>
          </p:cNvPr>
          <p:cNvSpPr txBox="1">
            <a:spLocks/>
          </p:cNvSpPr>
          <p:nvPr/>
        </p:nvSpPr>
        <p:spPr>
          <a:xfrm>
            <a:off x="172531" y="6113069"/>
            <a:ext cx="6587721" cy="4682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kern="1200" cap="all">
                <a:ln w="3175" cmpd="sng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Amasis MT Pro Black" panose="02040A04050005020304" pitchFamily="18" charset="0"/>
              </a:rPr>
              <a:t>Noorullah khan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71C264-27A0-6603-471C-E76EED1D5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8" y="584099"/>
            <a:ext cx="116221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1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85EE2D-4219-6573-2CBB-0CCA44039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3E64-708C-E0A9-9226-F2679935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Temporal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3FB7F-D793-EA9E-B295-A5CCCCBB6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03" y="1061019"/>
            <a:ext cx="11758994" cy="473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6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70026-75DE-F9C3-AE74-9647713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21C03-AEBA-D7C0-0F59-EC63553B41F6}"/>
              </a:ext>
            </a:extLst>
          </p:cNvPr>
          <p:cNvSpPr txBox="1"/>
          <p:nvPr/>
        </p:nvSpPr>
        <p:spPr>
          <a:xfrm>
            <a:off x="685801" y="1948618"/>
            <a:ext cx="104115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Fatal crashes have declined long-term but plateaued in recent years.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Weekends and late-night hours remain the highest-risk windows.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Young male drivers are disproportionately involved in fatal crashes.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Risks differ across environments: single-vehicle crashes dominate at high speed/night; multi-vehicle crashes peak in commuting hours.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Holiday periods mirror these risks, especially late-night driving, without adding new patterns.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F0BC8F-2142-E9A9-94EC-7C61FF0D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1"/>
            <a:ext cx="12191999" cy="756370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7C1ADF-E9B6-5DB5-88D6-688AC5D34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E30C-AECD-F2DF-5C4F-2A268519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1"/>
            <a:ext cx="12191999" cy="756370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Aim &amp; Hypotheses</a:t>
            </a:r>
          </a:p>
        </p:txBody>
      </p:sp>
      <p:pic>
        <p:nvPicPr>
          <p:cNvPr id="7" name="Picture 6" descr="A blue circle with a clock on it&#10;&#10;AI-generated content may be incorrect.">
            <a:extLst>
              <a:ext uri="{FF2B5EF4-FFF2-40B4-BE49-F238E27FC236}">
                <a16:creationId xmlns:a16="http://schemas.microsoft.com/office/drawing/2014/main" id="{D37C7413-82EE-1E5B-5C7A-E2A102EC0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801" y="1751607"/>
            <a:ext cx="628519" cy="6285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91B747-1E2F-3620-3E8C-F219D8276569}"/>
              </a:ext>
            </a:extLst>
          </p:cNvPr>
          <p:cNvSpPr txBox="1"/>
          <p:nvPr/>
        </p:nvSpPr>
        <p:spPr>
          <a:xfrm>
            <a:off x="1658271" y="1846360"/>
            <a:ext cx="72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" panose="02040504050005020304" pitchFamily="18" charset="0"/>
              </a:rPr>
              <a:t>Fatal crashes are more likely during weekends and late-night hours</a:t>
            </a:r>
            <a:endParaRPr lang="en-AU" dirty="0">
              <a:latin typeface="Amasis MT Pro" panose="02040504050005020304" pitchFamily="18" charset="0"/>
            </a:endParaRPr>
          </a:p>
        </p:txBody>
      </p:sp>
      <p:pic>
        <p:nvPicPr>
          <p:cNvPr id="12" name="Picture 11" descr="Users with solid fill">
            <a:extLst>
              <a:ext uri="{FF2B5EF4-FFF2-40B4-BE49-F238E27FC236}">
                <a16:creationId xmlns:a16="http://schemas.microsoft.com/office/drawing/2014/main" id="{386DEEFE-60FC-3261-C8D0-842069122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5801" y="2876257"/>
            <a:ext cx="628519" cy="628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E11A4F-8A0A-CD28-CE5B-7DCA283700EC}"/>
              </a:ext>
            </a:extLst>
          </p:cNvPr>
          <p:cNvSpPr txBox="1"/>
          <p:nvPr/>
        </p:nvSpPr>
        <p:spPr>
          <a:xfrm>
            <a:off x="1658271" y="2854284"/>
            <a:ext cx="726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" panose="02040504050005020304" pitchFamily="18" charset="0"/>
              </a:rPr>
              <a:t>Young male drivers are disproportionately involved in single-vehicle crashes. </a:t>
            </a:r>
            <a:endParaRPr lang="en-AU" dirty="0">
              <a:latin typeface="Amasis MT Pro" panose="02040504050005020304" pitchFamily="18" charset="0"/>
            </a:endParaRPr>
          </a:p>
        </p:txBody>
      </p:sp>
      <p:pic>
        <p:nvPicPr>
          <p:cNvPr id="14" name="Picture 13" descr="Road with solid fill">
            <a:extLst>
              <a:ext uri="{FF2B5EF4-FFF2-40B4-BE49-F238E27FC236}">
                <a16:creationId xmlns:a16="http://schemas.microsoft.com/office/drawing/2014/main" id="{039A4C35-FAB4-75A0-64CD-F164CA769D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85801" y="3998817"/>
            <a:ext cx="628519" cy="6285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25ADA6-6CEB-DF86-4B86-1B3ECFD2FA2E}"/>
              </a:ext>
            </a:extLst>
          </p:cNvPr>
          <p:cNvSpPr txBox="1"/>
          <p:nvPr/>
        </p:nvSpPr>
        <p:spPr>
          <a:xfrm>
            <a:off x="1658271" y="3981005"/>
            <a:ext cx="726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" panose="02040504050005020304" pitchFamily="18" charset="0"/>
              </a:rPr>
              <a:t>High-speed roads see more single-vehicle crashes; multi-vehicle crashes cluster in commuting hours.</a:t>
            </a:r>
            <a:endParaRPr lang="en-AU" dirty="0">
              <a:latin typeface="Amasis MT Pro" panose="02040504050005020304" pitchFamily="18" charset="0"/>
            </a:endParaRPr>
          </a:p>
        </p:txBody>
      </p:sp>
      <p:pic>
        <p:nvPicPr>
          <p:cNvPr id="16" name="Picture 15" descr="Fireworks with solid fill">
            <a:extLst>
              <a:ext uri="{FF2B5EF4-FFF2-40B4-BE49-F238E27FC236}">
                <a16:creationId xmlns:a16="http://schemas.microsoft.com/office/drawing/2014/main" id="{B11255B5-D313-CF26-D8A2-356860EAB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7054" y="5121377"/>
            <a:ext cx="628519" cy="6285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BF986D-C3BD-47E1-A4C9-05987492B310}"/>
              </a:ext>
            </a:extLst>
          </p:cNvPr>
          <p:cNvSpPr txBox="1"/>
          <p:nvPr/>
        </p:nvSpPr>
        <p:spPr>
          <a:xfrm>
            <a:off x="1658271" y="5103565"/>
            <a:ext cx="726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" panose="02040504050005020304" pitchFamily="18" charset="0"/>
              </a:rPr>
              <a:t>Holiday periods amplify existing late-night risks but do not introduce unique new patterns.</a:t>
            </a:r>
            <a:endParaRPr lang="en-AU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9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0B0718-09B6-EEE3-600B-040B4E14D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8049-8745-41A5-7234-CFBBC42C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776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Dataset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C966-4DC5-D4B9-15D4-AA5A045E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 descr="A purple rectangle with white text&#10;&#10;AI-generated content may be incorrect.">
            <a:extLst>
              <a:ext uri="{FF2B5EF4-FFF2-40B4-BE49-F238E27FC236}">
                <a16:creationId xmlns:a16="http://schemas.microsoft.com/office/drawing/2014/main" id="{702D0DC4-B231-78E3-EB05-902AE07708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98" t="19764" r="13111" b="22204"/>
          <a:stretch>
            <a:fillRect/>
          </a:stretch>
        </p:blipFill>
        <p:spPr>
          <a:xfrm>
            <a:off x="3945582" y="1108316"/>
            <a:ext cx="4300833" cy="1740513"/>
          </a:xfrm>
          <a:prstGeom prst="rect">
            <a:avLst/>
          </a:prstGeom>
        </p:spPr>
      </p:pic>
      <p:pic>
        <p:nvPicPr>
          <p:cNvPr id="1026" name="Picture 2" descr="Purple map of Australia with clear state borders. High-detail design,  perfect for infographics, education, and graphic projects. Includes major  territories, isolated on a white background. 55572955 Vector Art at Vecteezy">
            <a:extLst>
              <a:ext uri="{FF2B5EF4-FFF2-40B4-BE49-F238E27FC236}">
                <a16:creationId xmlns:a16="http://schemas.microsoft.com/office/drawing/2014/main" id="{A9CDA70E-F4BD-2672-2E9A-4748EE7D3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184" r="90714">
                        <a14:foregroundMark x1="58673" y1="67347" x2="59286" y2="67551"/>
                        <a14:foregroundMark x1="44592" y1="18163" x2="44490" y2="18163"/>
                        <a14:foregroundMark x1="56939" y1="23265" x2="56939" y2="23367"/>
                        <a14:foregroundMark x1="62143" y1="28673" x2="62959" y2="28673"/>
                        <a14:foregroundMark x1="90204" y1="45714" x2="90510" y2="46939"/>
                        <a14:foregroundMark x1="90816" y1="52041" x2="90816" y2="53980"/>
                        <a14:foregroundMark x1="79694" y1="75714" x2="80510" y2="76735"/>
                        <a14:foregroundMark x1="76811" y1="78027" x2="80204" y2="78469"/>
                        <a14:foregroundMark x1="73163" y1="77551" x2="75263" y2="77825"/>
                        <a14:foregroundMark x1="80204" y1="78469" x2="75646" y2="80320"/>
                        <a14:foregroundMark x1="74787" y1="81714" x2="76939" y2="82857"/>
                        <a14:foregroundMark x1="72245" y1="75408" x2="71224" y2="75714"/>
                        <a14:foregroundMark x1="9184" y1="47041" x2="10306" y2="48367"/>
                        <a14:backgroundMark x1="73469" y1="80816" x2="74082" y2="82041"/>
                        <a14:backgroundMark x1="75306" y1="77755" x2="77041" y2="77653"/>
                        <a14:backgroundMark x1="76939" y1="78061" x2="76939" y2="78061"/>
                        <a14:backgroundMark x1="76837" y1="77959" x2="76837" y2="779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66" t="14536" r="7650" b="13561"/>
          <a:stretch>
            <a:fillRect/>
          </a:stretch>
        </p:blipFill>
        <p:spPr bwMode="auto">
          <a:xfrm>
            <a:off x="3945582" y="2952626"/>
            <a:ext cx="4300833" cy="363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0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086A42-50A2-30D3-69C9-7A00E076F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26F2-6E99-0DFA-051C-44AC903E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CRASH TRENDS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0245A-E6E5-B591-5E13-E4D550FEA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552"/>
            <a:ext cx="9389942" cy="53633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52614F-6B1B-9B65-09E0-876008445FF9}"/>
              </a:ext>
            </a:extLst>
          </p:cNvPr>
          <p:cNvSpPr txBox="1"/>
          <p:nvPr/>
        </p:nvSpPr>
        <p:spPr>
          <a:xfrm>
            <a:off x="9324777" y="889843"/>
            <a:ext cx="279575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Fatal crashes declined sharply from late 1980s → mid-2010s.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Decline is remarkable given higher car ownership, more roads, and greater traffic volumes today.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Plateau since ~2020, with slight upward drift.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2025 dip is incomplete year effect (data still incoming).</a:t>
            </a:r>
            <a:endParaRPr lang="en-AU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04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A289F4-2049-9E58-F75C-DB2592C57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F383-F8A0-BD5E-CFBD-19C9FD07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Fatal CRASH Demographics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8FC9E-6986-0774-7115-912AE164FC97}"/>
              </a:ext>
            </a:extLst>
          </p:cNvPr>
          <p:cNvSpPr txBox="1"/>
          <p:nvPr/>
        </p:nvSpPr>
        <p:spPr>
          <a:xfrm>
            <a:off x="136634" y="4807169"/>
            <a:ext cx="64827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Young adults (18–25) are heavily overrepresented given their share of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Middle-aged drivers (26–40, 41–60) still contribute significantly, showing crashes aren’t only a “young driver problem.”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6DD02-094A-F66E-2EA6-2ACA89808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25107"/>
            <a:ext cx="7617898" cy="3734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066848-45B0-8271-F08E-56C83E966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309" y="925107"/>
            <a:ext cx="4686691" cy="35333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0A8D20-311B-FDBB-0026-B8DB098AFFCC}"/>
              </a:ext>
            </a:extLst>
          </p:cNvPr>
          <p:cNvSpPr txBox="1"/>
          <p:nvPr/>
        </p:nvSpPr>
        <p:spPr>
          <a:xfrm>
            <a:off x="6701396" y="4754813"/>
            <a:ext cx="5490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Gender imbalance: ~72% of fatal crashes involve male drivers vs ~28% female.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Elderly drivers (60+) show a increase, potentially due to fragility and slower reaction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6C9889-C472-0227-98D2-CD04B865F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CEC9-20DE-CDC2-70F4-C27D7AD4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Fatal CRASH Demographics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D2491-774B-6AD0-DD67-F5BF65EBE687}"/>
              </a:ext>
            </a:extLst>
          </p:cNvPr>
          <p:cNvSpPr txBox="1"/>
          <p:nvPr/>
        </p:nvSpPr>
        <p:spPr>
          <a:xfrm>
            <a:off x="136635" y="4807169"/>
            <a:ext cx="62515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Almost half of all fatal crashes (46%) occur on high-speed roads (100+).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Urban/commuter zones (≤60 km/h) still account for a large share (~32%), likely due to traffic density.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8DBBF-620F-6BA0-C229-1DC789F41A81}"/>
              </a:ext>
            </a:extLst>
          </p:cNvPr>
          <p:cNvSpPr txBox="1"/>
          <p:nvPr/>
        </p:nvSpPr>
        <p:spPr>
          <a:xfrm>
            <a:off x="6560560" y="4754813"/>
            <a:ext cx="56314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Single-vehicle crashes dominate (55%) → especially in high-speed or rural contexts.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Multi-vehicle crashes (45%) are still significant, concentrated in commuting/urban settings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323216-36FC-6937-4EDD-2D4CA7F0F4C8}"/>
              </a:ext>
            </a:extLst>
          </p:cNvPr>
          <p:cNvCxnSpPr>
            <a:cxnSpLocks/>
          </p:cNvCxnSpPr>
          <p:nvPr/>
        </p:nvCxnSpPr>
        <p:spPr>
          <a:xfrm>
            <a:off x="6474373" y="703609"/>
            <a:ext cx="0" cy="5671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8A56C28-2E2F-97B6-F8FD-61B6F301E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609"/>
            <a:ext cx="6388186" cy="37107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9060DA-101C-71B5-946C-5CA19F0BE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560" y="703610"/>
            <a:ext cx="5509517" cy="364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3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9F3968-7130-734C-7D37-81151F75D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C75F-6B5A-D57B-5DE1-8403A245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Temporal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5AA42-EE46-6E4A-8A74-CEDC36BC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3" y="1319574"/>
            <a:ext cx="11780333" cy="421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9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6CEFAF-52AC-D814-AE79-BE1E24355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AF0C-4507-CD0E-FB33-AD514D1B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Temporal 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C0E4C-12CC-8EC4-4ECC-338146697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" y="766870"/>
            <a:ext cx="12136582" cy="53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49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2F18AB-4822-461F-89DD-ED433D7D5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6A71AF-4CF2-4B95-BFB6-5C27500258C6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230e9df3-be65-4c73-a93b-d1236ebd677e"/>
    <ds:schemaRef ds:uri="71af3243-3dd4-4a8d-8c0d-dd76da1f02a5"/>
    <ds:schemaRef ds:uri="16c05727-aa75-4e4a-9b5f-8a80a1165891"/>
    <ds:schemaRef ds:uri="http://schemas.microsoft.com/sharepoint/v3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F60B100-7079-4DE7-AF7C-20BFB1D62C4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184</TotalTime>
  <Words>342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Amasis MT Pro</vt:lpstr>
      <vt:lpstr>Amasis MT Pro Black</vt:lpstr>
      <vt:lpstr>Arial</vt:lpstr>
      <vt:lpstr>Calibri</vt:lpstr>
      <vt:lpstr>Calibri Light</vt:lpstr>
      <vt:lpstr>Celestial</vt:lpstr>
      <vt:lpstr>Australian Road Fatalities</vt:lpstr>
      <vt:lpstr>EXECUTIVE SUMMARY</vt:lpstr>
      <vt:lpstr>Aim &amp; Hypotheses</vt:lpstr>
      <vt:lpstr>Dataset overview</vt:lpstr>
      <vt:lpstr>CRASH TRENDS OVER TIME</vt:lpstr>
      <vt:lpstr>Fatal CRASH Demographics</vt:lpstr>
      <vt:lpstr>Fatal CRASH Demographics</vt:lpstr>
      <vt:lpstr>Temporal Patterns</vt:lpstr>
      <vt:lpstr>Temporal Patterns</vt:lpstr>
      <vt:lpstr>Temporal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Noorullah Khan</dc:creator>
  <cp:lastModifiedBy>Noorullah Khan</cp:lastModifiedBy>
  <cp:revision>34</cp:revision>
  <dcterms:created xsi:type="dcterms:W3CDTF">2025-09-22T08:17:52Z</dcterms:created>
  <dcterms:modified xsi:type="dcterms:W3CDTF">2025-09-22T14:07:30Z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