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9" r:id="rId6"/>
    <p:sldId id="269" r:id="rId7"/>
    <p:sldId id="280" r:id="rId8"/>
    <p:sldId id="281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500" userDrawn="1">
          <p15:clr>
            <a:srgbClr val="A4A3A4"/>
          </p15:clr>
        </p15:guide>
        <p15:guide id="8" pos="49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025"/>
    <a:srgbClr val="334031"/>
    <a:srgbClr val="8A9161"/>
    <a:srgbClr val="81875A"/>
    <a:srgbClr val="000000"/>
    <a:srgbClr val="EFE0BE"/>
    <a:srgbClr val="F7F1E4"/>
    <a:srgbClr val="B8D3E8"/>
    <a:srgbClr val="197DCE"/>
    <a:srgbClr val="BC7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318" y="82"/>
      </p:cViewPr>
      <p:guideLst>
        <p:guide pos="3840"/>
        <p:guide orient="horz" pos="2500"/>
        <p:guide pos="49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549" y="28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8B8B31-1CFE-4A78-A796-40061C1B29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5D168-A009-4B34-B08F-277E0D6ABD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47A4C-1800-412B-9042-C93F1924AECC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C826E-30C5-4DD2-97CD-F700F8EBB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BE32A-EDDE-428D-8FA7-84F681D978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1FD62-43B6-432F-96E1-BCDE3916E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83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en-US" noProof="0" smtClean="0"/>
              <a:t>9/22/2025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49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0683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11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05975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21517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1949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575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8075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4425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phic 31">
            <a:extLst>
              <a:ext uri="{FF2B5EF4-FFF2-40B4-BE49-F238E27FC236}">
                <a16:creationId xmlns:a16="http://schemas.microsoft.com/office/drawing/2014/main" id="{EDBD77BD-6CAF-B04A-E224-DA60BD4594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00637">
            <a:off x="4525820" y="3337407"/>
            <a:ext cx="2659684" cy="2659684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207D372A-D73C-434E-F022-53D7B219DD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3409"/>
          <a:stretch/>
        </p:blipFill>
        <p:spPr>
          <a:xfrm>
            <a:off x="0" y="1648263"/>
            <a:ext cx="2380870" cy="1833561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1D9E8A62-8EFA-51CC-DF22-58D29EECE3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0591"/>
          <a:stretch/>
        </p:blipFill>
        <p:spPr>
          <a:xfrm>
            <a:off x="4077629" y="0"/>
            <a:ext cx="1528307" cy="18508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2" y="2027345"/>
            <a:ext cx="6028854" cy="4064227"/>
          </a:xfrm>
        </p:spPr>
        <p:txBody>
          <a:bodyPr anchor="b">
            <a:noAutofit/>
          </a:bodyPr>
          <a:lstStyle>
            <a:lvl1pPr algn="l">
              <a:defRPr sz="5400" b="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19263" y="792929"/>
            <a:ext cx="4866802" cy="914400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0" i="0" cap="all" spc="3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4C19117-6309-3902-72D6-95F372BC5856}"/>
              </a:ext>
            </a:extLst>
          </p:cNvPr>
          <p:cNvSpPr/>
          <p:nvPr/>
        </p:nvSpPr>
        <p:spPr>
          <a:xfrm>
            <a:off x="6490107" y="-1"/>
            <a:ext cx="2642659" cy="6858000"/>
          </a:xfrm>
          <a:custGeom>
            <a:avLst/>
            <a:gdLst>
              <a:gd name="connsiteX0" fmla="*/ 474634 w 2642659"/>
              <a:gd name="connsiteY0" fmla="*/ 0 h 6858000"/>
              <a:gd name="connsiteX1" fmla="*/ 2642659 w 2642659"/>
              <a:gd name="connsiteY1" fmla="*/ 0 h 6858000"/>
              <a:gd name="connsiteX2" fmla="*/ 2642659 w 2642659"/>
              <a:gd name="connsiteY2" fmla="*/ 6858000 h 6858000"/>
              <a:gd name="connsiteX3" fmla="*/ 770467 w 2642659"/>
              <a:gd name="connsiteY3" fmla="*/ 6858000 h 6858000"/>
              <a:gd name="connsiteX4" fmla="*/ 770467 w 2642659"/>
              <a:gd name="connsiteY4" fmla="*/ 6830556 h 6858000"/>
              <a:gd name="connsiteX5" fmla="*/ 759822 w 2642659"/>
              <a:gd name="connsiteY5" fmla="*/ 6858000 h 6858000"/>
              <a:gd name="connsiteX6" fmla="*/ 479377 w 2642659"/>
              <a:gd name="connsiteY6" fmla="*/ 6858000 h 6858000"/>
              <a:gd name="connsiteX7" fmla="*/ 477309 w 2642659"/>
              <a:gd name="connsiteY7" fmla="*/ 6846445 h 6858000"/>
              <a:gd name="connsiteX8" fmla="*/ 515408 w 2642659"/>
              <a:gd name="connsiteY8" fmla="*/ 6715003 h 6858000"/>
              <a:gd name="connsiteX9" fmla="*/ 541867 w 2642659"/>
              <a:gd name="connsiteY9" fmla="*/ 6583560 h 6858000"/>
              <a:gd name="connsiteX10" fmla="*/ 543984 w 2642659"/>
              <a:gd name="connsiteY10" fmla="*/ 6449228 h 6858000"/>
              <a:gd name="connsiteX11" fmla="*/ 536575 w 2642659"/>
              <a:gd name="connsiteY11" fmla="*/ 6338007 h 6858000"/>
              <a:gd name="connsiteX12" fmla="*/ 518583 w 2642659"/>
              <a:gd name="connsiteY12" fmla="*/ 6228231 h 6858000"/>
              <a:gd name="connsiteX13" fmla="*/ 552450 w 2642659"/>
              <a:gd name="connsiteY13" fmla="*/ 6108343 h 6858000"/>
              <a:gd name="connsiteX14" fmla="*/ 609600 w 2642659"/>
              <a:gd name="connsiteY14" fmla="*/ 6000011 h 6858000"/>
              <a:gd name="connsiteX15" fmla="*/ 662517 w 2642659"/>
              <a:gd name="connsiteY15" fmla="*/ 5891678 h 6858000"/>
              <a:gd name="connsiteX16" fmla="*/ 678392 w 2642659"/>
              <a:gd name="connsiteY16" fmla="*/ 5771791 h 6858000"/>
              <a:gd name="connsiteX17" fmla="*/ 636059 w 2642659"/>
              <a:gd name="connsiteY17" fmla="*/ 5657681 h 6858000"/>
              <a:gd name="connsiteX18" fmla="*/ 656167 w 2642659"/>
              <a:gd name="connsiteY18" fmla="*/ 5589792 h 6858000"/>
              <a:gd name="connsiteX19" fmla="*/ 695325 w 2642659"/>
              <a:gd name="connsiteY19" fmla="*/ 5432350 h 6858000"/>
              <a:gd name="connsiteX20" fmla="*/ 778934 w 2642659"/>
              <a:gd name="connsiteY20" fmla="*/ 5308129 h 6858000"/>
              <a:gd name="connsiteX21" fmla="*/ 841375 w 2642659"/>
              <a:gd name="connsiteY21" fmla="*/ 5191131 h 6858000"/>
              <a:gd name="connsiteX22" fmla="*/ 881592 w 2642659"/>
              <a:gd name="connsiteY22" fmla="*/ 5085687 h 6858000"/>
              <a:gd name="connsiteX23" fmla="*/ 857250 w 2642659"/>
              <a:gd name="connsiteY23" fmla="*/ 5038021 h 6858000"/>
              <a:gd name="connsiteX24" fmla="*/ 755650 w 2642659"/>
              <a:gd name="connsiteY24" fmla="*/ 4997578 h 6858000"/>
              <a:gd name="connsiteX25" fmla="*/ 703792 w 2642659"/>
              <a:gd name="connsiteY25" fmla="*/ 4910912 h 6858000"/>
              <a:gd name="connsiteX26" fmla="*/ 713317 w 2642659"/>
              <a:gd name="connsiteY26" fmla="*/ 4819913 h 6858000"/>
              <a:gd name="connsiteX27" fmla="*/ 751417 w 2642659"/>
              <a:gd name="connsiteY27" fmla="*/ 4642248 h 6858000"/>
              <a:gd name="connsiteX28" fmla="*/ 649817 w 2642659"/>
              <a:gd name="connsiteY28" fmla="*/ 4512249 h 6858000"/>
              <a:gd name="connsiteX29" fmla="*/ 661458 w 2642659"/>
              <a:gd name="connsiteY29" fmla="*/ 4416918 h 6858000"/>
              <a:gd name="connsiteX30" fmla="*/ 726017 w 2642659"/>
              <a:gd name="connsiteY30" fmla="*/ 4386584 h 6858000"/>
              <a:gd name="connsiteX31" fmla="*/ 718609 w 2642659"/>
              <a:gd name="connsiteY31" fmla="*/ 4234919 h 6858000"/>
              <a:gd name="connsiteX32" fmla="*/ 655109 w 2642659"/>
              <a:gd name="connsiteY32" fmla="*/ 4164141 h 6858000"/>
              <a:gd name="connsiteX33" fmla="*/ 699559 w 2642659"/>
              <a:gd name="connsiteY33" fmla="*/ 4084698 h 6858000"/>
              <a:gd name="connsiteX34" fmla="*/ 669925 w 2642659"/>
              <a:gd name="connsiteY34" fmla="*/ 3937366 h 6858000"/>
              <a:gd name="connsiteX35" fmla="*/ 633942 w 2642659"/>
              <a:gd name="connsiteY35" fmla="*/ 3791478 h 6858000"/>
              <a:gd name="connsiteX36" fmla="*/ 672042 w 2642659"/>
              <a:gd name="connsiteY36" fmla="*/ 3714925 h 6858000"/>
              <a:gd name="connsiteX37" fmla="*/ 592667 w 2642659"/>
              <a:gd name="connsiteY37" fmla="*/ 3648480 h 6858000"/>
              <a:gd name="connsiteX38" fmla="*/ 575734 w 2642659"/>
              <a:gd name="connsiteY38" fmla="*/ 3576258 h 6858000"/>
              <a:gd name="connsiteX39" fmla="*/ 549275 w 2642659"/>
              <a:gd name="connsiteY39" fmla="*/ 3505481 h 6858000"/>
              <a:gd name="connsiteX40" fmla="*/ 506942 w 2642659"/>
              <a:gd name="connsiteY40" fmla="*/ 3376928 h 6858000"/>
              <a:gd name="connsiteX41" fmla="*/ 455083 w 2642659"/>
              <a:gd name="connsiteY41" fmla="*/ 3255596 h 6858000"/>
              <a:gd name="connsiteX42" fmla="*/ 403225 w 2642659"/>
              <a:gd name="connsiteY42" fmla="*/ 3167485 h 6858000"/>
              <a:gd name="connsiteX43" fmla="*/ 358775 w 2642659"/>
              <a:gd name="connsiteY43" fmla="*/ 3075042 h 6858000"/>
              <a:gd name="connsiteX44" fmla="*/ 330200 w 2642659"/>
              <a:gd name="connsiteY44" fmla="*/ 2952266 h 6858000"/>
              <a:gd name="connsiteX45" fmla="*/ 320675 w 2642659"/>
              <a:gd name="connsiteY45" fmla="*/ 2822267 h 6858000"/>
              <a:gd name="connsiteX46" fmla="*/ 320675 w 2642659"/>
              <a:gd name="connsiteY46" fmla="*/ 2690823 h 6858000"/>
              <a:gd name="connsiteX47" fmla="*/ 358775 w 2642659"/>
              <a:gd name="connsiteY47" fmla="*/ 2560825 h 6858000"/>
              <a:gd name="connsiteX48" fmla="*/ 370417 w 2642659"/>
              <a:gd name="connsiteY48" fmla="*/ 2436605 h 6858000"/>
              <a:gd name="connsiteX49" fmla="*/ 304800 w 2642659"/>
              <a:gd name="connsiteY49" fmla="*/ 2358606 h 6858000"/>
              <a:gd name="connsiteX50" fmla="*/ 241300 w 2642659"/>
              <a:gd name="connsiteY50" fmla="*/ 2309494 h 6858000"/>
              <a:gd name="connsiteX51" fmla="*/ 167217 w 2642659"/>
              <a:gd name="connsiteY51" fmla="*/ 2260384 h 6858000"/>
              <a:gd name="connsiteX52" fmla="*/ 135467 w 2642659"/>
              <a:gd name="connsiteY52" fmla="*/ 2178052 h 6858000"/>
              <a:gd name="connsiteX53" fmla="*/ 179917 w 2642659"/>
              <a:gd name="connsiteY53" fmla="*/ 1996054 h 6858000"/>
              <a:gd name="connsiteX54" fmla="*/ 131234 w 2642659"/>
              <a:gd name="connsiteY54" fmla="*/ 1919498 h 6858000"/>
              <a:gd name="connsiteX55" fmla="*/ 49742 w 2642659"/>
              <a:gd name="connsiteY55" fmla="*/ 1867499 h 6858000"/>
              <a:gd name="connsiteX56" fmla="*/ 0 w 2642659"/>
              <a:gd name="connsiteY56" fmla="*/ 1741834 h 6858000"/>
              <a:gd name="connsiteX57" fmla="*/ 47625 w 2642659"/>
              <a:gd name="connsiteY57" fmla="*/ 1595947 h 6858000"/>
              <a:gd name="connsiteX58" fmla="*/ 131234 w 2642659"/>
              <a:gd name="connsiteY58" fmla="*/ 1448614 h 6858000"/>
              <a:gd name="connsiteX59" fmla="*/ 187325 w 2642659"/>
              <a:gd name="connsiteY59" fmla="*/ 1317172 h 6858000"/>
              <a:gd name="connsiteX60" fmla="*/ 165100 w 2642659"/>
              <a:gd name="connsiteY60" fmla="*/ 1138063 h 6858000"/>
              <a:gd name="connsiteX61" fmla="*/ 141817 w 2642659"/>
              <a:gd name="connsiteY61" fmla="*/ 951731 h 6858000"/>
              <a:gd name="connsiteX62" fmla="*/ 232833 w 2642659"/>
              <a:gd name="connsiteY62" fmla="*/ 723511 h 6858000"/>
              <a:gd name="connsiteX63" fmla="*/ 293158 w 2642659"/>
              <a:gd name="connsiteY63" fmla="*/ 597846 h 6858000"/>
              <a:gd name="connsiteX64" fmla="*/ 335492 w 2642659"/>
              <a:gd name="connsiteY64" fmla="*/ 476514 h 6858000"/>
              <a:gd name="connsiteX65" fmla="*/ 376767 w 2642659"/>
              <a:gd name="connsiteY65" fmla="*/ 297405 h 6858000"/>
              <a:gd name="connsiteX66" fmla="*/ 418042 w 2642659"/>
              <a:gd name="connsiteY66" fmla="*/ 118295 h 6858000"/>
              <a:gd name="connsiteX67" fmla="*/ 492654 w 2642659"/>
              <a:gd name="connsiteY67" fmla="*/ 244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642659" h="6858000">
                <a:moveTo>
                  <a:pt x="474634" y="0"/>
                </a:moveTo>
                <a:lnTo>
                  <a:pt x="2642659" y="0"/>
                </a:lnTo>
                <a:lnTo>
                  <a:pt x="2642659" y="6858000"/>
                </a:lnTo>
                <a:lnTo>
                  <a:pt x="770467" y="6858000"/>
                </a:lnTo>
                <a:lnTo>
                  <a:pt x="770467" y="6830556"/>
                </a:lnTo>
                <a:lnTo>
                  <a:pt x="759822" y="6858000"/>
                </a:lnTo>
                <a:lnTo>
                  <a:pt x="479377" y="6858000"/>
                </a:lnTo>
                <a:lnTo>
                  <a:pt x="477309" y="6846445"/>
                </a:lnTo>
                <a:cubicBezTo>
                  <a:pt x="479425" y="6803113"/>
                  <a:pt x="559859" y="6754002"/>
                  <a:pt x="515408" y="6715003"/>
                </a:cubicBezTo>
                <a:cubicBezTo>
                  <a:pt x="554567" y="6670226"/>
                  <a:pt x="530225" y="6628337"/>
                  <a:pt x="541867" y="6583560"/>
                </a:cubicBezTo>
                <a:cubicBezTo>
                  <a:pt x="537633" y="6540227"/>
                  <a:pt x="570442" y="6492561"/>
                  <a:pt x="543984" y="6449228"/>
                </a:cubicBezTo>
                <a:cubicBezTo>
                  <a:pt x="567267" y="6410229"/>
                  <a:pt x="607484" y="6369784"/>
                  <a:pt x="536575" y="6338007"/>
                </a:cubicBezTo>
                <a:cubicBezTo>
                  <a:pt x="504825" y="6303341"/>
                  <a:pt x="499533" y="6267229"/>
                  <a:pt x="518583" y="6228231"/>
                </a:cubicBezTo>
                <a:cubicBezTo>
                  <a:pt x="484717" y="6187786"/>
                  <a:pt x="584200" y="6141565"/>
                  <a:pt x="552450" y="6108343"/>
                </a:cubicBezTo>
                <a:cubicBezTo>
                  <a:pt x="587375" y="6069343"/>
                  <a:pt x="555625" y="6039010"/>
                  <a:pt x="609600" y="6000011"/>
                </a:cubicBezTo>
                <a:cubicBezTo>
                  <a:pt x="602192" y="5966788"/>
                  <a:pt x="661458" y="5927789"/>
                  <a:pt x="662517" y="5891678"/>
                </a:cubicBezTo>
                <a:cubicBezTo>
                  <a:pt x="672042" y="5854123"/>
                  <a:pt x="705908" y="5812234"/>
                  <a:pt x="678392" y="5771791"/>
                </a:cubicBezTo>
                <a:cubicBezTo>
                  <a:pt x="631825" y="5722680"/>
                  <a:pt x="637117" y="5686570"/>
                  <a:pt x="636059" y="5657681"/>
                </a:cubicBezTo>
                <a:cubicBezTo>
                  <a:pt x="626533" y="5630237"/>
                  <a:pt x="633942" y="5610015"/>
                  <a:pt x="656167" y="5589792"/>
                </a:cubicBezTo>
                <a:cubicBezTo>
                  <a:pt x="662517" y="5552237"/>
                  <a:pt x="695325" y="5517572"/>
                  <a:pt x="695325" y="5432350"/>
                </a:cubicBezTo>
                <a:cubicBezTo>
                  <a:pt x="717550" y="5402017"/>
                  <a:pt x="681567" y="5360128"/>
                  <a:pt x="778934" y="5308129"/>
                </a:cubicBezTo>
                <a:cubicBezTo>
                  <a:pt x="745067" y="5267685"/>
                  <a:pt x="792692" y="5220019"/>
                  <a:pt x="841375" y="5191131"/>
                </a:cubicBezTo>
                <a:cubicBezTo>
                  <a:pt x="882650" y="5153576"/>
                  <a:pt x="917575" y="5116020"/>
                  <a:pt x="881592" y="5085687"/>
                </a:cubicBezTo>
                <a:cubicBezTo>
                  <a:pt x="886883" y="5068354"/>
                  <a:pt x="911225" y="5049576"/>
                  <a:pt x="857250" y="5038021"/>
                </a:cubicBezTo>
                <a:cubicBezTo>
                  <a:pt x="843492" y="5023579"/>
                  <a:pt x="783167" y="5012021"/>
                  <a:pt x="755650" y="4997578"/>
                </a:cubicBezTo>
                <a:cubicBezTo>
                  <a:pt x="699559" y="4971578"/>
                  <a:pt x="718609" y="4939799"/>
                  <a:pt x="703792" y="4910912"/>
                </a:cubicBezTo>
                <a:cubicBezTo>
                  <a:pt x="662517" y="4884912"/>
                  <a:pt x="687917" y="4851690"/>
                  <a:pt x="713317" y="4819913"/>
                </a:cubicBezTo>
                <a:cubicBezTo>
                  <a:pt x="723900" y="4757803"/>
                  <a:pt x="722842" y="4700025"/>
                  <a:pt x="751417" y="4642248"/>
                </a:cubicBezTo>
                <a:cubicBezTo>
                  <a:pt x="713317" y="4617692"/>
                  <a:pt x="717550" y="4565693"/>
                  <a:pt x="649817" y="4512249"/>
                </a:cubicBezTo>
                <a:cubicBezTo>
                  <a:pt x="630767" y="4481916"/>
                  <a:pt x="635000" y="4444362"/>
                  <a:pt x="661458" y="4416918"/>
                </a:cubicBezTo>
                <a:cubicBezTo>
                  <a:pt x="685800" y="4389472"/>
                  <a:pt x="696383" y="4375028"/>
                  <a:pt x="726017" y="4386584"/>
                </a:cubicBezTo>
                <a:cubicBezTo>
                  <a:pt x="714375" y="4337473"/>
                  <a:pt x="718609" y="4285473"/>
                  <a:pt x="718609" y="4234919"/>
                </a:cubicBezTo>
                <a:cubicBezTo>
                  <a:pt x="714375" y="4210363"/>
                  <a:pt x="672042" y="4188697"/>
                  <a:pt x="655109" y="4164141"/>
                </a:cubicBezTo>
                <a:cubicBezTo>
                  <a:pt x="664633" y="4138141"/>
                  <a:pt x="646642" y="4113587"/>
                  <a:pt x="699559" y="4084698"/>
                </a:cubicBezTo>
                <a:cubicBezTo>
                  <a:pt x="711200" y="4034142"/>
                  <a:pt x="748242" y="3980699"/>
                  <a:pt x="669925" y="3937366"/>
                </a:cubicBezTo>
                <a:cubicBezTo>
                  <a:pt x="631825" y="3889700"/>
                  <a:pt x="643467" y="3840591"/>
                  <a:pt x="633942" y="3791478"/>
                </a:cubicBezTo>
                <a:cubicBezTo>
                  <a:pt x="654050" y="3765479"/>
                  <a:pt x="670984" y="3739479"/>
                  <a:pt x="672042" y="3714925"/>
                </a:cubicBezTo>
                <a:cubicBezTo>
                  <a:pt x="662517" y="3691814"/>
                  <a:pt x="639234" y="3668702"/>
                  <a:pt x="592667" y="3648480"/>
                </a:cubicBezTo>
                <a:cubicBezTo>
                  <a:pt x="532342" y="3628259"/>
                  <a:pt x="543984" y="3603703"/>
                  <a:pt x="575734" y="3576258"/>
                </a:cubicBezTo>
                <a:cubicBezTo>
                  <a:pt x="594783" y="3550260"/>
                  <a:pt x="617008" y="3524260"/>
                  <a:pt x="549275" y="3505481"/>
                </a:cubicBezTo>
                <a:cubicBezTo>
                  <a:pt x="594783" y="3457815"/>
                  <a:pt x="542925" y="3417372"/>
                  <a:pt x="506942" y="3376928"/>
                </a:cubicBezTo>
                <a:cubicBezTo>
                  <a:pt x="478367" y="3336483"/>
                  <a:pt x="479425" y="3293150"/>
                  <a:pt x="455083" y="3255596"/>
                </a:cubicBezTo>
                <a:cubicBezTo>
                  <a:pt x="451908" y="3223818"/>
                  <a:pt x="412750" y="3197818"/>
                  <a:pt x="403225" y="3167485"/>
                </a:cubicBezTo>
                <a:cubicBezTo>
                  <a:pt x="404283" y="3137152"/>
                  <a:pt x="352425" y="3109708"/>
                  <a:pt x="358775" y="3075042"/>
                </a:cubicBezTo>
                <a:cubicBezTo>
                  <a:pt x="339725" y="3036042"/>
                  <a:pt x="329142" y="2995599"/>
                  <a:pt x="330200" y="2952266"/>
                </a:cubicBezTo>
                <a:cubicBezTo>
                  <a:pt x="296333" y="2911821"/>
                  <a:pt x="330200" y="2865600"/>
                  <a:pt x="320675" y="2822267"/>
                </a:cubicBezTo>
                <a:cubicBezTo>
                  <a:pt x="324908" y="2777489"/>
                  <a:pt x="315383" y="2734156"/>
                  <a:pt x="320675" y="2690823"/>
                </a:cubicBezTo>
                <a:cubicBezTo>
                  <a:pt x="365125" y="2643157"/>
                  <a:pt x="356658" y="2601268"/>
                  <a:pt x="358775" y="2560825"/>
                </a:cubicBezTo>
                <a:cubicBezTo>
                  <a:pt x="448734" y="2514603"/>
                  <a:pt x="390525" y="2477048"/>
                  <a:pt x="370417" y="2436605"/>
                </a:cubicBezTo>
                <a:cubicBezTo>
                  <a:pt x="369359" y="2400493"/>
                  <a:pt x="356658" y="2375939"/>
                  <a:pt x="304800" y="2358606"/>
                </a:cubicBezTo>
                <a:cubicBezTo>
                  <a:pt x="283633" y="2339827"/>
                  <a:pt x="219075" y="2328273"/>
                  <a:pt x="241300" y="2309494"/>
                </a:cubicBezTo>
                <a:cubicBezTo>
                  <a:pt x="211667" y="2295050"/>
                  <a:pt x="189442" y="2280607"/>
                  <a:pt x="167217" y="2260384"/>
                </a:cubicBezTo>
                <a:cubicBezTo>
                  <a:pt x="156633" y="2238718"/>
                  <a:pt x="154517" y="2212718"/>
                  <a:pt x="135467" y="2178052"/>
                </a:cubicBezTo>
                <a:cubicBezTo>
                  <a:pt x="117475" y="2114496"/>
                  <a:pt x="144992" y="2063942"/>
                  <a:pt x="179917" y="1996054"/>
                </a:cubicBezTo>
                <a:cubicBezTo>
                  <a:pt x="168275" y="1959942"/>
                  <a:pt x="152400" y="1936832"/>
                  <a:pt x="131234" y="1919498"/>
                </a:cubicBezTo>
                <a:cubicBezTo>
                  <a:pt x="109008" y="1902165"/>
                  <a:pt x="82550" y="1887721"/>
                  <a:pt x="49742" y="1867499"/>
                </a:cubicBezTo>
                <a:cubicBezTo>
                  <a:pt x="15875" y="1829943"/>
                  <a:pt x="42333" y="1783722"/>
                  <a:pt x="0" y="1741834"/>
                </a:cubicBezTo>
                <a:cubicBezTo>
                  <a:pt x="5292" y="1695613"/>
                  <a:pt x="10583" y="1646501"/>
                  <a:pt x="47625" y="1595947"/>
                </a:cubicBezTo>
                <a:cubicBezTo>
                  <a:pt x="104775" y="1543948"/>
                  <a:pt x="109008" y="1496280"/>
                  <a:pt x="131234" y="1448614"/>
                </a:cubicBezTo>
                <a:cubicBezTo>
                  <a:pt x="162984" y="1400949"/>
                  <a:pt x="165100" y="1357616"/>
                  <a:pt x="187325" y="1317172"/>
                </a:cubicBezTo>
                <a:cubicBezTo>
                  <a:pt x="130175" y="1252172"/>
                  <a:pt x="143934" y="1195839"/>
                  <a:pt x="165100" y="1138063"/>
                </a:cubicBezTo>
                <a:cubicBezTo>
                  <a:pt x="148167" y="1083174"/>
                  <a:pt x="79375" y="1029730"/>
                  <a:pt x="141817" y="951731"/>
                </a:cubicBezTo>
                <a:cubicBezTo>
                  <a:pt x="142875" y="888176"/>
                  <a:pt x="242359" y="802956"/>
                  <a:pt x="232833" y="723511"/>
                </a:cubicBezTo>
                <a:cubicBezTo>
                  <a:pt x="298450" y="678734"/>
                  <a:pt x="258234" y="641179"/>
                  <a:pt x="293158" y="597846"/>
                </a:cubicBezTo>
                <a:cubicBezTo>
                  <a:pt x="341842" y="553069"/>
                  <a:pt x="313267" y="515513"/>
                  <a:pt x="335492" y="476514"/>
                </a:cubicBezTo>
                <a:cubicBezTo>
                  <a:pt x="322792" y="418737"/>
                  <a:pt x="288925" y="362404"/>
                  <a:pt x="376767" y="297405"/>
                </a:cubicBezTo>
                <a:cubicBezTo>
                  <a:pt x="331258" y="242516"/>
                  <a:pt x="418042" y="177517"/>
                  <a:pt x="418042" y="118295"/>
                </a:cubicBezTo>
                <a:cubicBezTo>
                  <a:pt x="509588" y="81463"/>
                  <a:pt x="510117" y="52213"/>
                  <a:pt x="492654" y="24408"/>
                </a:cubicBezTo>
                <a:close/>
              </a:path>
            </a:pathLst>
          </a:custGeom>
          <a:solidFill>
            <a:schemeClr val="accent2"/>
          </a:solidFill>
          <a:ln w="10583" cap="flat">
            <a:noFill/>
            <a:prstDash val="solid"/>
            <a:miter/>
          </a:ln>
          <a:effectLst>
            <a:outerShdw blurRad="127000" algn="ctr" rotWithShape="0">
              <a:prstClr val="black">
                <a:alpha val="50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A4913AF-928C-621D-EEC4-F7DB746FB98A}"/>
              </a:ext>
            </a:extLst>
          </p:cNvPr>
          <p:cNvSpPr/>
          <p:nvPr/>
        </p:nvSpPr>
        <p:spPr>
          <a:xfrm>
            <a:off x="8674100" y="0"/>
            <a:ext cx="3517900" cy="6857999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A832A9E0-8C0A-E1BF-DE84-489308EC599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165976" y="1"/>
            <a:ext cx="5026024" cy="6857999"/>
          </a:xfrm>
          <a:custGeom>
            <a:avLst/>
            <a:gdLst>
              <a:gd name="connsiteX0" fmla="*/ 261958 w 5026024"/>
              <a:gd name="connsiteY0" fmla="*/ 0 h 6857999"/>
              <a:gd name="connsiteX1" fmla="*/ 5026024 w 5026024"/>
              <a:gd name="connsiteY1" fmla="*/ 0 h 6857999"/>
              <a:gd name="connsiteX2" fmla="*/ 5026024 w 5026024"/>
              <a:gd name="connsiteY2" fmla="*/ 6857999 h 6857999"/>
              <a:gd name="connsiteX3" fmla="*/ 438673 w 5026024"/>
              <a:gd name="connsiteY3" fmla="*/ 6857999 h 6857999"/>
              <a:gd name="connsiteX4" fmla="*/ 440281 w 5026024"/>
              <a:gd name="connsiteY4" fmla="*/ 6857375 h 6857999"/>
              <a:gd name="connsiteX5" fmla="*/ 440267 w 5026024"/>
              <a:gd name="connsiteY5" fmla="*/ 6774392 h 6857999"/>
              <a:gd name="connsiteX6" fmla="*/ 477308 w 5026024"/>
              <a:gd name="connsiteY6" fmla="*/ 6679142 h 6857999"/>
              <a:gd name="connsiteX7" fmla="*/ 515407 w 5026024"/>
              <a:gd name="connsiteY7" fmla="*/ 6582834 h 6857999"/>
              <a:gd name="connsiteX8" fmla="*/ 541867 w 5026024"/>
              <a:gd name="connsiteY8" fmla="*/ 6486526 h 6857999"/>
              <a:gd name="connsiteX9" fmla="*/ 543985 w 5026024"/>
              <a:gd name="connsiteY9" fmla="*/ 6388101 h 6857999"/>
              <a:gd name="connsiteX10" fmla="*/ 536576 w 5026024"/>
              <a:gd name="connsiteY10" fmla="*/ 6306610 h 6857999"/>
              <a:gd name="connsiteX11" fmla="*/ 518584 w 5026024"/>
              <a:gd name="connsiteY11" fmla="*/ 6226176 h 6857999"/>
              <a:gd name="connsiteX12" fmla="*/ 552451 w 5026024"/>
              <a:gd name="connsiteY12" fmla="*/ 6138334 h 6857999"/>
              <a:gd name="connsiteX13" fmla="*/ 609600 w 5026024"/>
              <a:gd name="connsiteY13" fmla="*/ 6058959 h 6857999"/>
              <a:gd name="connsiteX14" fmla="*/ 662519 w 5026024"/>
              <a:gd name="connsiteY14" fmla="*/ 5979584 h 6857999"/>
              <a:gd name="connsiteX15" fmla="*/ 678391 w 5026024"/>
              <a:gd name="connsiteY15" fmla="*/ 5891743 h 6857999"/>
              <a:gd name="connsiteX16" fmla="*/ 636060 w 5026024"/>
              <a:gd name="connsiteY16" fmla="*/ 5808134 h 6857999"/>
              <a:gd name="connsiteX17" fmla="*/ 656169 w 5026024"/>
              <a:gd name="connsiteY17" fmla="*/ 5758392 h 6857999"/>
              <a:gd name="connsiteX18" fmla="*/ 695325 w 5026024"/>
              <a:gd name="connsiteY18" fmla="*/ 5643034 h 6857999"/>
              <a:gd name="connsiteX19" fmla="*/ 778934 w 5026024"/>
              <a:gd name="connsiteY19" fmla="*/ 5552017 h 6857999"/>
              <a:gd name="connsiteX20" fmla="*/ 841375 w 5026024"/>
              <a:gd name="connsiteY20" fmla="*/ 5466293 h 6857999"/>
              <a:gd name="connsiteX21" fmla="*/ 881593 w 5026024"/>
              <a:gd name="connsiteY21" fmla="*/ 5389034 h 6857999"/>
              <a:gd name="connsiteX22" fmla="*/ 857250 w 5026024"/>
              <a:gd name="connsiteY22" fmla="*/ 5354109 h 6857999"/>
              <a:gd name="connsiteX23" fmla="*/ 755651 w 5026024"/>
              <a:gd name="connsiteY23" fmla="*/ 5324476 h 6857999"/>
              <a:gd name="connsiteX24" fmla="*/ 703791 w 5026024"/>
              <a:gd name="connsiteY24" fmla="*/ 5260976 h 6857999"/>
              <a:gd name="connsiteX25" fmla="*/ 713318 w 5026024"/>
              <a:gd name="connsiteY25" fmla="*/ 5194301 h 6857999"/>
              <a:gd name="connsiteX26" fmla="*/ 751419 w 5026024"/>
              <a:gd name="connsiteY26" fmla="*/ 5064126 h 6857999"/>
              <a:gd name="connsiteX27" fmla="*/ 649817 w 5026024"/>
              <a:gd name="connsiteY27" fmla="*/ 4968876 h 6857999"/>
              <a:gd name="connsiteX28" fmla="*/ 661460 w 5026024"/>
              <a:gd name="connsiteY28" fmla="*/ 4899026 h 6857999"/>
              <a:gd name="connsiteX29" fmla="*/ 726016 w 5026024"/>
              <a:gd name="connsiteY29" fmla="*/ 4876801 h 6857999"/>
              <a:gd name="connsiteX30" fmla="*/ 718610 w 5026024"/>
              <a:gd name="connsiteY30" fmla="*/ 4765676 h 6857999"/>
              <a:gd name="connsiteX31" fmla="*/ 655110 w 5026024"/>
              <a:gd name="connsiteY31" fmla="*/ 4713818 h 6857999"/>
              <a:gd name="connsiteX32" fmla="*/ 699560 w 5026024"/>
              <a:gd name="connsiteY32" fmla="*/ 4655609 h 6857999"/>
              <a:gd name="connsiteX33" fmla="*/ 669925 w 5026024"/>
              <a:gd name="connsiteY33" fmla="*/ 4547659 h 6857999"/>
              <a:gd name="connsiteX34" fmla="*/ 633944 w 5026024"/>
              <a:gd name="connsiteY34" fmla="*/ 4440768 h 6857999"/>
              <a:gd name="connsiteX35" fmla="*/ 672042 w 5026024"/>
              <a:gd name="connsiteY35" fmla="*/ 4384676 h 6857999"/>
              <a:gd name="connsiteX36" fmla="*/ 592667 w 5026024"/>
              <a:gd name="connsiteY36" fmla="*/ 4335993 h 6857999"/>
              <a:gd name="connsiteX37" fmla="*/ 575734 w 5026024"/>
              <a:gd name="connsiteY37" fmla="*/ 4283076 h 6857999"/>
              <a:gd name="connsiteX38" fmla="*/ 549276 w 5026024"/>
              <a:gd name="connsiteY38" fmla="*/ 4231217 h 6857999"/>
              <a:gd name="connsiteX39" fmla="*/ 506943 w 5026024"/>
              <a:gd name="connsiteY39" fmla="*/ 4137026 h 6857999"/>
              <a:gd name="connsiteX40" fmla="*/ 455085 w 5026024"/>
              <a:gd name="connsiteY40" fmla="*/ 4048126 h 6857999"/>
              <a:gd name="connsiteX41" fmla="*/ 403227 w 5026024"/>
              <a:gd name="connsiteY41" fmla="*/ 3983568 h 6857999"/>
              <a:gd name="connsiteX42" fmla="*/ 358775 w 5026024"/>
              <a:gd name="connsiteY42" fmla="*/ 3915834 h 6857999"/>
              <a:gd name="connsiteX43" fmla="*/ 330200 w 5026024"/>
              <a:gd name="connsiteY43" fmla="*/ 3825876 h 6857999"/>
              <a:gd name="connsiteX44" fmla="*/ 320676 w 5026024"/>
              <a:gd name="connsiteY44" fmla="*/ 3730626 h 6857999"/>
              <a:gd name="connsiteX45" fmla="*/ 320676 w 5026024"/>
              <a:gd name="connsiteY45" fmla="*/ 3634318 h 6857999"/>
              <a:gd name="connsiteX46" fmla="*/ 358775 w 5026024"/>
              <a:gd name="connsiteY46" fmla="*/ 3539068 h 6857999"/>
              <a:gd name="connsiteX47" fmla="*/ 370417 w 5026024"/>
              <a:gd name="connsiteY47" fmla="*/ 3448051 h 6857999"/>
              <a:gd name="connsiteX48" fmla="*/ 304802 w 5026024"/>
              <a:gd name="connsiteY48" fmla="*/ 3390901 h 6857999"/>
              <a:gd name="connsiteX49" fmla="*/ 241303 w 5026024"/>
              <a:gd name="connsiteY49" fmla="*/ 3354918 h 6857999"/>
              <a:gd name="connsiteX50" fmla="*/ 167219 w 5026024"/>
              <a:gd name="connsiteY50" fmla="*/ 3318934 h 6857999"/>
              <a:gd name="connsiteX51" fmla="*/ 135468 w 5026024"/>
              <a:gd name="connsiteY51" fmla="*/ 3258609 h 6857999"/>
              <a:gd name="connsiteX52" fmla="*/ 179918 w 5026024"/>
              <a:gd name="connsiteY52" fmla="*/ 3125259 h 6857999"/>
              <a:gd name="connsiteX53" fmla="*/ 131234 w 5026024"/>
              <a:gd name="connsiteY53" fmla="*/ 3068109 h 6857999"/>
              <a:gd name="connsiteX54" fmla="*/ 49744 w 5026024"/>
              <a:gd name="connsiteY54" fmla="*/ 3030009 h 6857999"/>
              <a:gd name="connsiteX55" fmla="*/ 0 w 5026024"/>
              <a:gd name="connsiteY55" fmla="*/ 2937934 h 6857999"/>
              <a:gd name="connsiteX56" fmla="*/ 47625 w 5026024"/>
              <a:gd name="connsiteY56" fmla="*/ 2831042 h 6857999"/>
              <a:gd name="connsiteX57" fmla="*/ 131234 w 5026024"/>
              <a:gd name="connsiteY57" fmla="*/ 2723092 h 6857999"/>
              <a:gd name="connsiteX58" fmla="*/ 187327 w 5026024"/>
              <a:gd name="connsiteY58" fmla="*/ 2626784 h 6857999"/>
              <a:gd name="connsiteX59" fmla="*/ 165100 w 5026024"/>
              <a:gd name="connsiteY59" fmla="*/ 2495551 h 6857999"/>
              <a:gd name="connsiteX60" fmla="*/ 141817 w 5026024"/>
              <a:gd name="connsiteY60" fmla="*/ 2359026 h 6857999"/>
              <a:gd name="connsiteX61" fmla="*/ 232832 w 5026024"/>
              <a:gd name="connsiteY61" fmla="*/ 2191809 h 6857999"/>
              <a:gd name="connsiteX62" fmla="*/ 293157 w 5026024"/>
              <a:gd name="connsiteY62" fmla="*/ 2099734 h 6857999"/>
              <a:gd name="connsiteX63" fmla="*/ 335492 w 5026024"/>
              <a:gd name="connsiteY63" fmla="*/ 2010834 h 6857999"/>
              <a:gd name="connsiteX64" fmla="*/ 376766 w 5026024"/>
              <a:gd name="connsiteY64" fmla="*/ 1879601 h 6857999"/>
              <a:gd name="connsiteX65" fmla="*/ 418043 w 5026024"/>
              <a:gd name="connsiteY65" fmla="*/ 1748367 h 6857999"/>
              <a:gd name="connsiteX66" fmla="*/ 459317 w 5026024"/>
              <a:gd name="connsiteY66" fmla="*/ 1617134 h 6857999"/>
              <a:gd name="connsiteX67" fmla="*/ 500591 w 5026024"/>
              <a:gd name="connsiteY67" fmla="*/ 1485901 h 6857999"/>
              <a:gd name="connsiteX68" fmla="*/ 541867 w 5026024"/>
              <a:gd name="connsiteY68" fmla="*/ 1354667 h 6857999"/>
              <a:gd name="connsiteX69" fmla="*/ 583142 w 5026024"/>
              <a:gd name="connsiteY69" fmla="*/ 1223434 h 6857999"/>
              <a:gd name="connsiteX70" fmla="*/ 602192 w 5026024"/>
              <a:gd name="connsiteY70" fmla="*/ 1108076 h 6857999"/>
              <a:gd name="connsiteX71" fmla="*/ 556684 w 5026024"/>
              <a:gd name="connsiteY71" fmla="*/ 1016001 h 6857999"/>
              <a:gd name="connsiteX72" fmla="*/ 680510 w 5026024"/>
              <a:gd name="connsiteY72" fmla="*/ 981076 h 6857999"/>
              <a:gd name="connsiteX73" fmla="*/ 739774 w 5026024"/>
              <a:gd name="connsiteY73" fmla="*/ 944034 h 6857999"/>
              <a:gd name="connsiteX74" fmla="*/ 751419 w 5026024"/>
              <a:gd name="connsiteY74" fmla="*/ 866776 h 6857999"/>
              <a:gd name="connsiteX75" fmla="*/ 652994 w 5026024"/>
              <a:gd name="connsiteY75" fmla="*/ 792692 h 6857999"/>
              <a:gd name="connsiteX76" fmla="*/ 505886 w 5026024"/>
              <a:gd name="connsiteY76" fmla="*/ 730251 h 6857999"/>
              <a:gd name="connsiteX77" fmla="*/ 371476 w 5026024"/>
              <a:gd name="connsiteY77" fmla="*/ 687917 h 6857999"/>
              <a:gd name="connsiteX78" fmla="*/ 312208 w 5026024"/>
              <a:gd name="connsiteY78" fmla="*/ 673101 h 6857999"/>
              <a:gd name="connsiteX79" fmla="*/ 398993 w 5026024"/>
              <a:gd name="connsiteY79" fmla="*/ 578909 h 6857999"/>
              <a:gd name="connsiteX80" fmla="*/ 460376 w 5026024"/>
              <a:gd name="connsiteY80" fmla="*/ 483659 h 6857999"/>
              <a:gd name="connsiteX81" fmla="*/ 428626 w 5026024"/>
              <a:gd name="connsiteY81" fmla="*/ 425451 h 6857999"/>
              <a:gd name="connsiteX82" fmla="*/ 358775 w 5026024"/>
              <a:gd name="connsiteY82" fmla="*/ 314326 h 6857999"/>
              <a:gd name="connsiteX83" fmla="*/ 307977 w 5026024"/>
              <a:gd name="connsiteY83" fmla="*/ 197909 h 6857999"/>
              <a:gd name="connsiteX84" fmla="*/ 273052 w 5026024"/>
              <a:gd name="connsiteY84" fmla="*/ 76201 h 6857999"/>
              <a:gd name="connsiteX85" fmla="*/ 260747 w 5026024"/>
              <a:gd name="connsiteY85" fmla="*/ 1323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026024" h="6857999">
                <a:moveTo>
                  <a:pt x="261958" y="0"/>
                </a:moveTo>
                <a:lnTo>
                  <a:pt x="5026024" y="0"/>
                </a:lnTo>
                <a:lnTo>
                  <a:pt x="5026024" y="6857999"/>
                </a:lnTo>
                <a:lnTo>
                  <a:pt x="438673" y="6857999"/>
                </a:lnTo>
                <a:lnTo>
                  <a:pt x="440281" y="6857375"/>
                </a:lnTo>
                <a:cubicBezTo>
                  <a:pt x="503006" y="6825325"/>
                  <a:pt x="412486" y="6803100"/>
                  <a:pt x="440267" y="6774392"/>
                </a:cubicBezTo>
                <a:cubicBezTo>
                  <a:pt x="534460" y="6738409"/>
                  <a:pt x="473075" y="6710892"/>
                  <a:pt x="477308" y="6679142"/>
                </a:cubicBezTo>
                <a:cubicBezTo>
                  <a:pt x="479427" y="6647392"/>
                  <a:pt x="559860" y="6611409"/>
                  <a:pt x="515407" y="6582834"/>
                </a:cubicBezTo>
                <a:cubicBezTo>
                  <a:pt x="554567" y="6550026"/>
                  <a:pt x="530226" y="6519334"/>
                  <a:pt x="541867" y="6486526"/>
                </a:cubicBezTo>
                <a:cubicBezTo>
                  <a:pt x="537635" y="6454776"/>
                  <a:pt x="570441" y="6419851"/>
                  <a:pt x="543985" y="6388101"/>
                </a:cubicBezTo>
                <a:cubicBezTo>
                  <a:pt x="567266" y="6359526"/>
                  <a:pt x="607484" y="6329892"/>
                  <a:pt x="536576" y="6306610"/>
                </a:cubicBezTo>
                <a:cubicBezTo>
                  <a:pt x="504825" y="6281209"/>
                  <a:pt x="499534" y="6254751"/>
                  <a:pt x="518584" y="6226176"/>
                </a:cubicBezTo>
                <a:cubicBezTo>
                  <a:pt x="484717" y="6196543"/>
                  <a:pt x="584200" y="6162676"/>
                  <a:pt x="552451" y="6138334"/>
                </a:cubicBezTo>
                <a:cubicBezTo>
                  <a:pt x="587375" y="6109759"/>
                  <a:pt x="555626" y="6087534"/>
                  <a:pt x="609600" y="6058959"/>
                </a:cubicBezTo>
                <a:cubicBezTo>
                  <a:pt x="602192" y="6034618"/>
                  <a:pt x="661460" y="6006043"/>
                  <a:pt x="662519" y="5979584"/>
                </a:cubicBezTo>
                <a:cubicBezTo>
                  <a:pt x="672042" y="5952068"/>
                  <a:pt x="705909" y="5921376"/>
                  <a:pt x="678391" y="5891743"/>
                </a:cubicBezTo>
                <a:cubicBezTo>
                  <a:pt x="631824" y="5855759"/>
                  <a:pt x="637119" y="5829301"/>
                  <a:pt x="636060" y="5808134"/>
                </a:cubicBezTo>
                <a:cubicBezTo>
                  <a:pt x="626534" y="5788026"/>
                  <a:pt x="633944" y="5773209"/>
                  <a:pt x="656169" y="5758392"/>
                </a:cubicBezTo>
                <a:cubicBezTo>
                  <a:pt x="662519" y="5730876"/>
                  <a:pt x="695325" y="5705476"/>
                  <a:pt x="695325" y="5643034"/>
                </a:cubicBezTo>
                <a:cubicBezTo>
                  <a:pt x="717552" y="5620809"/>
                  <a:pt x="681568" y="5590118"/>
                  <a:pt x="778934" y="5552017"/>
                </a:cubicBezTo>
                <a:cubicBezTo>
                  <a:pt x="745068" y="5522384"/>
                  <a:pt x="792692" y="5487459"/>
                  <a:pt x="841375" y="5466293"/>
                </a:cubicBezTo>
                <a:cubicBezTo>
                  <a:pt x="882652" y="5438776"/>
                  <a:pt x="917577" y="5411259"/>
                  <a:pt x="881593" y="5389034"/>
                </a:cubicBezTo>
                <a:cubicBezTo>
                  <a:pt x="886885" y="5376334"/>
                  <a:pt x="911227" y="5362577"/>
                  <a:pt x="857250" y="5354109"/>
                </a:cubicBezTo>
                <a:cubicBezTo>
                  <a:pt x="843492" y="5343526"/>
                  <a:pt x="783169" y="5335059"/>
                  <a:pt x="755651" y="5324476"/>
                </a:cubicBezTo>
                <a:cubicBezTo>
                  <a:pt x="699560" y="5305426"/>
                  <a:pt x="718610" y="5282143"/>
                  <a:pt x="703791" y="5260976"/>
                </a:cubicBezTo>
                <a:cubicBezTo>
                  <a:pt x="662519" y="5241926"/>
                  <a:pt x="687916" y="5217584"/>
                  <a:pt x="713318" y="5194301"/>
                </a:cubicBezTo>
                <a:cubicBezTo>
                  <a:pt x="723900" y="5148793"/>
                  <a:pt x="722843" y="5106459"/>
                  <a:pt x="751419" y="5064126"/>
                </a:cubicBezTo>
                <a:cubicBezTo>
                  <a:pt x="713318" y="5046134"/>
                  <a:pt x="717552" y="5008034"/>
                  <a:pt x="649817" y="4968876"/>
                </a:cubicBezTo>
                <a:cubicBezTo>
                  <a:pt x="630767" y="4946651"/>
                  <a:pt x="635000" y="4919134"/>
                  <a:pt x="661460" y="4899026"/>
                </a:cubicBezTo>
                <a:cubicBezTo>
                  <a:pt x="685801" y="4878918"/>
                  <a:pt x="696385" y="4868334"/>
                  <a:pt x="726016" y="4876801"/>
                </a:cubicBezTo>
                <a:cubicBezTo>
                  <a:pt x="714375" y="4840818"/>
                  <a:pt x="718610" y="4802717"/>
                  <a:pt x="718610" y="4765676"/>
                </a:cubicBezTo>
                <a:cubicBezTo>
                  <a:pt x="714375" y="4747684"/>
                  <a:pt x="672042" y="4731809"/>
                  <a:pt x="655110" y="4713818"/>
                </a:cubicBezTo>
                <a:cubicBezTo>
                  <a:pt x="664634" y="4694768"/>
                  <a:pt x="646644" y="4676776"/>
                  <a:pt x="699560" y="4655609"/>
                </a:cubicBezTo>
                <a:cubicBezTo>
                  <a:pt x="711200" y="4618568"/>
                  <a:pt x="748243" y="4579409"/>
                  <a:pt x="669925" y="4547659"/>
                </a:cubicBezTo>
                <a:cubicBezTo>
                  <a:pt x="631824" y="4512734"/>
                  <a:pt x="643469" y="4476751"/>
                  <a:pt x="633944" y="4440768"/>
                </a:cubicBezTo>
                <a:cubicBezTo>
                  <a:pt x="654050" y="4421717"/>
                  <a:pt x="670985" y="4402668"/>
                  <a:pt x="672042" y="4384676"/>
                </a:cubicBezTo>
                <a:cubicBezTo>
                  <a:pt x="662519" y="4367743"/>
                  <a:pt x="639236" y="4350809"/>
                  <a:pt x="592667" y="4335993"/>
                </a:cubicBezTo>
                <a:cubicBezTo>
                  <a:pt x="532342" y="4321176"/>
                  <a:pt x="543985" y="4303184"/>
                  <a:pt x="575734" y="4283076"/>
                </a:cubicBezTo>
                <a:cubicBezTo>
                  <a:pt x="594783" y="4264026"/>
                  <a:pt x="617010" y="4244976"/>
                  <a:pt x="549276" y="4231217"/>
                </a:cubicBezTo>
                <a:cubicBezTo>
                  <a:pt x="594783" y="4196293"/>
                  <a:pt x="542926" y="4166659"/>
                  <a:pt x="506943" y="4137026"/>
                </a:cubicBezTo>
                <a:cubicBezTo>
                  <a:pt x="478367" y="4107393"/>
                  <a:pt x="479427" y="4075643"/>
                  <a:pt x="455085" y="4048126"/>
                </a:cubicBezTo>
                <a:cubicBezTo>
                  <a:pt x="451908" y="4024842"/>
                  <a:pt x="412752" y="4005793"/>
                  <a:pt x="403227" y="3983568"/>
                </a:cubicBezTo>
                <a:cubicBezTo>
                  <a:pt x="404283" y="3961342"/>
                  <a:pt x="352427" y="3941234"/>
                  <a:pt x="358775" y="3915834"/>
                </a:cubicBezTo>
                <a:cubicBezTo>
                  <a:pt x="339725" y="3887259"/>
                  <a:pt x="329142" y="3857626"/>
                  <a:pt x="330200" y="3825876"/>
                </a:cubicBezTo>
                <a:cubicBezTo>
                  <a:pt x="296334" y="3796243"/>
                  <a:pt x="330200" y="3762376"/>
                  <a:pt x="320676" y="3730626"/>
                </a:cubicBezTo>
                <a:cubicBezTo>
                  <a:pt x="324908" y="3697818"/>
                  <a:pt x="315383" y="3666068"/>
                  <a:pt x="320676" y="3634318"/>
                </a:cubicBezTo>
                <a:cubicBezTo>
                  <a:pt x="365126" y="3599393"/>
                  <a:pt x="356658" y="3568701"/>
                  <a:pt x="358775" y="3539068"/>
                </a:cubicBezTo>
                <a:cubicBezTo>
                  <a:pt x="448733" y="3505201"/>
                  <a:pt x="390526" y="3477684"/>
                  <a:pt x="370417" y="3448051"/>
                </a:cubicBezTo>
                <a:cubicBezTo>
                  <a:pt x="369359" y="3421592"/>
                  <a:pt x="356658" y="3403601"/>
                  <a:pt x="304802" y="3390901"/>
                </a:cubicBezTo>
                <a:cubicBezTo>
                  <a:pt x="283635" y="3377143"/>
                  <a:pt x="219075" y="3368676"/>
                  <a:pt x="241303" y="3354918"/>
                </a:cubicBezTo>
                <a:cubicBezTo>
                  <a:pt x="211668" y="3344334"/>
                  <a:pt x="189443" y="3333751"/>
                  <a:pt x="167219" y="3318934"/>
                </a:cubicBezTo>
                <a:cubicBezTo>
                  <a:pt x="156635" y="3303059"/>
                  <a:pt x="154519" y="3284009"/>
                  <a:pt x="135468" y="3258609"/>
                </a:cubicBezTo>
                <a:cubicBezTo>
                  <a:pt x="117475" y="3212042"/>
                  <a:pt x="144993" y="3175001"/>
                  <a:pt x="179918" y="3125259"/>
                </a:cubicBezTo>
                <a:cubicBezTo>
                  <a:pt x="168277" y="3097743"/>
                  <a:pt x="152399" y="3080809"/>
                  <a:pt x="131234" y="3068109"/>
                </a:cubicBezTo>
                <a:cubicBezTo>
                  <a:pt x="109009" y="3055409"/>
                  <a:pt x="82551" y="3044826"/>
                  <a:pt x="49744" y="3030009"/>
                </a:cubicBezTo>
                <a:cubicBezTo>
                  <a:pt x="15874" y="3002493"/>
                  <a:pt x="42334" y="2968626"/>
                  <a:pt x="0" y="2937934"/>
                </a:cubicBezTo>
                <a:cubicBezTo>
                  <a:pt x="5291" y="2904067"/>
                  <a:pt x="10583" y="2868084"/>
                  <a:pt x="47625" y="2831042"/>
                </a:cubicBezTo>
                <a:cubicBezTo>
                  <a:pt x="104774" y="2792942"/>
                  <a:pt x="109009" y="2758018"/>
                  <a:pt x="131234" y="2723092"/>
                </a:cubicBezTo>
                <a:cubicBezTo>
                  <a:pt x="162985" y="2688167"/>
                  <a:pt x="165100" y="2656417"/>
                  <a:pt x="187327" y="2626784"/>
                </a:cubicBezTo>
                <a:cubicBezTo>
                  <a:pt x="130178" y="2579159"/>
                  <a:pt x="143935" y="2537884"/>
                  <a:pt x="165100" y="2495551"/>
                </a:cubicBezTo>
                <a:cubicBezTo>
                  <a:pt x="148168" y="2455334"/>
                  <a:pt x="79376" y="2416176"/>
                  <a:pt x="141817" y="2359026"/>
                </a:cubicBezTo>
                <a:cubicBezTo>
                  <a:pt x="142874" y="2312459"/>
                  <a:pt x="242359" y="2250018"/>
                  <a:pt x="232832" y="2191809"/>
                </a:cubicBezTo>
                <a:cubicBezTo>
                  <a:pt x="298452" y="2159001"/>
                  <a:pt x="258234" y="2131484"/>
                  <a:pt x="293157" y="2099734"/>
                </a:cubicBezTo>
                <a:cubicBezTo>
                  <a:pt x="341842" y="2066926"/>
                  <a:pt x="313268" y="2039409"/>
                  <a:pt x="335492" y="2010834"/>
                </a:cubicBezTo>
                <a:cubicBezTo>
                  <a:pt x="322792" y="1968501"/>
                  <a:pt x="288927" y="1927226"/>
                  <a:pt x="376766" y="1879601"/>
                </a:cubicBezTo>
                <a:cubicBezTo>
                  <a:pt x="331258" y="1839384"/>
                  <a:pt x="418043" y="1791759"/>
                  <a:pt x="418043" y="1748367"/>
                </a:cubicBezTo>
                <a:cubicBezTo>
                  <a:pt x="601135" y="1694393"/>
                  <a:pt x="420158" y="1662643"/>
                  <a:pt x="459317" y="1617134"/>
                </a:cubicBezTo>
                <a:cubicBezTo>
                  <a:pt x="477308" y="1572684"/>
                  <a:pt x="472016" y="1530351"/>
                  <a:pt x="500591" y="1485901"/>
                </a:cubicBezTo>
                <a:cubicBezTo>
                  <a:pt x="525993" y="1441451"/>
                  <a:pt x="595842" y="1394884"/>
                  <a:pt x="541867" y="1354667"/>
                </a:cubicBezTo>
                <a:cubicBezTo>
                  <a:pt x="504825" y="1313392"/>
                  <a:pt x="579966" y="1266826"/>
                  <a:pt x="583142" y="1223434"/>
                </a:cubicBezTo>
                <a:cubicBezTo>
                  <a:pt x="624419" y="1186392"/>
                  <a:pt x="629709" y="1144059"/>
                  <a:pt x="602192" y="1108076"/>
                </a:cubicBezTo>
                <a:cubicBezTo>
                  <a:pt x="648760" y="1067859"/>
                  <a:pt x="602192" y="1036109"/>
                  <a:pt x="556684" y="1016001"/>
                </a:cubicBezTo>
                <a:cubicBezTo>
                  <a:pt x="639236" y="1003301"/>
                  <a:pt x="570441" y="998009"/>
                  <a:pt x="680510" y="981076"/>
                </a:cubicBezTo>
                <a:cubicBezTo>
                  <a:pt x="708024" y="968376"/>
                  <a:pt x="775759" y="953559"/>
                  <a:pt x="739774" y="944034"/>
                </a:cubicBezTo>
                <a:cubicBezTo>
                  <a:pt x="659342" y="924984"/>
                  <a:pt x="835024" y="889001"/>
                  <a:pt x="751419" y="866776"/>
                </a:cubicBezTo>
                <a:cubicBezTo>
                  <a:pt x="705909" y="842434"/>
                  <a:pt x="613833" y="821267"/>
                  <a:pt x="652994" y="792692"/>
                </a:cubicBezTo>
                <a:cubicBezTo>
                  <a:pt x="589491" y="770467"/>
                  <a:pt x="510118" y="751417"/>
                  <a:pt x="505886" y="730251"/>
                </a:cubicBezTo>
                <a:cubicBezTo>
                  <a:pt x="405342" y="715434"/>
                  <a:pt x="317502" y="702734"/>
                  <a:pt x="371476" y="687917"/>
                </a:cubicBezTo>
                <a:cubicBezTo>
                  <a:pt x="359832" y="676276"/>
                  <a:pt x="244476" y="676276"/>
                  <a:pt x="312208" y="673101"/>
                </a:cubicBezTo>
                <a:cubicBezTo>
                  <a:pt x="352427" y="630767"/>
                  <a:pt x="342901" y="607484"/>
                  <a:pt x="398993" y="578909"/>
                </a:cubicBezTo>
                <a:cubicBezTo>
                  <a:pt x="462491" y="550334"/>
                  <a:pt x="525993" y="521759"/>
                  <a:pt x="460376" y="483659"/>
                </a:cubicBezTo>
                <a:cubicBezTo>
                  <a:pt x="545043" y="456142"/>
                  <a:pt x="425452" y="444501"/>
                  <a:pt x="428626" y="425451"/>
                </a:cubicBezTo>
                <a:cubicBezTo>
                  <a:pt x="430743" y="387351"/>
                  <a:pt x="316442" y="355601"/>
                  <a:pt x="358775" y="314326"/>
                </a:cubicBezTo>
                <a:cubicBezTo>
                  <a:pt x="307977" y="278342"/>
                  <a:pt x="216958" y="243417"/>
                  <a:pt x="307977" y="197909"/>
                </a:cubicBezTo>
                <a:cubicBezTo>
                  <a:pt x="385234" y="152401"/>
                  <a:pt x="317502" y="115359"/>
                  <a:pt x="273052" y="76201"/>
                </a:cubicBezTo>
                <a:cubicBezTo>
                  <a:pt x="254001" y="56093"/>
                  <a:pt x="257177" y="34662"/>
                  <a:pt x="260747" y="13230"/>
                </a:cubicBezTo>
                <a:close/>
              </a:path>
            </a:pathLst>
          </a:custGeom>
          <a:solidFill>
            <a:schemeClr val="accent2"/>
          </a:solidFill>
          <a:effectLst>
            <a:outerShdw blurRad="127000" algn="ctr" rotWithShape="0">
              <a:prstClr val="black">
                <a:alpha val="26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2E5B73-4EA9-DABB-C08B-8C7E2D6715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7213" y="702440"/>
            <a:ext cx="1069675" cy="1069675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AE1425D-26B5-6073-5CD7-AA4F7292BB32}"/>
              </a:ext>
            </a:extLst>
          </p:cNvPr>
          <p:cNvSpPr/>
          <p:nvPr userDrawn="1"/>
        </p:nvSpPr>
        <p:spPr>
          <a:xfrm>
            <a:off x="1332329" y="5430683"/>
            <a:ext cx="1443962" cy="1427317"/>
          </a:xfrm>
          <a:custGeom>
            <a:avLst/>
            <a:gdLst>
              <a:gd name="connsiteX0" fmla="*/ 1302905 w 1443962"/>
              <a:gd name="connsiteY0" fmla="*/ 923945 h 1427317"/>
              <a:gd name="connsiteX1" fmla="*/ 1179312 w 1443962"/>
              <a:gd name="connsiteY1" fmla="*/ 1080049 h 1427317"/>
              <a:gd name="connsiteX2" fmla="*/ 1229122 w 1443962"/>
              <a:gd name="connsiteY2" fmla="*/ 1285387 h 1427317"/>
              <a:gd name="connsiteX3" fmla="*/ 1372835 w 1443962"/>
              <a:gd name="connsiteY3" fmla="*/ 1130543 h 1427317"/>
              <a:gd name="connsiteX4" fmla="*/ 1323098 w 1443962"/>
              <a:gd name="connsiteY4" fmla="*/ 925226 h 1427317"/>
              <a:gd name="connsiteX5" fmla="*/ 1302905 w 1443962"/>
              <a:gd name="connsiteY5" fmla="*/ 923945 h 1427317"/>
              <a:gd name="connsiteX6" fmla="*/ 1303835 w 1443962"/>
              <a:gd name="connsiteY6" fmla="*/ 895287 h 1427317"/>
              <a:gd name="connsiteX7" fmla="*/ 1330265 w 1443962"/>
              <a:gd name="connsiteY7" fmla="*/ 897756 h 1427317"/>
              <a:gd name="connsiteX8" fmla="*/ 1400377 w 1443962"/>
              <a:gd name="connsiteY8" fmla="*/ 1137730 h 1427317"/>
              <a:gd name="connsiteX9" fmla="*/ 1221955 w 1443962"/>
              <a:gd name="connsiteY9" fmla="*/ 1312854 h 1427317"/>
              <a:gd name="connsiteX10" fmla="*/ 1151844 w 1443962"/>
              <a:gd name="connsiteY10" fmla="*/ 1072881 h 1427317"/>
              <a:gd name="connsiteX11" fmla="*/ 1303835 w 1443962"/>
              <a:gd name="connsiteY11" fmla="*/ 895287 h 1427317"/>
              <a:gd name="connsiteX12" fmla="*/ 1406962 w 1443962"/>
              <a:gd name="connsiteY12" fmla="*/ 881329 h 1427317"/>
              <a:gd name="connsiteX13" fmla="*/ 1405898 w 1443962"/>
              <a:gd name="connsiteY13" fmla="*/ 881520 h 1427317"/>
              <a:gd name="connsiteX14" fmla="*/ 1408336 w 1443962"/>
              <a:gd name="connsiteY14" fmla="*/ 895500 h 1427317"/>
              <a:gd name="connsiteX15" fmla="*/ 649534 w 1443962"/>
              <a:gd name="connsiteY15" fmla="*/ 851972 h 1427317"/>
              <a:gd name="connsiteX16" fmla="*/ 730748 w 1443962"/>
              <a:gd name="connsiteY16" fmla="*/ 861958 h 1427317"/>
              <a:gd name="connsiteX17" fmla="*/ 929384 w 1443962"/>
              <a:gd name="connsiteY17" fmla="*/ 1042378 h 1427317"/>
              <a:gd name="connsiteX18" fmla="*/ 979308 w 1443962"/>
              <a:gd name="connsiteY18" fmla="*/ 1124070 h 1427317"/>
              <a:gd name="connsiteX19" fmla="*/ 1044436 w 1443962"/>
              <a:gd name="connsiteY19" fmla="*/ 1187570 h 1427317"/>
              <a:gd name="connsiteX20" fmla="*/ 1190288 w 1443962"/>
              <a:gd name="connsiteY20" fmla="*/ 1406534 h 1427317"/>
              <a:gd name="connsiteX21" fmla="*/ 1190726 w 1443962"/>
              <a:gd name="connsiteY21" fmla="*/ 1427317 h 1427317"/>
              <a:gd name="connsiteX22" fmla="*/ 1160515 w 1443962"/>
              <a:gd name="connsiteY22" fmla="*/ 1427317 h 1427317"/>
              <a:gd name="connsiteX23" fmla="*/ 1161883 w 1443962"/>
              <a:gd name="connsiteY23" fmla="*/ 1410726 h 1427317"/>
              <a:gd name="connsiteX24" fmla="*/ 1025520 w 1443962"/>
              <a:gd name="connsiteY24" fmla="*/ 1208929 h 1427317"/>
              <a:gd name="connsiteX25" fmla="*/ 956823 w 1443962"/>
              <a:gd name="connsiteY25" fmla="*/ 1141768 h 1427317"/>
              <a:gd name="connsiteX26" fmla="*/ 904102 w 1443962"/>
              <a:gd name="connsiteY26" fmla="*/ 1055835 h 1427317"/>
              <a:gd name="connsiteX27" fmla="*/ 723397 w 1443962"/>
              <a:gd name="connsiteY27" fmla="*/ 889534 h 1427317"/>
              <a:gd name="connsiteX28" fmla="*/ 650487 w 1443962"/>
              <a:gd name="connsiteY28" fmla="*/ 880514 h 1427317"/>
              <a:gd name="connsiteX29" fmla="*/ 484475 w 1443962"/>
              <a:gd name="connsiteY29" fmla="*/ 946343 h 1427317"/>
              <a:gd name="connsiteX30" fmla="*/ 396491 w 1443962"/>
              <a:gd name="connsiteY30" fmla="*/ 995562 h 1427317"/>
              <a:gd name="connsiteX31" fmla="*/ 303738 w 1443962"/>
              <a:gd name="connsiteY31" fmla="*/ 1020596 h 1427317"/>
              <a:gd name="connsiteX32" fmla="*/ 42342 w 1443962"/>
              <a:gd name="connsiteY32" fmla="*/ 1226038 h 1427317"/>
              <a:gd name="connsiteX33" fmla="*/ 32563 w 1443962"/>
              <a:gd name="connsiteY33" fmla="*/ 1345724 h 1427317"/>
              <a:gd name="connsiteX34" fmla="*/ 50908 w 1443962"/>
              <a:gd name="connsiteY34" fmla="*/ 1427317 h 1427317"/>
              <a:gd name="connsiteX35" fmla="*/ 21898 w 1443962"/>
              <a:gd name="connsiteY35" fmla="*/ 1427317 h 1427317"/>
              <a:gd name="connsiteX36" fmla="*/ 4087 w 1443962"/>
              <a:gd name="connsiteY36" fmla="*/ 1350021 h 1427317"/>
              <a:gd name="connsiteX37" fmla="*/ 14946 w 1443962"/>
              <a:gd name="connsiteY37" fmla="*/ 1218889 h 1427317"/>
              <a:gd name="connsiteX38" fmla="*/ 297961 w 1443962"/>
              <a:gd name="connsiteY38" fmla="*/ 992794 h 1427317"/>
              <a:gd name="connsiteX39" fmla="*/ 385810 w 1443962"/>
              <a:gd name="connsiteY39" fmla="*/ 969210 h 1427317"/>
              <a:gd name="connsiteX40" fmla="*/ 469285 w 1443962"/>
              <a:gd name="connsiteY40" fmla="*/ 922326 h 1427317"/>
              <a:gd name="connsiteX41" fmla="*/ 649534 w 1443962"/>
              <a:gd name="connsiteY41" fmla="*/ 851972 h 1427317"/>
              <a:gd name="connsiteX42" fmla="*/ 1089150 w 1443962"/>
              <a:gd name="connsiteY42" fmla="*/ 630414 h 1427317"/>
              <a:gd name="connsiteX43" fmla="*/ 965558 w 1443962"/>
              <a:gd name="connsiteY43" fmla="*/ 786519 h 1427317"/>
              <a:gd name="connsiteX44" fmla="*/ 1015386 w 1443962"/>
              <a:gd name="connsiteY44" fmla="*/ 991785 h 1427317"/>
              <a:gd name="connsiteX45" fmla="*/ 1159080 w 1443962"/>
              <a:gd name="connsiteY45" fmla="*/ 837016 h 1427317"/>
              <a:gd name="connsiteX46" fmla="*/ 1109342 w 1443962"/>
              <a:gd name="connsiteY46" fmla="*/ 631697 h 1427317"/>
              <a:gd name="connsiteX47" fmla="*/ 1089150 w 1443962"/>
              <a:gd name="connsiteY47" fmla="*/ 630414 h 1427317"/>
              <a:gd name="connsiteX48" fmla="*/ 162740 w 1443962"/>
              <a:gd name="connsiteY48" fmla="*/ 626444 h 1427317"/>
              <a:gd name="connsiteX49" fmla="*/ 39218 w 1443962"/>
              <a:gd name="connsiteY49" fmla="*/ 782566 h 1427317"/>
              <a:gd name="connsiteX50" fmla="*/ 88954 w 1443962"/>
              <a:gd name="connsiteY50" fmla="*/ 987885 h 1427317"/>
              <a:gd name="connsiteX51" fmla="*/ 232740 w 1443962"/>
              <a:gd name="connsiteY51" fmla="*/ 833061 h 1427317"/>
              <a:gd name="connsiteX52" fmla="*/ 182930 w 1443962"/>
              <a:gd name="connsiteY52" fmla="*/ 627723 h 1427317"/>
              <a:gd name="connsiteX53" fmla="*/ 162740 w 1443962"/>
              <a:gd name="connsiteY53" fmla="*/ 626444 h 1427317"/>
              <a:gd name="connsiteX54" fmla="*/ 1372977 w 1443962"/>
              <a:gd name="connsiteY54" fmla="*/ 604277 h 1427317"/>
              <a:gd name="connsiteX55" fmla="*/ 1356503 w 1443962"/>
              <a:gd name="connsiteY55" fmla="*/ 748155 h 1427317"/>
              <a:gd name="connsiteX56" fmla="*/ 1337467 w 1443962"/>
              <a:gd name="connsiteY56" fmla="*/ 804362 h 1427317"/>
              <a:gd name="connsiteX57" fmla="*/ 1323283 w 1443962"/>
              <a:gd name="connsiteY57" fmla="*/ 848259 h 1427317"/>
              <a:gd name="connsiteX58" fmla="*/ 1330824 w 1443962"/>
              <a:gd name="connsiteY58" fmla="*/ 846871 h 1427317"/>
              <a:gd name="connsiteX59" fmla="*/ 1361634 w 1443962"/>
              <a:gd name="connsiteY59" fmla="*/ 846015 h 1427317"/>
              <a:gd name="connsiteX60" fmla="*/ 1366472 w 1443962"/>
              <a:gd name="connsiteY60" fmla="*/ 847512 h 1427317"/>
              <a:gd name="connsiteX61" fmla="*/ 1401725 w 1443962"/>
              <a:gd name="connsiteY61" fmla="*/ 875983 h 1427317"/>
              <a:gd name="connsiteX62" fmla="*/ 1404342 w 1443962"/>
              <a:gd name="connsiteY62" fmla="*/ 879709 h 1427317"/>
              <a:gd name="connsiteX63" fmla="*/ 1409064 w 1443962"/>
              <a:gd name="connsiteY63" fmla="*/ 712087 h 1427317"/>
              <a:gd name="connsiteX64" fmla="*/ 1372977 w 1443962"/>
              <a:gd name="connsiteY64" fmla="*/ 604277 h 1427317"/>
              <a:gd name="connsiteX65" fmla="*/ 1090095 w 1443962"/>
              <a:gd name="connsiteY65" fmla="*/ 601685 h 1427317"/>
              <a:gd name="connsiteX66" fmla="*/ 1116529 w 1443962"/>
              <a:gd name="connsiteY66" fmla="*/ 604156 h 1427317"/>
              <a:gd name="connsiteX67" fmla="*/ 1186621 w 1443962"/>
              <a:gd name="connsiteY67" fmla="*/ 844202 h 1427317"/>
              <a:gd name="connsiteX68" fmla="*/ 1008199 w 1443962"/>
              <a:gd name="connsiteY68" fmla="*/ 1019326 h 1427317"/>
              <a:gd name="connsiteX69" fmla="*/ 938016 w 1443962"/>
              <a:gd name="connsiteY69" fmla="*/ 779334 h 1427317"/>
              <a:gd name="connsiteX70" fmla="*/ 1090095 w 1443962"/>
              <a:gd name="connsiteY70" fmla="*/ 601685 h 1427317"/>
              <a:gd name="connsiteX71" fmla="*/ 163667 w 1443962"/>
              <a:gd name="connsiteY71" fmla="*/ 597786 h 1427317"/>
              <a:gd name="connsiteX72" fmla="*/ 190097 w 1443962"/>
              <a:gd name="connsiteY72" fmla="*/ 600255 h 1427317"/>
              <a:gd name="connsiteX73" fmla="*/ 260281 w 1443962"/>
              <a:gd name="connsiteY73" fmla="*/ 840248 h 1427317"/>
              <a:gd name="connsiteX74" fmla="*/ 81787 w 1443962"/>
              <a:gd name="connsiteY74" fmla="*/ 1015353 h 1427317"/>
              <a:gd name="connsiteX75" fmla="*/ 11676 w 1443962"/>
              <a:gd name="connsiteY75" fmla="*/ 775380 h 1427317"/>
              <a:gd name="connsiteX76" fmla="*/ 163667 w 1443962"/>
              <a:gd name="connsiteY76" fmla="*/ 597786 h 1427317"/>
              <a:gd name="connsiteX77" fmla="*/ 1356673 w 1443962"/>
              <a:gd name="connsiteY77" fmla="*/ 544154 h 1427317"/>
              <a:gd name="connsiteX78" fmla="*/ 1372332 w 1443962"/>
              <a:gd name="connsiteY78" fmla="*/ 549332 h 1427317"/>
              <a:gd name="connsiteX79" fmla="*/ 1437026 w 1443962"/>
              <a:gd name="connsiteY79" fmla="*/ 706898 h 1427317"/>
              <a:gd name="connsiteX80" fmla="*/ 1425044 w 1443962"/>
              <a:gd name="connsiteY80" fmla="*/ 900248 h 1427317"/>
              <a:gd name="connsiteX81" fmla="*/ 1409730 w 1443962"/>
              <a:gd name="connsiteY81" fmla="*/ 909595 h 1427317"/>
              <a:gd name="connsiteX82" fmla="*/ 1409657 w 1443962"/>
              <a:gd name="connsiteY82" fmla="*/ 909577 h 1427317"/>
              <a:gd name="connsiteX83" fmla="*/ 1398403 w 1443962"/>
              <a:gd name="connsiteY83" fmla="*/ 908746 h 1427317"/>
              <a:gd name="connsiteX84" fmla="*/ 1378266 w 1443962"/>
              <a:gd name="connsiteY84" fmla="*/ 892022 h 1427317"/>
              <a:gd name="connsiteX85" fmla="*/ 1356694 w 1443962"/>
              <a:gd name="connsiteY85" fmla="*/ 874221 h 1427317"/>
              <a:gd name="connsiteX86" fmla="*/ 1337095 w 1443962"/>
              <a:gd name="connsiteY86" fmla="*/ 874569 h 1427317"/>
              <a:gd name="connsiteX87" fmla="*/ 1309356 w 1443962"/>
              <a:gd name="connsiteY87" fmla="*/ 874121 h 1427317"/>
              <a:gd name="connsiteX88" fmla="*/ 1310891 w 1443962"/>
              <a:gd name="connsiteY88" fmla="*/ 794073 h 1427317"/>
              <a:gd name="connsiteX89" fmla="*/ 1328866 w 1443962"/>
              <a:gd name="connsiteY89" fmla="*/ 741333 h 1427317"/>
              <a:gd name="connsiteX90" fmla="*/ 1346632 w 1443962"/>
              <a:gd name="connsiteY90" fmla="*/ 557218 h 1427317"/>
              <a:gd name="connsiteX91" fmla="*/ 1356673 w 1443962"/>
              <a:gd name="connsiteY91" fmla="*/ 544154 h 1427317"/>
              <a:gd name="connsiteX92" fmla="*/ 492733 w 1443962"/>
              <a:gd name="connsiteY92" fmla="*/ 474791 h 1427317"/>
              <a:gd name="connsiteX93" fmla="*/ 369211 w 1443962"/>
              <a:gd name="connsiteY93" fmla="*/ 630916 h 1427317"/>
              <a:gd name="connsiteX94" fmla="*/ 418966 w 1443962"/>
              <a:gd name="connsiteY94" fmla="*/ 836162 h 1427317"/>
              <a:gd name="connsiteX95" fmla="*/ 562734 w 1443962"/>
              <a:gd name="connsiteY95" fmla="*/ 681411 h 1427317"/>
              <a:gd name="connsiteX96" fmla="*/ 512923 w 1443962"/>
              <a:gd name="connsiteY96" fmla="*/ 476074 h 1427317"/>
              <a:gd name="connsiteX97" fmla="*/ 492733 w 1443962"/>
              <a:gd name="connsiteY97" fmla="*/ 474791 h 1427317"/>
              <a:gd name="connsiteX98" fmla="*/ 493678 w 1443962"/>
              <a:gd name="connsiteY98" fmla="*/ 446062 h 1427317"/>
              <a:gd name="connsiteX99" fmla="*/ 520110 w 1443962"/>
              <a:gd name="connsiteY99" fmla="*/ 448532 h 1427317"/>
              <a:gd name="connsiteX100" fmla="*/ 590275 w 1443962"/>
              <a:gd name="connsiteY100" fmla="*/ 688597 h 1427317"/>
              <a:gd name="connsiteX101" fmla="*/ 411780 w 1443962"/>
              <a:gd name="connsiteY101" fmla="*/ 863703 h 1427317"/>
              <a:gd name="connsiteX102" fmla="*/ 341669 w 1443962"/>
              <a:gd name="connsiteY102" fmla="*/ 623729 h 1427317"/>
              <a:gd name="connsiteX103" fmla="*/ 493678 w 1443962"/>
              <a:gd name="connsiteY103" fmla="*/ 446062 h 1427317"/>
              <a:gd name="connsiteX104" fmla="*/ 829208 w 1443962"/>
              <a:gd name="connsiteY104" fmla="*/ 401666 h 1427317"/>
              <a:gd name="connsiteX105" fmla="*/ 698956 w 1443962"/>
              <a:gd name="connsiteY105" fmla="*/ 565736 h 1427317"/>
              <a:gd name="connsiteX106" fmla="*/ 751678 w 1443962"/>
              <a:gd name="connsiteY106" fmla="*/ 781743 h 1427317"/>
              <a:gd name="connsiteX107" fmla="*/ 903144 w 1443962"/>
              <a:gd name="connsiteY107" fmla="*/ 619015 h 1427317"/>
              <a:gd name="connsiteX108" fmla="*/ 850496 w 1443962"/>
              <a:gd name="connsiteY108" fmla="*/ 403027 h 1427317"/>
              <a:gd name="connsiteX109" fmla="*/ 829208 w 1443962"/>
              <a:gd name="connsiteY109" fmla="*/ 401666 h 1427317"/>
              <a:gd name="connsiteX110" fmla="*/ 830114 w 1443962"/>
              <a:gd name="connsiteY110" fmla="*/ 372918 h 1427317"/>
              <a:gd name="connsiteX111" fmla="*/ 857682 w 1443962"/>
              <a:gd name="connsiteY111" fmla="*/ 375485 h 1427317"/>
              <a:gd name="connsiteX112" fmla="*/ 930614 w 1443962"/>
              <a:gd name="connsiteY112" fmla="*/ 626182 h 1427317"/>
              <a:gd name="connsiteX113" fmla="*/ 744492 w 1443962"/>
              <a:gd name="connsiteY113" fmla="*/ 809285 h 1427317"/>
              <a:gd name="connsiteX114" fmla="*/ 671487 w 1443962"/>
              <a:gd name="connsiteY114" fmla="*/ 558569 h 1427317"/>
              <a:gd name="connsiteX115" fmla="*/ 830114 w 1443962"/>
              <a:gd name="connsiteY115" fmla="*/ 372918 h 1427317"/>
              <a:gd name="connsiteX116" fmla="*/ 296294 w 1443962"/>
              <a:gd name="connsiteY116" fmla="*/ 323341 h 1427317"/>
              <a:gd name="connsiteX117" fmla="*/ 212060 w 1443962"/>
              <a:gd name="connsiteY117" fmla="*/ 399756 h 1427317"/>
              <a:gd name="connsiteX118" fmla="*/ 134282 w 1443962"/>
              <a:gd name="connsiteY118" fmla="*/ 548315 h 1427317"/>
              <a:gd name="connsiteX119" fmla="*/ 138385 w 1443962"/>
              <a:gd name="connsiteY119" fmla="*/ 546344 h 1427317"/>
              <a:gd name="connsiteX120" fmla="*/ 183055 w 1443962"/>
              <a:gd name="connsiteY120" fmla="*/ 538726 h 1427317"/>
              <a:gd name="connsiteX121" fmla="*/ 214490 w 1443962"/>
              <a:gd name="connsiteY121" fmla="*/ 555511 h 1427317"/>
              <a:gd name="connsiteX122" fmla="*/ 220465 w 1443962"/>
              <a:gd name="connsiteY122" fmla="*/ 560425 h 1427317"/>
              <a:gd name="connsiteX123" fmla="*/ 229536 w 1443962"/>
              <a:gd name="connsiteY123" fmla="*/ 515195 h 1427317"/>
              <a:gd name="connsiteX124" fmla="*/ 240390 w 1443962"/>
              <a:gd name="connsiteY124" fmla="*/ 456852 h 1427317"/>
              <a:gd name="connsiteX125" fmla="*/ 296294 w 1443962"/>
              <a:gd name="connsiteY125" fmla="*/ 323341 h 1427317"/>
              <a:gd name="connsiteX126" fmla="*/ 1212113 w 1443962"/>
              <a:gd name="connsiteY126" fmla="*/ 279997 h 1427317"/>
              <a:gd name="connsiteX127" fmla="*/ 1168834 w 1443962"/>
              <a:gd name="connsiteY127" fmla="*/ 439586 h 1427317"/>
              <a:gd name="connsiteX128" fmla="*/ 1139084 w 1443962"/>
              <a:gd name="connsiteY128" fmla="*/ 497679 h 1427317"/>
              <a:gd name="connsiteX129" fmla="*/ 1113823 w 1443962"/>
              <a:gd name="connsiteY129" fmla="*/ 553823 h 1427317"/>
              <a:gd name="connsiteX130" fmla="*/ 1124289 w 1443962"/>
              <a:gd name="connsiteY130" fmla="*/ 554682 h 1427317"/>
              <a:gd name="connsiteX131" fmla="*/ 1158259 w 1443962"/>
              <a:gd name="connsiteY131" fmla="*/ 556366 h 1427317"/>
              <a:gd name="connsiteX132" fmla="*/ 1159940 w 1443962"/>
              <a:gd name="connsiteY132" fmla="*/ 556805 h 1427317"/>
              <a:gd name="connsiteX133" fmla="*/ 1194376 w 1443962"/>
              <a:gd name="connsiteY133" fmla="*/ 586313 h 1427317"/>
              <a:gd name="connsiteX134" fmla="*/ 1200404 w 1443962"/>
              <a:gd name="connsiteY134" fmla="*/ 594907 h 1427317"/>
              <a:gd name="connsiteX135" fmla="*/ 1235341 w 1443962"/>
              <a:gd name="connsiteY135" fmla="*/ 409576 h 1427317"/>
              <a:gd name="connsiteX136" fmla="*/ 1212113 w 1443962"/>
              <a:gd name="connsiteY136" fmla="*/ 279997 h 1427317"/>
              <a:gd name="connsiteX137" fmla="*/ 323556 w 1443962"/>
              <a:gd name="connsiteY137" fmla="*/ 275678 h 1427317"/>
              <a:gd name="connsiteX138" fmla="*/ 339749 w 1443962"/>
              <a:gd name="connsiteY138" fmla="*/ 278811 h 1427317"/>
              <a:gd name="connsiteX139" fmla="*/ 342127 w 1443962"/>
              <a:gd name="connsiteY139" fmla="*/ 295115 h 1427317"/>
              <a:gd name="connsiteX140" fmla="*/ 267744 w 1443962"/>
              <a:gd name="connsiteY140" fmla="*/ 464458 h 1427317"/>
              <a:gd name="connsiteX141" fmla="*/ 257641 w 1443962"/>
              <a:gd name="connsiteY141" fmla="*/ 519328 h 1427317"/>
              <a:gd name="connsiteX142" fmla="*/ 219943 w 1443962"/>
              <a:gd name="connsiteY142" fmla="*/ 589940 h 1427317"/>
              <a:gd name="connsiteX143" fmla="*/ 195448 w 1443962"/>
              <a:gd name="connsiteY143" fmla="*/ 576760 h 1427317"/>
              <a:gd name="connsiteX144" fmla="*/ 178518 w 1443962"/>
              <a:gd name="connsiteY144" fmla="*/ 566880 h 1427317"/>
              <a:gd name="connsiteX145" fmla="*/ 150925 w 1443962"/>
              <a:gd name="connsiteY145" fmla="*/ 571853 h 1427317"/>
              <a:gd name="connsiteX146" fmla="*/ 125183 w 1443962"/>
              <a:gd name="connsiteY146" fmla="*/ 576607 h 1427317"/>
              <a:gd name="connsiteX147" fmla="*/ 114978 w 1443962"/>
              <a:gd name="connsiteY147" fmla="*/ 571759 h 1427317"/>
              <a:gd name="connsiteX148" fmla="*/ 106184 w 1443962"/>
              <a:gd name="connsiteY148" fmla="*/ 556121 h 1427317"/>
              <a:gd name="connsiteX149" fmla="*/ 190124 w 1443962"/>
              <a:gd name="connsiteY149" fmla="*/ 381547 h 1427317"/>
              <a:gd name="connsiteX150" fmla="*/ 323556 w 1443962"/>
              <a:gd name="connsiteY150" fmla="*/ 275678 h 1427317"/>
              <a:gd name="connsiteX151" fmla="*/ 1204979 w 1443962"/>
              <a:gd name="connsiteY151" fmla="*/ 218520 h 1427317"/>
              <a:gd name="connsiteX152" fmla="*/ 1219645 w 1443962"/>
              <a:gd name="connsiteY152" fmla="*/ 226013 h 1427317"/>
              <a:gd name="connsiteX153" fmla="*/ 1263662 w 1443962"/>
              <a:gd name="connsiteY153" fmla="*/ 408694 h 1427317"/>
              <a:gd name="connsiteX154" fmla="*/ 1218528 w 1443962"/>
              <a:gd name="connsiteY154" fmla="*/ 616959 h 1427317"/>
              <a:gd name="connsiteX155" fmla="*/ 1201369 w 1443962"/>
              <a:gd name="connsiteY155" fmla="*/ 624108 h 1427317"/>
              <a:gd name="connsiteX156" fmla="*/ 1194164 w 1443962"/>
              <a:gd name="connsiteY156" fmla="*/ 623007 h 1427317"/>
              <a:gd name="connsiteX157" fmla="*/ 1169708 w 1443962"/>
              <a:gd name="connsiteY157" fmla="*/ 600708 h 1427317"/>
              <a:gd name="connsiteX158" fmla="*/ 1152095 w 1443962"/>
              <a:gd name="connsiteY158" fmla="*/ 584176 h 1427317"/>
              <a:gd name="connsiteX159" fmla="*/ 1127626 w 1443962"/>
              <a:gd name="connsiteY159" fmla="*/ 582861 h 1427317"/>
              <a:gd name="connsiteX160" fmla="*/ 1092826 w 1443962"/>
              <a:gd name="connsiteY160" fmla="*/ 572690 h 1427317"/>
              <a:gd name="connsiteX161" fmla="*/ 1114268 w 1443962"/>
              <a:gd name="connsiteY161" fmla="*/ 483635 h 1427317"/>
              <a:gd name="connsiteX162" fmla="*/ 1142595 w 1443962"/>
              <a:gd name="connsiteY162" fmla="*/ 428603 h 1427317"/>
              <a:gd name="connsiteX163" fmla="*/ 1193105 w 1443962"/>
              <a:gd name="connsiteY163" fmla="*/ 229936 h 1427317"/>
              <a:gd name="connsiteX164" fmla="*/ 1204979 w 1443962"/>
              <a:gd name="connsiteY164" fmla="*/ 218520 h 1427317"/>
              <a:gd name="connsiteX165" fmla="*/ 595092 w 1443962"/>
              <a:gd name="connsiteY165" fmla="*/ 118998 h 1427317"/>
              <a:gd name="connsiteX166" fmla="*/ 511514 w 1443962"/>
              <a:gd name="connsiteY166" fmla="*/ 220709 h 1427317"/>
              <a:gd name="connsiteX167" fmla="*/ 451464 w 1443962"/>
              <a:gd name="connsiteY167" fmla="*/ 399411 h 1427317"/>
              <a:gd name="connsiteX168" fmla="*/ 460924 w 1443962"/>
              <a:gd name="connsiteY168" fmla="*/ 394856 h 1427317"/>
              <a:gd name="connsiteX169" fmla="*/ 505459 w 1443962"/>
              <a:gd name="connsiteY169" fmla="*/ 385955 h 1427317"/>
              <a:gd name="connsiteX170" fmla="*/ 537604 w 1443962"/>
              <a:gd name="connsiteY170" fmla="*/ 401521 h 1427317"/>
              <a:gd name="connsiteX171" fmla="*/ 548333 w 1443962"/>
              <a:gd name="connsiteY171" fmla="*/ 405257 h 1427317"/>
              <a:gd name="connsiteX172" fmla="*/ 552453 w 1443962"/>
              <a:gd name="connsiteY172" fmla="*/ 344612 h 1427317"/>
              <a:gd name="connsiteX173" fmla="*/ 554880 w 1443962"/>
              <a:gd name="connsiteY173" fmla="*/ 279388 h 1427317"/>
              <a:gd name="connsiteX174" fmla="*/ 595092 w 1443962"/>
              <a:gd name="connsiteY174" fmla="*/ 118998 h 1427317"/>
              <a:gd name="connsiteX175" fmla="*/ 614804 w 1443962"/>
              <a:gd name="connsiteY175" fmla="*/ 68272 h 1427317"/>
              <a:gd name="connsiteX176" fmla="*/ 631260 w 1443962"/>
              <a:gd name="connsiteY176" fmla="*/ 68899 h 1427317"/>
              <a:gd name="connsiteX177" fmla="*/ 636043 w 1443962"/>
              <a:gd name="connsiteY177" fmla="*/ 84660 h 1427317"/>
              <a:gd name="connsiteX178" fmla="*/ 583048 w 1443962"/>
              <a:gd name="connsiteY178" fmla="*/ 282681 h 1427317"/>
              <a:gd name="connsiteX179" fmla="*/ 580875 w 1443962"/>
              <a:gd name="connsiteY179" fmla="*/ 344537 h 1427317"/>
              <a:gd name="connsiteX180" fmla="*/ 556092 w 1443962"/>
              <a:gd name="connsiteY180" fmla="*/ 432641 h 1427317"/>
              <a:gd name="connsiteX181" fmla="*/ 520758 w 1443962"/>
              <a:gd name="connsiteY181" fmla="*/ 424514 h 1427317"/>
              <a:gd name="connsiteX182" fmla="*/ 498766 w 1443962"/>
              <a:gd name="connsiteY182" fmla="*/ 413703 h 1427317"/>
              <a:gd name="connsiteX183" fmla="*/ 475321 w 1443962"/>
              <a:gd name="connsiteY183" fmla="*/ 419525 h 1427317"/>
              <a:gd name="connsiteX184" fmla="*/ 443087 w 1443962"/>
              <a:gd name="connsiteY184" fmla="*/ 427032 h 1427317"/>
              <a:gd name="connsiteX185" fmla="*/ 436264 w 1443962"/>
              <a:gd name="connsiteY185" fmla="*/ 424471 h 1427317"/>
              <a:gd name="connsiteX186" fmla="*/ 424786 w 1443962"/>
              <a:gd name="connsiteY186" fmla="*/ 409849 h 1427317"/>
              <a:gd name="connsiteX187" fmla="*/ 487161 w 1443962"/>
              <a:gd name="connsiteY187" fmla="*/ 206084 h 1427317"/>
              <a:gd name="connsiteX188" fmla="*/ 614804 w 1443962"/>
              <a:gd name="connsiteY188" fmla="*/ 68272 h 1427317"/>
              <a:gd name="connsiteX189" fmla="*/ 939058 w 1443962"/>
              <a:gd name="connsiteY189" fmla="*/ 63613 h 1427317"/>
              <a:gd name="connsiteX190" fmla="*/ 821011 w 1443962"/>
              <a:gd name="connsiteY190" fmla="*/ 322844 h 1427317"/>
              <a:gd name="connsiteX191" fmla="*/ 833520 w 1443962"/>
              <a:gd name="connsiteY191" fmla="*/ 319163 h 1427317"/>
              <a:gd name="connsiteX192" fmla="*/ 871922 w 1443962"/>
              <a:gd name="connsiteY192" fmla="*/ 320913 h 1427317"/>
              <a:gd name="connsiteX193" fmla="*/ 906282 w 1443962"/>
              <a:gd name="connsiteY193" fmla="*/ 338149 h 1427317"/>
              <a:gd name="connsiteX194" fmla="*/ 915398 w 1443962"/>
              <a:gd name="connsiteY194" fmla="*/ 347473 h 1427317"/>
              <a:gd name="connsiteX195" fmla="*/ 939058 w 1443962"/>
              <a:gd name="connsiteY195" fmla="*/ 63613 h 1427317"/>
              <a:gd name="connsiteX196" fmla="*/ 944338 w 1443962"/>
              <a:gd name="connsiteY196" fmla="*/ 481 h 1427317"/>
              <a:gd name="connsiteX197" fmla="*/ 955410 w 1443962"/>
              <a:gd name="connsiteY197" fmla="*/ 1243 h 1427317"/>
              <a:gd name="connsiteX198" fmla="*/ 970414 w 1443962"/>
              <a:gd name="connsiteY198" fmla="*/ 27475 h 1427317"/>
              <a:gd name="connsiteX199" fmla="*/ 969858 w 1443962"/>
              <a:gd name="connsiteY199" fmla="*/ 33493 h 1427317"/>
              <a:gd name="connsiteX200" fmla="*/ 942228 w 1443962"/>
              <a:gd name="connsiteY200" fmla="*/ 361573 h 1427317"/>
              <a:gd name="connsiteX201" fmla="*/ 925917 w 1443962"/>
              <a:gd name="connsiteY201" fmla="*/ 384316 h 1427317"/>
              <a:gd name="connsiteX202" fmla="*/ 894360 w 1443962"/>
              <a:gd name="connsiteY202" fmla="*/ 366796 h 1427317"/>
              <a:gd name="connsiteX203" fmla="*/ 888964 w 1443962"/>
              <a:gd name="connsiteY203" fmla="*/ 360862 h 1427317"/>
              <a:gd name="connsiteX204" fmla="*/ 864643 w 1443962"/>
              <a:gd name="connsiteY204" fmla="*/ 348508 h 1427317"/>
              <a:gd name="connsiteX205" fmla="*/ 837388 w 1443962"/>
              <a:gd name="connsiteY205" fmla="*/ 347405 h 1427317"/>
              <a:gd name="connsiteX206" fmla="*/ 829852 w 1443962"/>
              <a:gd name="connsiteY206" fmla="*/ 349964 h 1427317"/>
              <a:gd name="connsiteX207" fmla="*/ 802336 w 1443962"/>
              <a:gd name="connsiteY207" fmla="*/ 354645 h 1427317"/>
              <a:gd name="connsiteX208" fmla="*/ 793852 w 1443962"/>
              <a:gd name="connsiteY208" fmla="*/ 349778 h 1427317"/>
              <a:gd name="connsiteX209" fmla="*/ 790785 w 1443962"/>
              <a:gd name="connsiteY209" fmla="*/ 322058 h 1427317"/>
              <a:gd name="connsiteX210" fmla="*/ 926975 w 1443962"/>
              <a:gd name="connsiteY210" fmla="*/ 22304 h 1427317"/>
              <a:gd name="connsiteX211" fmla="*/ 929430 w 1443962"/>
              <a:gd name="connsiteY211" fmla="*/ 16781 h 1427317"/>
              <a:gd name="connsiteX212" fmla="*/ 944338 w 1443962"/>
              <a:gd name="connsiteY212" fmla="*/ 481 h 142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443962" h="1427317">
                <a:moveTo>
                  <a:pt x="1302905" y="923945"/>
                </a:moveTo>
                <a:cubicBezTo>
                  <a:pt x="1254809" y="929683"/>
                  <a:pt x="1201595" y="994647"/>
                  <a:pt x="1179312" y="1080049"/>
                </a:cubicBezTo>
                <a:cubicBezTo>
                  <a:pt x="1153845" y="1177649"/>
                  <a:pt x="1176668" y="1271699"/>
                  <a:pt x="1229122" y="1285387"/>
                </a:cubicBezTo>
                <a:cubicBezTo>
                  <a:pt x="1281575" y="1299072"/>
                  <a:pt x="1347368" y="1228146"/>
                  <a:pt x="1372835" y="1130543"/>
                </a:cubicBezTo>
                <a:cubicBezTo>
                  <a:pt x="1398302" y="1032942"/>
                  <a:pt x="1375551" y="938912"/>
                  <a:pt x="1323098" y="925226"/>
                </a:cubicBezTo>
                <a:cubicBezTo>
                  <a:pt x="1316542" y="923514"/>
                  <a:pt x="1309776" y="923125"/>
                  <a:pt x="1302905" y="923945"/>
                </a:cubicBezTo>
                <a:close/>
                <a:moveTo>
                  <a:pt x="1303835" y="895287"/>
                </a:moveTo>
                <a:cubicBezTo>
                  <a:pt x="1312706" y="894697"/>
                  <a:pt x="1321554" y="895484"/>
                  <a:pt x="1330265" y="897756"/>
                </a:cubicBezTo>
                <a:cubicBezTo>
                  <a:pt x="1399960" y="915942"/>
                  <a:pt x="1430742" y="1021353"/>
                  <a:pt x="1400377" y="1137730"/>
                </a:cubicBezTo>
                <a:cubicBezTo>
                  <a:pt x="1370011" y="1254106"/>
                  <a:pt x="1291649" y="1331040"/>
                  <a:pt x="1221955" y="1312854"/>
                </a:cubicBezTo>
                <a:cubicBezTo>
                  <a:pt x="1152260" y="1294670"/>
                  <a:pt x="1121478" y="1189257"/>
                  <a:pt x="1151844" y="1072881"/>
                </a:cubicBezTo>
                <a:cubicBezTo>
                  <a:pt x="1178414" y="971051"/>
                  <a:pt x="1241731" y="899421"/>
                  <a:pt x="1303835" y="895287"/>
                </a:cubicBezTo>
                <a:close/>
                <a:moveTo>
                  <a:pt x="1406962" y="881329"/>
                </a:moveTo>
                <a:cubicBezTo>
                  <a:pt x="1406578" y="881307"/>
                  <a:pt x="1406247" y="881377"/>
                  <a:pt x="1405898" y="881520"/>
                </a:cubicBezTo>
                <a:lnTo>
                  <a:pt x="1408336" y="895500"/>
                </a:lnTo>
                <a:close/>
                <a:moveTo>
                  <a:pt x="649534" y="851972"/>
                </a:moveTo>
                <a:cubicBezTo>
                  <a:pt x="674155" y="851278"/>
                  <a:pt x="700998" y="854195"/>
                  <a:pt x="730748" y="861958"/>
                </a:cubicBezTo>
                <a:cubicBezTo>
                  <a:pt x="849755" y="893010"/>
                  <a:pt x="890252" y="968965"/>
                  <a:pt x="929384" y="1042378"/>
                </a:cubicBezTo>
                <a:cubicBezTo>
                  <a:pt x="944978" y="1071729"/>
                  <a:pt x="959766" y="1099386"/>
                  <a:pt x="979308" y="1124070"/>
                </a:cubicBezTo>
                <a:cubicBezTo>
                  <a:pt x="995850" y="1145007"/>
                  <a:pt x="1019481" y="1165686"/>
                  <a:pt x="1044436" y="1187570"/>
                </a:cubicBezTo>
                <a:cubicBezTo>
                  <a:pt x="1105350" y="1240976"/>
                  <a:pt x="1177453" y="1304149"/>
                  <a:pt x="1190288" y="1406534"/>
                </a:cubicBezTo>
                <a:lnTo>
                  <a:pt x="1190726" y="1427317"/>
                </a:lnTo>
                <a:lnTo>
                  <a:pt x="1160515" y="1427317"/>
                </a:lnTo>
                <a:lnTo>
                  <a:pt x="1161883" y="1410726"/>
                </a:lnTo>
                <a:cubicBezTo>
                  <a:pt x="1150370" y="1318345"/>
                  <a:pt x="1084964" y="1261015"/>
                  <a:pt x="1025520" y="1208929"/>
                </a:cubicBezTo>
                <a:cubicBezTo>
                  <a:pt x="999529" y="1186229"/>
                  <a:pt x="975028" y="1164699"/>
                  <a:pt x="956823" y="1141768"/>
                </a:cubicBezTo>
                <a:cubicBezTo>
                  <a:pt x="935688" y="1115108"/>
                  <a:pt x="919608" y="1084929"/>
                  <a:pt x="904102" y="1055835"/>
                </a:cubicBezTo>
                <a:cubicBezTo>
                  <a:pt x="866175" y="984686"/>
                  <a:pt x="830349" y="917441"/>
                  <a:pt x="723397" y="889534"/>
                </a:cubicBezTo>
                <a:cubicBezTo>
                  <a:pt x="696659" y="882557"/>
                  <a:pt x="672599" y="879898"/>
                  <a:pt x="650487" y="880514"/>
                </a:cubicBezTo>
                <a:cubicBezTo>
                  <a:pt x="584154" y="882360"/>
                  <a:pt x="535367" y="913683"/>
                  <a:pt x="484475" y="946343"/>
                </a:cubicBezTo>
                <a:cubicBezTo>
                  <a:pt x="456732" y="964151"/>
                  <a:pt x="427956" y="982627"/>
                  <a:pt x="396491" y="995562"/>
                </a:cubicBezTo>
                <a:cubicBezTo>
                  <a:pt x="369403" y="1006675"/>
                  <a:pt x="337524" y="1013416"/>
                  <a:pt x="303738" y="1020596"/>
                </a:cubicBezTo>
                <a:cubicBezTo>
                  <a:pt x="200652" y="1042466"/>
                  <a:pt x="83763" y="1067290"/>
                  <a:pt x="42342" y="1226038"/>
                </a:cubicBezTo>
                <a:cubicBezTo>
                  <a:pt x="32606" y="1263350"/>
                  <a:pt x="29510" y="1304464"/>
                  <a:pt x="32563" y="1345724"/>
                </a:cubicBezTo>
                <a:lnTo>
                  <a:pt x="50908" y="1427317"/>
                </a:lnTo>
                <a:lnTo>
                  <a:pt x="21898" y="1427317"/>
                </a:lnTo>
                <a:lnTo>
                  <a:pt x="4087" y="1350021"/>
                </a:lnTo>
                <a:cubicBezTo>
                  <a:pt x="718" y="1305134"/>
                  <a:pt x="4176" y="1260165"/>
                  <a:pt x="14946" y="1218889"/>
                </a:cubicBezTo>
                <a:cubicBezTo>
                  <a:pt x="60809" y="1043119"/>
                  <a:pt x="192305" y="1015241"/>
                  <a:pt x="297961" y="992794"/>
                </a:cubicBezTo>
                <a:cubicBezTo>
                  <a:pt x="330446" y="985820"/>
                  <a:pt x="361168" y="979322"/>
                  <a:pt x="385810" y="969210"/>
                </a:cubicBezTo>
                <a:cubicBezTo>
                  <a:pt x="414922" y="957221"/>
                  <a:pt x="441356" y="940242"/>
                  <a:pt x="469285" y="922326"/>
                </a:cubicBezTo>
                <a:cubicBezTo>
                  <a:pt x="521794" y="888625"/>
                  <a:pt x="575671" y="854052"/>
                  <a:pt x="649534" y="851972"/>
                </a:cubicBezTo>
                <a:close/>
                <a:moveTo>
                  <a:pt x="1089150" y="630414"/>
                </a:moveTo>
                <a:cubicBezTo>
                  <a:pt x="1041059" y="636139"/>
                  <a:pt x="987858" y="701055"/>
                  <a:pt x="965558" y="786519"/>
                </a:cubicBezTo>
                <a:cubicBezTo>
                  <a:pt x="940090" y="884122"/>
                  <a:pt x="962933" y="978099"/>
                  <a:pt x="1015386" y="991785"/>
                </a:cubicBezTo>
                <a:cubicBezTo>
                  <a:pt x="1067839" y="1005472"/>
                  <a:pt x="1133613" y="934618"/>
                  <a:pt x="1159080" y="837016"/>
                </a:cubicBezTo>
                <a:cubicBezTo>
                  <a:pt x="1184547" y="739414"/>
                  <a:pt x="1161796" y="645384"/>
                  <a:pt x="1109342" y="631697"/>
                </a:cubicBezTo>
                <a:cubicBezTo>
                  <a:pt x="1102786" y="629986"/>
                  <a:pt x="1096020" y="629596"/>
                  <a:pt x="1089150" y="630414"/>
                </a:cubicBezTo>
                <a:close/>
                <a:moveTo>
                  <a:pt x="162740" y="626444"/>
                </a:moveTo>
                <a:cubicBezTo>
                  <a:pt x="114659" y="632185"/>
                  <a:pt x="61501" y="697164"/>
                  <a:pt x="39218" y="782566"/>
                </a:cubicBezTo>
                <a:cubicBezTo>
                  <a:pt x="13751" y="880167"/>
                  <a:pt x="36574" y="974217"/>
                  <a:pt x="88954" y="987885"/>
                </a:cubicBezTo>
                <a:cubicBezTo>
                  <a:pt x="141408" y="1001571"/>
                  <a:pt x="207274" y="930663"/>
                  <a:pt x="232740" y="833061"/>
                </a:cubicBezTo>
                <a:cubicBezTo>
                  <a:pt x="258207" y="735460"/>
                  <a:pt x="235384" y="641410"/>
                  <a:pt x="182930" y="627723"/>
                </a:cubicBezTo>
                <a:cubicBezTo>
                  <a:pt x="176374" y="626013"/>
                  <a:pt x="169609" y="625624"/>
                  <a:pt x="162740" y="626444"/>
                </a:cubicBezTo>
                <a:close/>
                <a:moveTo>
                  <a:pt x="1372977" y="604277"/>
                </a:moveTo>
                <a:cubicBezTo>
                  <a:pt x="1370039" y="656805"/>
                  <a:pt x="1365024" y="713704"/>
                  <a:pt x="1356503" y="748155"/>
                </a:cubicBezTo>
                <a:cubicBezTo>
                  <a:pt x="1351839" y="767225"/>
                  <a:pt x="1344202" y="786924"/>
                  <a:pt x="1337467" y="804362"/>
                </a:cubicBezTo>
                <a:cubicBezTo>
                  <a:pt x="1331956" y="818608"/>
                  <a:pt x="1323887" y="839365"/>
                  <a:pt x="1323283" y="848259"/>
                </a:cubicBezTo>
                <a:cubicBezTo>
                  <a:pt x="1325261" y="848151"/>
                  <a:pt x="1327923" y="847518"/>
                  <a:pt x="1330824" y="846871"/>
                </a:cubicBezTo>
                <a:cubicBezTo>
                  <a:pt x="1338697" y="845102"/>
                  <a:pt x="1349069" y="842736"/>
                  <a:pt x="1361634" y="846015"/>
                </a:cubicBezTo>
                <a:cubicBezTo>
                  <a:pt x="1363169" y="846415"/>
                  <a:pt x="1364829" y="846928"/>
                  <a:pt x="1366472" y="847512"/>
                </a:cubicBezTo>
                <a:cubicBezTo>
                  <a:pt x="1387543" y="855273"/>
                  <a:pt x="1396077" y="867721"/>
                  <a:pt x="1401725" y="875983"/>
                </a:cubicBezTo>
                <a:cubicBezTo>
                  <a:pt x="1402499" y="877201"/>
                  <a:pt x="1403455" y="878620"/>
                  <a:pt x="1404342" y="879709"/>
                </a:cubicBezTo>
                <a:cubicBezTo>
                  <a:pt x="1413652" y="859276"/>
                  <a:pt x="1421223" y="778228"/>
                  <a:pt x="1409064" y="712087"/>
                </a:cubicBezTo>
                <a:cubicBezTo>
                  <a:pt x="1401847" y="673062"/>
                  <a:pt x="1389352" y="636016"/>
                  <a:pt x="1372977" y="604277"/>
                </a:cubicBezTo>
                <a:close/>
                <a:moveTo>
                  <a:pt x="1090095" y="601685"/>
                </a:moveTo>
                <a:cubicBezTo>
                  <a:pt x="1098969" y="601095"/>
                  <a:pt x="1107817" y="601883"/>
                  <a:pt x="1116529" y="604156"/>
                </a:cubicBezTo>
                <a:cubicBezTo>
                  <a:pt x="1186223" y="622341"/>
                  <a:pt x="1217006" y="727753"/>
                  <a:pt x="1186621" y="844202"/>
                </a:cubicBezTo>
                <a:cubicBezTo>
                  <a:pt x="1156255" y="960578"/>
                  <a:pt x="1077894" y="1037511"/>
                  <a:pt x="1008199" y="1019326"/>
                </a:cubicBezTo>
                <a:cubicBezTo>
                  <a:pt x="938506" y="1001141"/>
                  <a:pt x="907650" y="895710"/>
                  <a:pt x="938016" y="779334"/>
                </a:cubicBezTo>
                <a:cubicBezTo>
                  <a:pt x="964602" y="677440"/>
                  <a:pt x="1027978" y="605817"/>
                  <a:pt x="1090095" y="601685"/>
                </a:cubicBezTo>
                <a:close/>
                <a:moveTo>
                  <a:pt x="163667" y="597786"/>
                </a:moveTo>
                <a:cubicBezTo>
                  <a:pt x="172539" y="597195"/>
                  <a:pt x="181386" y="597982"/>
                  <a:pt x="190097" y="600255"/>
                </a:cubicBezTo>
                <a:cubicBezTo>
                  <a:pt x="259865" y="618459"/>
                  <a:pt x="290647" y="723871"/>
                  <a:pt x="260281" y="840248"/>
                </a:cubicBezTo>
                <a:cubicBezTo>
                  <a:pt x="229915" y="956624"/>
                  <a:pt x="151481" y="1033538"/>
                  <a:pt x="81787" y="1015353"/>
                </a:cubicBezTo>
                <a:cubicBezTo>
                  <a:pt x="12092" y="997168"/>
                  <a:pt x="-18690" y="891756"/>
                  <a:pt x="11676" y="775380"/>
                </a:cubicBezTo>
                <a:cubicBezTo>
                  <a:pt x="38246" y="673550"/>
                  <a:pt x="101563" y="601919"/>
                  <a:pt x="163667" y="597786"/>
                </a:cubicBezTo>
                <a:close/>
                <a:moveTo>
                  <a:pt x="1356673" y="544154"/>
                </a:moveTo>
                <a:cubicBezTo>
                  <a:pt x="1362514" y="542401"/>
                  <a:pt x="1368756" y="544498"/>
                  <a:pt x="1372332" y="549332"/>
                </a:cubicBezTo>
                <a:cubicBezTo>
                  <a:pt x="1402873" y="590776"/>
                  <a:pt x="1425887" y="646718"/>
                  <a:pt x="1437026" y="706898"/>
                </a:cubicBezTo>
                <a:cubicBezTo>
                  <a:pt x="1450036" y="777554"/>
                  <a:pt x="1444018" y="875080"/>
                  <a:pt x="1425044" y="900248"/>
                </a:cubicBezTo>
                <a:cubicBezTo>
                  <a:pt x="1419790" y="907227"/>
                  <a:pt x="1413818" y="909179"/>
                  <a:pt x="1409730" y="909595"/>
                </a:cubicBezTo>
                <a:cubicBezTo>
                  <a:pt x="1409730" y="909595"/>
                  <a:pt x="1409657" y="909577"/>
                  <a:pt x="1409657" y="909577"/>
                </a:cubicBezTo>
                <a:cubicBezTo>
                  <a:pt x="1405350" y="909935"/>
                  <a:pt x="1401618" y="909585"/>
                  <a:pt x="1398403" y="908746"/>
                </a:cubicBezTo>
                <a:cubicBezTo>
                  <a:pt x="1387883" y="906001"/>
                  <a:pt x="1382270" y="897906"/>
                  <a:pt x="1378266" y="892022"/>
                </a:cubicBezTo>
                <a:cubicBezTo>
                  <a:pt x="1373629" y="885273"/>
                  <a:pt x="1369227" y="878818"/>
                  <a:pt x="1356694" y="874221"/>
                </a:cubicBezTo>
                <a:cubicBezTo>
                  <a:pt x="1349925" y="871752"/>
                  <a:pt x="1344217" y="872994"/>
                  <a:pt x="1337095" y="874569"/>
                </a:cubicBezTo>
                <a:cubicBezTo>
                  <a:pt x="1329294" y="876357"/>
                  <a:pt x="1319695" y="878456"/>
                  <a:pt x="1309356" y="874121"/>
                </a:cubicBezTo>
                <a:cubicBezTo>
                  <a:pt x="1284159" y="863331"/>
                  <a:pt x="1296520" y="831209"/>
                  <a:pt x="1310891" y="794073"/>
                </a:cubicBezTo>
                <a:cubicBezTo>
                  <a:pt x="1317325" y="777493"/>
                  <a:pt x="1324587" y="758631"/>
                  <a:pt x="1328866" y="741333"/>
                </a:cubicBezTo>
                <a:cubicBezTo>
                  <a:pt x="1339356" y="698736"/>
                  <a:pt x="1344345" y="617718"/>
                  <a:pt x="1346632" y="557218"/>
                </a:cubicBezTo>
                <a:cubicBezTo>
                  <a:pt x="1346877" y="551196"/>
                  <a:pt x="1350905" y="545926"/>
                  <a:pt x="1356673" y="544154"/>
                </a:cubicBezTo>
                <a:close/>
                <a:moveTo>
                  <a:pt x="492733" y="474791"/>
                </a:moveTo>
                <a:cubicBezTo>
                  <a:pt x="444655" y="480520"/>
                  <a:pt x="391511" y="545451"/>
                  <a:pt x="369211" y="630916"/>
                </a:cubicBezTo>
                <a:cubicBezTo>
                  <a:pt x="343744" y="728518"/>
                  <a:pt x="366513" y="822476"/>
                  <a:pt x="418966" y="836162"/>
                </a:cubicBezTo>
                <a:cubicBezTo>
                  <a:pt x="471420" y="849849"/>
                  <a:pt x="537267" y="779013"/>
                  <a:pt x="562734" y="681411"/>
                </a:cubicBezTo>
                <a:cubicBezTo>
                  <a:pt x="588200" y="583810"/>
                  <a:pt x="565377" y="489761"/>
                  <a:pt x="512923" y="476074"/>
                </a:cubicBezTo>
                <a:cubicBezTo>
                  <a:pt x="506366" y="474363"/>
                  <a:pt x="499601" y="473974"/>
                  <a:pt x="492733" y="474791"/>
                </a:cubicBezTo>
                <a:close/>
                <a:moveTo>
                  <a:pt x="493678" y="446062"/>
                </a:moveTo>
                <a:cubicBezTo>
                  <a:pt x="502551" y="445472"/>
                  <a:pt x="511397" y="446259"/>
                  <a:pt x="520110" y="448532"/>
                </a:cubicBezTo>
                <a:cubicBezTo>
                  <a:pt x="589877" y="466737"/>
                  <a:pt x="620659" y="572148"/>
                  <a:pt x="590275" y="688597"/>
                </a:cubicBezTo>
                <a:cubicBezTo>
                  <a:pt x="559909" y="804974"/>
                  <a:pt x="481475" y="881888"/>
                  <a:pt x="411780" y="863703"/>
                </a:cubicBezTo>
                <a:cubicBezTo>
                  <a:pt x="342086" y="845518"/>
                  <a:pt x="311303" y="740106"/>
                  <a:pt x="341669" y="623729"/>
                </a:cubicBezTo>
                <a:cubicBezTo>
                  <a:pt x="368256" y="521836"/>
                  <a:pt x="431574" y="450197"/>
                  <a:pt x="493678" y="446062"/>
                </a:cubicBezTo>
                <a:close/>
                <a:moveTo>
                  <a:pt x="829208" y="401666"/>
                </a:moveTo>
                <a:cubicBezTo>
                  <a:pt x="778512" y="407665"/>
                  <a:pt x="722454" y="475941"/>
                  <a:pt x="698956" y="565736"/>
                </a:cubicBezTo>
                <a:cubicBezTo>
                  <a:pt x="672173" y="668379"/>
                  <a:pt x="696303" y="767294"/>
                  <a:pt x="751678" y="781743"/>
                </a:cubicBezTo>
                <a:cubicBezTo>
                  <a:pt x="806981" y="796173"/>
                  <a:pt x="876362" y="721657"/>
                  <a:pt x="903144" y="619015"/>
                </a:cubicBezTo>
                <a:cubicBezTo>
                  <a:pt x="929927" y="516372"/>
                  <a:pt x="905798" y="417457"/>
                  <a:pt x="850496" y="403027"/>
                </a:cubicBezTo>
                <a:cubicBezTo>
                  <a:pt x="843583" y="401224"/>
                  <a:pt x="836450" y="400809"/>
                  <a:pt x="829208" y="401666"/>
                </a:cubicBezTo>
                <a:close/>
                <a:moveTo>
                  <a:pt x="830114" y="372918"/>
                </a:moveTo>
                <a:cubicBezTo>
                  <a:pt x="839368" y="372296"/>
                  <a:pt x="848597" y="373115"/>
                  <a:pt x="857682" y="375485"/>
                </a:cubicBezTo>
                <a:cubicBezTo>
                  <a:pt x="930298" y="394433"/>
                  <a:pt x="962352" y="504546"/>
                  <a:pt x="930614" y="626182"/>
                </a:cubicBezTo>
                <a:cubicBezTo>
                  <a:pt x="898875" y="747819"/>
                  <a:pt x="817108" y="828233"/>
                  <a:pt x="744492" y="809285"/>
                </a:cubicBezTo>
                <a:cubicBezTo>
                  <a:pt x="671802" y="790318"/>
                  <a:pt x="639749" y="680206"/>
                  <a:pt x="671487" y="558569"/>
                </a:cubicBezTo>
                <a:cubicBezTo>
                  <a:pt x="699259" y="452137"/>
                  <a:pt x="765332" y="377266"/>
                  <a:pt x="830114" y="372918"/>
                </a:cubicBezTo>
                <a:close/>
                <a:moveTo>
                  <a:pt x="296294" y="323341"/>
                </a:moveTo>
                <a:cubicBezTo>
                  <a:pt x="266426" y="343013"/>
                  <a:pt x="237443" y="369159"/>
                  <a:pt x="212060" y="399756"/>
                </a:cubicBezTo>
                <a:cubicBezTo>
                  <a:pt x="169135" y="451524"/>
                  <a:pt x="136123" y="526011"/>
                  <a:pt x="134282" y="548315"/>
                </a:cubicBezTo>
                <a:cubicBezTo>
                  <a:pt x="135514" y="547779"/>
                  <a:pt x="137042" y="547007"/>
                  <a:pt x="138385" y="546344"/>
                </a:cubicBezTo>
                <a:cubicBezTo>
                  <a:pt x="147349" y="541894"/>
                  <a:pt x="160878" y="535201"/>
                  <a:pt x="183055" y="538726"/>
                </a:cubicBezTo>
                <a:cubicBezTo>
                  <a:pt x="198505" y="541118"/>
                  <a:pt x="207795" y="549472"/>
                  <a:pt x="214490" y="555511"/>
                </a:cubicBezTo>
                <a:cubicBezTo>
                  <a:pt x="216705" y="557493"/>
                  <a:pt x="218737" y="559272"/>
                  <a:pt x="220465" y="560425"/>
                </a:cubicBezTo>
                <a:cubicBezTo>
                  <a:pt x="224172" y="552497"/>
                  <a:pt x="227229" y="531213"/>
                  <a:pt x="229536" y="515195"/>
                </a:cubicBezTo>
                <a:cubicBezTo>
                  <a:pt x="232160" y="496762"/>
                  <a:pt x="235141" y="475770"/>
                  <a:pt x="240390" y="456852"/>
                </a:cubicBezTo>
                <a:cubicBezTo>
                  <a:pt x="249860" y="422650"/>
                  <a:pt x="273193" y="370607"/>
                  <a:pt x="296294" y="323341"/>
                </a:cubicBezTo>
                <a:close/>
                <a:moveTo>
                  <a:pt x="1212113" y="279997"/>
                </a:moveTo>
                <a:cubicBezTo>
                  <a:pt x="1199907" y="338141"/>
                  <a:pt x="1184472" y="402078"/>
                  <a:pt x="1168834" y="439586"/>
                </a:cubicBezTo>
                <a:cubicBezTo>
                  <a:pt x="1160647" y="459298"/>
                  <a:pt x="1149249" y="479654"/>
                  <a:pt x="1139084" y="497679"/>
                </a:cubicBezTo>
                <a:cubicBezTo>
                  <a:pt x="1128191" y="516996"/>
                  <a:pt x="1111850" y="546131"/>
                  <a:pt x="1113823" y="553823"/>
                </a:cubicBezTo>
                <a:cubicBezTo>
                  <a:pt x="1115947" y="555548"/>
                  <a:pt x="1116002" y="555640"/>
                  <a:pt x="1124289" y="554682"/>
                </a:cubicBezTo>
                <a:cubicBezTo>
                  <a:pt x="1132264" y="553719"/>
                  <a:pt x="1142991" y="552383"/>
                  <a:pt x="1158259" y="556366"/>
                </a:cubicBezTo>
                <a:cubicBezTo>
                  <a:pt x="1158844" y="556519"/>
                  <a:pt x="1159356" y="556652"/>
                  <a:pt x="1159940" y="556805"/>
                </a:cubicBezTo>
                <a:cubicBezTo>
                  <a:pt x="1180446" y="562546"/>
                  <a:pt x="1188815" y="576825"/>
                  <a:pt x="1194376" y="586313"/>
                </a:cubicBezTo>
                <a:cubicBezTo>
                  <a:pt x="1197507" y="591656"/>
                  <a:pt x="1199095" y="593943"/>
                  <a:pt x="1200404" y="594907"/>
                </a:cubicBezTo>
                <a:cubicBezTo>
                  <a:pt x="1214073" y="578108"/>
                  <a:pt x="1237691" y="487593"/>
                  <a:pt x="1235341" y="409576"/>
                </a:cubicBezTo>
                <a:cubicBezTo>
                  <a:pt x="1233927" y="363559"/>
                  <a:pt x="1225907" y="318941"/>
                  <a:pt x="1212113" y="279997"/>
                </a:cubicBezTo>
                <a:close/>
                <a:moveTo>
                  <a:pt x="323556" y="275678"/>
                </a:moveTo>
                <a:cubicBezTo>
                  <a:pt x="329131" y="273153"/>
                  <a:pt x="335582" y="274446"/>
                  <a:pt x="339749" y="278811"/>
                </a:cubicBezTo>
                <a:cubicBezTo>
                  <a:pt x="343916" y="283175"/>
                  <a:pt x="344856" y="289741"/>
                  <a:pt x="342127" y="295115"/>
                </a:cubicBezTo>
                <a:cubicBezTo>
                  <a:pt x="314636" y="349038"/>
                  <a:pt x="279423" y="422093"/>
                  <a:pt x="267744" y="464458"/>
                </a:cubicBezTo>
                <a:cubicBezTo>
                  <a:pt x="263026" y="481642"/>
                  <a:pt x="260147" y="501646"/>
                  <a:pt x="257641" y="519328"/>
                </a:cubicBezTo>
                <a:cubicBezTo>
                  <a:pt x="252016" y="558826"/>
                  <a:pt x="247125" y="592819"/>
                  <a:pt x="219943" y="589940"/>
                </a:cubicBezTo>
                <a:cubicBezTo>
                  <a:pt x="208784" y="588745"/>
                  <a:pt x="201400" y="582058"/>
                  <a:pt x="195448" y="576760"/>
                </a:cubicBezTo>
                <a:cubicBezTo>
                  <a:pt x="190003" y="571906"/>
                  <a:pt x="185702" y="568053"/>
                  <a:pt x="178518" y="566880"/>
                </a:cubicBezTo>
                <a:cubicBezTo>
                  <a:pt x="165336" y="564768"/>
                  <a:pt x="158361" y="568175"/>
                  <a:pt x="150925" y="571853"/>
                </a:cubicBezTo>
                <a:cubicBezTo>
                  <a:pt x="144575" y="574956"/>
                  <a:pt x="135703" y="579352"/>
                  <a:pt x="125183" y="576607"/>
                </a:cubicBezTo>
                <a:cubicBezTo>
                  <a:pt x="121969" y="575768"/>
                  <a:pt x="118542" y="574250"/>
                  <a:pt x="114978" y="571759"/>
                </a:cubicBezTo>
                <a:cubicBezTo>
                  <a:pt x="111614" y="569398"/>
                  <a:pt x="107358" y="564777"/>
                  <a:pt x="106184" y="556121"/>
                </a:cubicBezTo>
                <a:cubicBezTo>
                  <a:pt x="101925" y="524891"/>
                  <a:pt x="144344" y="436785"/>
                  <a:pt x="190124" y="381547"/>
                </a:cubicBezTo>
                <a:cubicBezTo>
                  <a:pt x="229248" y="334482"/>
                  <a:pt x="276678" y="296842"/>
                  <a:pt x="323556" y="275678"/>
                </a:cubicBezTo>
                <a:close/>
                <a:moveTo>
                  <a:pt x="1204979" y="218520"/>
                </a:moveTo>
                <a:cubicBezTo>
                  <a:pt x="1210904" y="217646"/>
                  <a:pt x="1216824" y="220674"/>
                  <a:pt x="1219645" y="226013"/>
                </a:cubicBezTo>
                <a:cubicBezTo>
                  <a:pt x="1246047" y="276443"/>
                  <a:pt x="1261662" y="341301"/>
                  <a:pt x="1263662" y="408694"/>
                </a:cubicBezTo>
                <a:cubicBezTo>
                  <a:pt x="1266034" y="486329"/>
                  <a:pt x="1242777" y="593402"/>
                  <a:pt x="1218528" y="616959"/>
                </a:cubicBezTo>
                <a:cubicBezTo>
                  <a:pt x="1212035" y="623301"/>
                  <a:pt x="1205596" y="624353"/>
                  <a:pt x="1201369" y="624108"/>
                </a:cubicBezTo>
                <a:cubicBezTo>
                  <a:pt x="1198752" y="623971"/>
                  <a:pt x="1196357" y="623580"/>
                  <a:pt x="1194164" y="623007"/>
                </a:cubicBezTo>
                <a:cubicBezTo>
                  <a:pt x="1180722" y="619501"/>
                  <a:pt x="1174459" y="608815"/>
                  <a:pt x="1169708" y="600708"/>
                </a:cubicBezTo>
                <a:cubicBezTo>
                  <a:pt x="1164524" y="591866"/>
                  <a:pt x="1161189" y="586705"/>
                  <a:pt x="1152095" y="584176"/>
                </a:cubicBezTo>
                <a:cubicBezTo>
                  <a:pt x="1141706" y="581231"/>
                  <a:pt x="1134464" y="582072"/>
                  <a:pt x="1127626" y="582861"/>
                </a:cubicBezTo>
                <a:cubicBezTo>
                  <a:pt x="1117871" y="584063"/>
                  <a:pt x="1105603" y="585621"/>
                  <a:pt x="1092826" y="572690"/>
                </a:cubicBezTo>
                <a:cubicBezTo>
                  <a:pt x="1074591" y="554355"/>
                  <a:pt x="1092089" y="523183"/>
                  <a:pt x="1114268" y="483635"/>
                </a:cubicBezTo>
                <a:cubicBezTo>
                  <a:pt x="1124471" y="465464"/>
                  <a:pt x="1135065" y="446693"/>
                  <a:pt x="1142595" y="428603"/>
                </a:cubicBezTo>
                <a:cubicBezTo>
                  <a:pt x="1157258" y="393338"/>
                  <a:pt x="1175215" y="322726"/>
                  <a:pt x="1193105" y="229936"/>
                </a:cubicBezTo>
                <a:cubicBezTo>
                  <a:pt x="1194192" y="223977"/>
                  <a:pt x="1198982" y="219374"/>
                  <a:pt x="1204979" y="218520"/>
                </a:cubicBezTo>
                <a:close/>
                <a:moveTo>
                  <a:pt x="595092" y="118998"/>
                </a:moveTo>
                <a:cubicBezTo>
                  <a:pt x="564048" y="146166"/>
                  <a:pt x="535176" y="181158"/>
                  <a:pt x="511514" y="220709"/>
                </a:cubicBezTo>
                <a:cubicBezTo>
                  <a:pt x="471345" y="287633"/>
                  <a:pt x="447727" y="378147"/>
                  <a:pt x="451464" y="399411"/>
                </a:cubicBezTo>
                <a:cubicBezTo>
                  <a:pt x="453078" y="399208"/>
                  <a:pt x="455581" y="397988"/>
                  <a:pt x="460924" y="394856"/>
                </a:cubicBezTo>
                <a:cubicBezTo>
                  <a:pt x="470393" y="389367"/>
                  <a:pt x="484690" y="380926"/>
                  <a:pt x="505459" y="385955"/>
                </a:cubicBezTo>
                <a:cubicBezTo>
                  <a:pt x="522208" y="390247"/>
                  <a:pt x="530915" y="396655"/>
                  <a:pt x="537604" y="401521"/>
                </a:cubicBezTo>
                <a:cubicBezTo>
                  <a:pt x="544219" y="406368"/>
                  <a:pt x="544365" y="406407"/>
                  <a:pt x="548333" y="405257"/>
                </a:cubicBezTo>
                <a:cubicBezTo>
                  <a:pt x="552561" y="400118"/>
                  <a:pt x="552465" y="366696"/>
                  <a:pt x="552453" y="344612"/>
                </a:cubicBezTo>
                <a:cubicBezTo>
                  <a:pt x="552444" y="324009"/>
                  <a:pt x="552392" y="300587"/>
                  <a:pt x="554880" y="279388"/>
                </a:cubicBezTo>
                <a:cubicBezTo>
                  <a:pt x="559580" y="238947"/>
                  <a:pt x="577260" y="175676"/>
                  <a:pt x="595092" y="118998"/>
                </a:cubicBezTo>
                <a:close/>
                <a:moveTo>
                  <a:pt x="614804" y="68272"/>
                </a:moveTo>
                <a:cubicBezTo>
                  <a:pt x="619892" y="64918"/>
                  <a:pt x="626518" y="65243"/>
                  <a:pt x="631260" y="68899"/>
                </a:cubicBezTo>
                <a:cubicBezTo>
                  <a:pt x="635984" y="72629"/>
                  <a:pt x="637934" y="78912"/>
                  <a:pt x="636043" y="84660"/>
                </a:cubicBezTo>
                <a:cubicBezTo>
                  <a:pt x="618847" y="136511"/>
                  <a:pt x="589050" y="231266"/>
                  <a:pt x="583048" y="282681"/>
                </a:cubicBezTo>
                <a:cubicBezTo>
                  <a:pt x="580779" y="302142"/>
                  <a:pt x="580850" y="323697"/>
                  <a:pt x="580875" y="344537"/>
                </a:cubicBezTo>
                <a:cubicBezTo>
                  <a:pt x="580996" y="389825"/>
                  <a:pt x="581033" y="425571"/>
                  <a:pt x="556092" y="432641"/>
                </a:cubicBezTo>
                <a:cubicBezTo>
                  <a:pt x="538643" y="437608"/>
                  <a:pt x="528683" y="430327"/>
                  <a:pt x="520758" y="424514"/>
                </a:cubicBezTo>
                <a:cubicBezTo>
                  <a:pt x="515250" y="420501"/>
                  <a:pt x="509816" y="416509"/>
                  <a:pt x="498766" y="413703"/>
                </a:cubicBezTo>
                <a:cubicBezTo>
                  <a:pt x="489669" y="411486"/>
                  <a:pt x="484164" y="414341"/>
                  <a:pt x="475321" y="419525"/>
                </a:cubicBezTo>
                <a:cubicBezTo>
                  <a:pt x="467214" y="424276"/>
                  <a:pt x="456529" y="430539"/>
                  <a:pt x="443087" y="427032"/>
                </a:cubicBezTo>
                <a:cubicBezTo>
                  <a:pt x="440895" y="426460"/>
                  <a:pt x="438615" y="425630"/>
                  <a:pt x="436264" y="424471"/>
                </a:cubicBezTo>
                <a:cubicBezTo>
                  <a:pt x="432456" y="422618"/>
                  <a:pt x="427352" y="418556"/>
                  <a:pt x="424786" y="409849"/>
                </a:cubicBezTo>
                <a:cubicBezTo>
                  <a:pt x="415137" y="377447"/>
                  <a:pt x="447234" y="272680"/>
                  <a:pt x="487161" y="206084"/>
                </a:cubicBezTo>
                <a:cubicBezTo>
                  <a:pt x="521815" y="148334"/>
                  <a:pt x="567128" y="99373"/>
                  <a:pt x="614804" y="68272"/>
                </a:cubicBezTo>
                <a:close/>
                <a:moveTo>
                  <a:pt x="939058" y="63613"/>
                </a:moveTo>
                <a:cubicBezTo>
                  <a:pt x="908609" y="129171"/>
                  <a:pt x="838394" y="281343"/>
                  <a:pt x="821011" y="322844"/>
                </a:cubicBezTo>
                <a:cubicBezTo>
                  <a:pt x="825423" y="321187"/>
                  <a:pt x="829632" y="319709"/>
                  <a:pt x="833520" y="319163"/>
                </a:cubicBezTo>
                <a:cubicBezTo>
                  <a:pt x="844780" y="317576"/>
                  <a:pt x="855412" y="316605"/>
                  <a:pt x="871922" y="320913"/>
                </a:cubicBezTo>
                <a:cubicBezTo>
                  <a:pt x="888432" y="325221"/>
                  <a:pt x="897234" y="331262"/>
                  <a:pt x="906282" y="338149"/>
                </a:cubicBezTo>
                <a:cubicBezTo>
                  <a:pt x="909408" y="340525"/>
                  <a:pt x="912359" y="343871"/>
                  <a:pt x="915398" y="347473"/>
                </a:cubicBezTo>
                <a:cubicBezTo>
                  <a:pt x="920547" y="302623"/>
                  <a:pt x="933559" y="135526"/>
                  <a:pt x="939058" y="63613"/>
                </a:cubicBezTo>
                <a:close/>
                <a:moveTo>
                  <a:pt x="944338" y="481"/>
                </a:moveTo>
                <a:cubicBezTo>
                  <a:pt x="947412" y="-288"/>
                  <a:pt x="951067" y="-202"/>
                  <a:pt x="955410" y="1243"/>
                </a:cubicBezTo>
                <a:cubicBezTo>
                  <a:pt x="972756" y="4443"/>
                  <a:pt x="971059" y="21713"/>
                  <a:pt x="970414" y="27475"/>
                </a:cubicBezTo>
                <a:cubicBezTo>
                  <a:pt x="970268" y="29231"/>
                  <a:pt x="969991" y="31187"/>
                  <a:pt x="969858" y="33493"/>
                </a:cubicBezTo>
                <a:cubicBezTo>
                  <a:pt x="968414" y="54575"/>
                  <a:pt x="947229" y="332838"/>
                  <a:pt x="942228" y="361573"/>
                </a:cubicBezTo>
                <a:cubicBezTo>
                  <a:pt x="939991" y="374333"/>
                  <a:pt x="934493" y="381949"/>
                  <a:pt x="925917" y="384316"/>
                </a:cubicBezTo>
                <a:cubicBezTo>
                  <a:pt x="912327" y="387949"/>
                  <a:pt x="902358" y="376218"/>
                  <a:pt x="894360" y="366796"/>
                </a:cubicBezTo>
                <a:cubicBezTo>
                  <a:pt x="892623" y="364782"/>
                  <a:pt x="889999" y="361679"/>
                  <a:pt x="888964" y="360862"/>
                </a:cubicBezTo>
                <a:cubicBezTo>
                  <a:pt x="881678" y="355294"/>
                  <a:pt x="876113" y="351501"/>
                  <a:pt x="864643" y="348508"/>
                </a:cubicBezTo>
                <a:cubicBezTo>
                  <a:pt x="853174" y="345515"/>
                  <a:pt x="846373" y="346160"/>
                  <a:pt x="837388" y="347405"/>
                </a:cubicBezTo>
                <a:cubicBezTo>
                  <a:pt x="836158" y="347631"/>
                  <a:pt x="832353" y="349056"/>
                  <a:pt x="829852" y="349964"/>
                </a:cubicBezTo>
                <a:cubicBezTo>
                  <a:pt x="821305" y="353118"/>
                  <a:pt x="811103" y="356932"/>
                  <a:pt x="802336" y="354645"/>
                </a:cubicBezTo>
                <a:cubicBezTo>
                  <a:pt x="799340" y="353863"/>
                  <a:pt x="796464" y="352332"/>
                  <a:pt x="793852" y="349778"/>
                </a:cubicBezTo>
                <a:cubicBezTo>
                  <a:pt x="787451" y="343505"/>
                  <a:pt x="786448" y="334192"/>
                  <a:pt x="790785" y="322058"/>
                </a:cubicBezTo>
                <a:cubicBezTo>
                  <a:pt x="800989" y="293119"/>
                  <a:pt x="921453" y="33895"/>
                  <a:pt x="926975" y="22304"/>
                </a:cubicBezTo>
                <a:cubicBezTo>
                  <a:pt x="927985" y="20227"/>
                  <a:pt x="928773" y="18404"/>
                  <a:pt x="929430" y="16781"/>
                </a:cubicBezTo>
                <a:cubicBezTo>
                  <a:pt x="931120" y="12774"/>
                  <a:pt x="935115" y="2785"/>
                  <a:pt x="944338" y="48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403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53E07A4-0E6F-EA16-0C7A-9C91525562EC}"/>
              </a:ext>
            </a:extLst>
          </p:cNvPr>
          <p:cNvSpPr/>
          <p:nvPr userDrawn="1"/>
        </p:nvSpPr>
        <p:spPr>
          <a:xfrm>
            <a:off x="8366517" y="-1"/>
            <a:ext cx="3825483" cy="6858001"/>
          </a:xfrm>
          <a:custGeom>
            <a:avLst/>
            <a:gdLst>
              <a:gd name="connsiteX0" fmla="*/ 474634 w 3825483"/>
              <a:gd name="connsiteY0" fmla="*/ 0 h 6858001"/>
              <a:gd name="connsiteX1" fmla="*/ 2642659 w 3825483"/>
              <a:gd name="connsiteY1" fmla="*/ 0 h 6858001"/>
              <a:gd name="connsiteX2" fmla="*/ 2642659 w 3825483"/>
              <a:gd name="connsiteY2" fmla="*/ 1 h 6858001"/>
              <a:gd name="connsiteX3" fmla="*/ 3825483 w 3825483"/>
              <a:gd name="connsiteY3" fmla="*/ 1 h 6858001"/>
              <a:gd name="connsiteX4" fmla="*/ 3825483 w 3825483"/>
              <a:gd name="connsiteY4" fmla="*/ 6858001 h 6858001"/>
              <a:gd name="connsiteX5" fmla="*/ 1772906 w 3825483"/>
              <a:gd name="connsiteY5" fmla="*/ 6858001 h 6858001"/>
              <a:gd name="connsiteX6" fmla="*/ 1772906 w 3825483"/>
              <a:gd name="connsiteY6" fmla="*/ 6858000 h 6858001"/>
              <a:gd name="connsiteX7" fmla="*/ 770467 w 3825483"/>
              <a:gd name="connsiteY7" fmla="*/ 6858000 h 6858001"/>
              <a:gd name="connsiteX8" fmla="*/ 770467 w 3825483"/>
              <a:gd name="connsiteY8" fmla="*/ 6830556 h 6858001"/>
              <a:gd name="connsiteX9" fmla="*/ 759822 w 3825483"/>
              <a:gd name="connsiteY9" fmla="*/ 6858000 h 6858001"/>
              <a:gd name="connsiteX10" fmla="*/ 479377 w 3825483"/>
              <a:gd name="connsiteY10" fmla="*/ 6858000 h 6858001"/>
              <a:gd name="connsiteX11" fmla="*/ 477309 w 3825483"/>
              <a:gd name="connsiteY11" fmla="*/ 6846445 h 6858001"/>
              <a:gd name="connsiteX12" fmla="*/ 515408 w 3825483"/>
              <a:gd name="connsiteY12" fmla="*/ 6715003 h 6858001"/>
              <a:gd name="connsiteX13" fmla="*/ 541867 w 3825483"/>
              <a:gd name="connsiteY13" fmla="*/ 6583560 h 6858001"/>
              <a:gd name="connsiteX14" fmla="*/ 543984 w 3825483"/>
              <a:gd name="connsiteY14" fmla="*/ 6449228 h 6858001"/>
              <a:gd name="connsiteX15" fmla="*/ 536575 w 3825483"/>
              <a:gd name="connsiteY15" fmla="*/ 6338007 h 6858001"/>
              <a:gd name="connsiteX16" fmla="*/ 518583 w 3825483"/>
              <a:gd name="connsiteY16" fmla="*/ 6228231 h 6858001"/>
              <a:gd name="connsiteX17" fmla="*/ 552450 w 3825483"/>
              <a:gd name="connsiteY17" fmla="*/ 6108343 h 6858001"/>
              <a:gd name="connsiteX18" fmla="*/ 609600 w 3825483"/>
              <a:gd name="connsiteY18" fmla="*/ 6000011 h 6858001"/>
              <a:gd name="connsiteX19" fmla="*/ 662517 w 3825483"/>
              <a:gd name="connsiteY19" fmla="*/ 5891678 h 6858001"/>
              <a:gd name="connsiteX20" fmla="*/ 678392 w 3825483"/>
              <a:gd name="connsiteY20" fmla="*/ 5771791 h 6858001"/>
              <a:gd name="connsiteX21" fmla="*/ 636059 w 3825483"/>
              <a:gd name="connsiteY21" fmla="*/ 5657681 h 6858001"/>
              <a:gd name="connsiteX22" fmla="*/ 656167 w 3825483"/>
              <a:gd name="connsiteY22" fmla="*/ 5589792 h 6858001"/>
              <a:gd name="connsiteX23" fmla="*/ 695325 w 3825483"/>
              <a:gd name="connsiteY23" fmla="*/ 5432350 h 6858001"/>
              <a:gd name="connsiteX24" fmla="*/ 778934 w 3825483"/>
              <a:gd name="connsiteY24" fmla="*/ 5308129 h 6858001"/>
              <a:gd name="connsiteX25" fmla="*/ 841375 w 3825483"/>
              <a:gd name="connsiteY25" fmla="*/ 5191131 h 6858001"/>
              <a:gd name="connsiteX26" fmla="*/ 881592 w 3825483"/>
              <a:gd name="connsiteY26" fmla="*/ 5085687 h 6858001"/>
              <a:gd name="connsiteX27" fmla="*/ 857250 w 3825483"/>
              <a:gd name="connsiteY27" fmla="*/ 5038021 h 6858001"/>
              <a:gd name="connsiteX28" fmla="*/ 755650 w 3825483"/>
              <a:gd name="connsiteY28" fmla="*/ 4997578 h 6858001"/>
              <a:gd name="connsiteX29" fmla="*/ 703792 w 3825483"/>
              <a:gd name="connsiteY29" fmla="*/ 4910912 h 6858001"/>
              <a:gd name="connsiteX30" fmla="*/ 713317 w 3825483"/>
              <a:gd name="connsiteY30" fmla="*/ 4819913 h 6858001"/>
              <a:gd name="connsiteX31" fmla="*/ 751417 w 3825483"/>
              <a:gd name="connsiteY31" fmla="*/ 4642248 h 6858001"/>
              <a:gd name="connsiteX32" fmla="*/ 649817 w 3825483"/>
              <a:gd name="connsiteY32" fmla="*/ 4512249 h 6858001"/>
              <a:gd name="connsiteX33" fmla="*/ 661458 w 3825483"/>
              <a:gd name="connsiteY33" fmla="*/ 4416918 h 6858001"/>
              <a:gd name="connsiteX34" fmla="*/ 726017 w 3825483"/>
              <a:gd name="connsiteY34" fmla="*/ 4386584 h 6858001"/>
              <a:gd name="connsiteX35" fmla="*/ 718609 w 3825483"/>
              <a:gd name="connsiteY35" fmla="*/ 4234919 h 6858001"/>
              <a:gd name="connsiteX36" fmla="*/ 655109 w 3825483"/>
              <a:gd name="connsiteY36" fmla="*/ 4164141 h 6858001"/>
              <a:gd name="connsiteX37" fmla="*/ 699559 w 3825483"/>
              <a:gd name="connsiteY37" fmla="*/ 4084698 h 6858001"/>
              <a:gd name="connsiteX38" fmla="*/ 669925 w 3825483"/>
              <a:gd name="connsiteY38" fmla="*/ 3937366 h 6858001"/>
              <a:gd name="connsiteX39" fmla="*/ 633942 w 3825483"/>
              <a:gd name="connsiteY39" fmla="*/ 3791478 h 6858001"/>
              <a:gd name="connsiteX40" fmla="*/ 672042 w 3825483"/>
              <a:gd name="connsiteY40" fmla="*/ 3714925 h 6858001"/>
              <a:gd name="connsiteX41" fmla="*/ 592667 w 3825483"/>
              <a:gd name="connsiteY41" fmla="*/ 3648480 h 6858001"/>
              <a:gd name="connsiteX42" fmla="*/ 575734 w 3825483"/>
              <a:gd name="connsiteY42" fmla="*/ 3576258 h 6858001"/>
              <a:gd name="connsiteX43" fmla="*/ 549275 w 3825483"/>
              <a:gd name="connsiteY43" fmla="*/ 3505481 h 6858001"/>
              <a:gd name="connsiteX44" fmla="*/ 506942 w 3825483"/>
              <a:gd name="connsiteY44" fmla="*/ 3376928 h 6858001"/>
              <a:gd name="connsiteX45" fmla="*/ 455083 w 3825483"/>
              <a:gd name="connsiteY45" fmla="*/ 3255596 h 6858001"/>
              <a:gd name="connsiteX46" fmla="*/ 403225 w 3825483"/>
              <a:gd name="connsiteY46" fmla="*/ 3167485 h 6858001"/>
              <a:gd name="connsiteX47" fmla="*/ 358775 w 3825483"/>
              <a:gd name="connsiteY47" fmla="*/ 3075042 h 6858001"/>
              <a:gd name="connsiteX48" fmla="*/ 330200 w 3825483"/>
              <a:gd name="connsiteY48" fmla="*/ 2952266 h 6858001"/>
              <a:gd name="connsiteX49" fmla="*/ 320675 w 3825483"/>
              <a:gd name="connsiteY49" fmla="*/ 2822267 h 6858001"/>
              <a:gd name="connsiteX50" fmla="*/ 320675 w 3825483"/>
              <a:gd name="connsiteY50" fmla="*/ 2690823 h 6858001"/>
              <a:gd name="connsiteX51" fmla="*/ 358775 w 3825483"/>
              <a:gd name="connsiteY51" fmla="*/ 2560825 h 6858001"/>
              <a:gd name="connsiteX52" fmla="*/ 370417 w 3825483"/>
              <a:gd name="connsiteY52" fmla="*/ 2436605 h 6858001"/>
              <a:gd name="connsiteX53" fmla="*/ 304800 w 3825483"/>
              <a:gd name="connsiteY53" fmla="*/ 2358606 h 6858001"/>
              <a:gd name="connsiteX54" fmla="*/ 241300 w 3825483"/>
              <a:gd name="connsiteY54" fmla="*/ 2309494 h 6858001"/>
              <a:gd name="connsiteX55" fmla="*/ 167217 w 3825483"/>
              <a:gd name="connsiteY55" fmla="*/ 2260384 h 6858001"/>
              <a:gd name="connsiteX56" fmla="*/ 135467 w 3825483"/>
              <a:gd name="connsiteY56" fmla="*/ 2178052 h 6858001"/>
              <a:gd name="connsiteX57" fmla="*/ 179917 w 3825483"/>
              <a:gd name="connsiteY57" fmla="*/ 1996054 h 6858001"/>
              <a:gd name="connsiteX58" fmla="*/ 131234 w 3825483"/>
              <a:gd name="connsiteY58" fmla="*/ 1919498 h 6858001"/>
              <a:gd name="connsiteX59" fmla="*/ 49742 w 3825483"/>
              <a:gd name="connsiteY59" fmla="*/ 1867499 h 6858001"/>
              <a:gd name="connsiteX60" fmla="*/ 0 w 3825483"/>
              <a:gd name="connsiteY60" fmla="*/ 1741834 h 6858001"/>
              <a:gd name="connsiteX61" fmla="*/ 47625 w 3825483"/>
              <a:gd name="connsiteY61" fmla="*/ 1595947 h 6858001"/>
              <a:gd name="connsiteX62" fmla="*/ 131234 w 3825483"/>
              <a:gd name="connsiteY62" fmla="*/ 1448614 h 6858001"/>
              <a:gd name="connsiteX63" fmla="*/ 187325 w 3825483"/>
              <a:gd name="connsiteY63" fmla="*/ 1317172 h 6858001"/>
              <a:gd name="connsiteX64" fmla="*/ 165100 w 3825483"/>
              <a:gd name="connsiteY64" fmla="*/ 1138063 h 6858001"/>
              <a:gd name="connsiteX65" fmla="*/ 141817 w 3825483"/>
              <a:gd name="connsiteY65" fmla="*/ 951731 h 6858001"/>
              <a:gd name="connsiteX66" fmla="*/ 232833 w 3825483"/>
              <a:gd name="connsiteY66" fmla="*/ 723511 h 6858001"/>
              <a:gd name="connsiteX67" fmla="*/ 293158 w 3825483"/>
              <a:gd name="connsiteY67" fmla="*/ 597846 h 6858001"/>
              <a:gd name="connsiteX68" fmla="*/ 335492 w 3825483"/>
              <a:gd name="connsiteY68" fmla="*/ 476514 h 6858001"/>
              <a:gd name="connsiteX69" fmla="*/ 376767 w 3825483"/>
              <a:gd name="connsiteY69" fmla="*/ 297405 h 6858001"/>
              <a:gd name="connsiteX70" fmla="*/ 418042 w 3825483"/>
              <a:gd name="connsiteY70" fmla="*/ 118295 h 6858001"/>
              <a:gd name="connsiteX71" fmla="*/ 492654 w 3825483"/>
              <a:gd name="connsiteY71" fmla="*/ 244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25483" h="6858001">
                <a:moveTo>
                  <a:pt x="474634" y="0"/>
                </a:moveTo>
                <a:lnTo>
                  <a:pt x="2642659" y="0"/>
                </a:lnTo>
                <a:lnTo>
                  <a:pt x="2642659" y="1"/>
                </a:lnTo>
                <a:lnTo>
                  <a:pt x="3825483" y="1"/>
                </a:lnTo>
                <a:lnTo>
                  <a:pt x="3825483" y="6858001"/>
                </a:lnTo>
                <a:lnTo>
                  <a:pt x="1772906" y="6858001"/>
                </a:lnTo>
                <a:lnTo>
                  <a:pt x="1772906" y="6858000"/>
                </a:lnTo>
                <a:lnTo>
                  <a:pt x="770467" y="6858000"/>
                </a:lnTo>
                <a:lnTo>
                  <a:pt x="770467" y="6830556"/>
                </a:lnTo>
                <a:lnTo>
                  <a:pt x="759822" y="6858000"/>
                </a:lnTo>
                <a:lnTo>
                  <a:pt x="479377" y="6858000"/>
                </a:lnTo>
                <a:lnTo>
                  <a:pt x="477309" y="6846445"/>
                </a:lnTo>
                <a:cubicBezTo>
                  <a:pt x="479425" y="6803113"/>
                  <a:pt x="559859" y="6754002"/>
                  <a:pt x="515408" y="6715003"/>
                </a:cubicBezTo>
                <a:cubicBezTo>
                  <a:pt x="554567" y="6670226"/>
                  <a:pt x="530225" y="6628337"/>
                  <a:pt x="541867" y="6583560"/>
                </a:cubicBezTo>
                <a:cubicBezTo>
                  <a:pt x="537633" y="6540227"/>
                  <a:pt x="570442" y="6492561"/>
                  <a:pt x="543984" y="6449228"/>
                </a:cubicBezTo>
                <a:cubicBezTo>
                  <a:pt x="567267" y="6410229"/>
                  <a:pt x="607484" y="6369784"/>
                  <a:pt x="536575" y="6338007"/>
                </a:cubicBezTo>
                <a:cubicBezTo>
                  <a:pt x="504825" y="6303341"/>
                  <a:pt x="499533" y="6267229"/>
                  <a:pt x="518583" y="6228231"/>
                </a:cubicBezTo>
                <a:cubicBezTo>
                  <a:pt x="484717" y="6187786"/>
                  <a:pt x="584200" y="6141565"/>
                  <a:pt x="552450" y="6108343"/>
                </a:cubicBezTo>
                <a:cubicBezTo>
                  <a:pt x="587375" y="6069343"/>
                  <a:pt x="555625" y="6039010"/>
                  <a:pt x="609600" y="6000011"/>
                </a:cubicBezTo>
                <a:cubicBezTo>
                  <a:pt x="602192" y="5966788"/>
                  <a:pt x="661458" y="5927789"/>
                  <a:pt x="662517" y="5891678"/>
                </a:cubicBezTo>
                <a:cubicBezTo>
                  <a:pt x="672042" y="5854123"/>
                  <a:pt x="705908" y="5812234"/>
                  <a:pt x="678392" y="5771791"/>
                </a:cubicBezTo>
                <a:cubicBezTo>
                  <a:pt x="631825" y="5722680"/>
                  <a:pt x="637117" y="5686570"/>
                  <a:pt x="636059" y="5657681"/>
                </a:cubicBezTo>
                <a:cubicBezTo>
                  <a:pt x="626533" y="5630237"/>
                  <a:pt x="633942" y="5610015"/>
                  <a:pt x="656167" y="5589792"/>
                </a:cubicBezTo>
                <a:cubicBezTo>
                  <a:pt x="662517" y="5552237"/>
                  <a:pt x="695325" y="5517572"/>
                  <a:pt x="695325" y="5432350"/>
                </a:cubicBezTo>
                <a:cubicBezTo>
                  <a:pt x="717550" y="5402017"/>
                  <a:pt x="681567" y="5360128"/>
                  <a:pt x="778934" y="5308129"/>
                </a:cubicBezTo>
                <a:cubicBezTo>
                  <a:pt x="745067" y="5267685"/>
                  <a:pt x="792692" y="5220019"/>
                  <a:pt x="841375" y="5191131"/>
                </a:cubicBezTo>
                <a:cubicBezTo>
                  <a:pt x="882650" y="5153576"/>
                  <a:pt x="917575" y="5116020"/>
                  <a:pt x="881592" y="5085687"/>
                </a:cubicBezTo>
                <a:cubicBezTo>
                  <a:pt x="886883" y="5068354"/>
                  <a:pt x="911225" y="5049576"/>
                  <a:pt x="857250" y="5038021"/>
                </a:cubicBezTo>
                <a:cubicBezTo>
                  <a:pt x="843492" y="5023579"/>
                  <a:pt x="783167" y="5012021"/>
                  <a:pt x="755650" y="4997578"/>
                </a:cubicBezTo>
                <a:cubicBezTo>
                  <a:pt x="699559" y="4971578"/>
                  <a:pt x="718609" y="4939799"/>
                  <a:pt x="703792" y="4910912"/>
                </a:cubicBezTo>
                <a:cubicBezTo>
                  <a:pt x="662517" y="4884912"/>
                  <a:pt x="687917" y="4851690"/>
                  <a:pt x="713317" y="4819913"/>
                </a:cubicBezTo>
                <a:cubicBezTo>
                  <a:pt x="723900" y="4757803"/>
                  <a:pt x="722842" y="4700025"/>
                  <a:pt x="751417" y="4642248"/>
                </a:cubicBezTo>
                <a:cubicBezTo>
                  <a:pt x="713317" y="4617692"/>
                  <a:pt x="717550" y="4565693"/>
                  <a:pt x="649817" y="4512249"/>
                </a:cubicBezTo>
                <a:cubicBezTo>
                  <a:pt x="630767" y="4481916"/>
                  <a:pt x="635000" y="4444362"/>
                  <a:pt x="661458" y="4416918"/>
                </a:cubicBezTo>
                <a:cubicBezTo>
                  <a:pt x="685800" y="4389472"/>
                  <a:pt x="696383" y="4375028"/>
                  <a:pt x="726017" y="4386584"/>
                </a:cubicBezTo>
                <a:cubicBezTo>
                  <a:pt x="714375" y="4337473"/>
                  <a:pt x="718609" y="4285473"/>
                  <a:pt x="718609" y="4234919"/>
                </a:cubicBezTo>
                <a:cubicBezTo>
                  <a:pt x="714375" y="4210363"/>
                  <a:pt x="672042" y="4188697"/>
                  <a:pt x="655109" y="4164141"/>
                </a:cubicBezTo>
                <a:cubicBezTo>
                  <a:pt x="664633" y="4138141"/>
                  <a:pt x="646642" y="4113587"/>
                  <a:pt x="699559" y="4084698"/>
                </a:cubicBezTo>
                <a:cubicBezTo>
                  <a:pt x="711200" y="4034142"/>
                  <a:pt x="748242" y="3980699"/>
                  <a:pt x="669925" y="3937366"/>
                </a:cubicBezTo>
                <a:cubicBezTo>
                  <a:pt x="631825" y="3889700"/>
                  <a:pt x="643467" y="3840591"/>
                  <a:pt x="633942" y="3791478"/>
                </a:cubicBezTo>
                <a:cubicBezTo>
                  <a:pt x="654050" y="3765479"/>
                  <a:pt x="670984" y="3739479"/>
                  <a:pt x="672042" y="3714925"/>
                </a:cubicBezTo>
                <a:cubicBezTo>
                  <a:pt x="662517" y="3691814"/>
                  <a:pt x="639234" y="3668702"/>
                  <a:pt x="592667" y="3648480"/>
                </a:cubicBezTo>
                <a:cubicBezTo>
                  <a:pt x="532342" y="3628259"/>
                  <a:pt x="543984" y="3603703"/>
                  <a:pt x="575734" y="3576258"/>
                </a:cubicBezTo>
                <a:cubicBezTo>
                  <a:pt x="594783" y="3550260"/>
                  <a:pt x="617008" y="3524260"/>
                  <a:pt x="549275" y="3505481"/>
                </a:cubicBezTo>
                <a:cubicBezTo>
                  <a:pt x="594783" y="3457815"/>
                  <a:pt x="542925" y="3417372"/>
                  <a:pt x="506942" y="3376928"/>
                </a:cubicBezTo>
                <a:cubicBezTo>
                  <a:pt x="478367" y="3336483"/>
                  <a:pt x="479425" y="3293150"/>
                  <a:pt x="455083" y="3255596"/>
                </a:cubicBezTo>
                <a:cubicBezTo>
                  <a:pt x="451908" y="3223818"/>
                  <a:pt x="412750" y="3197818"/>
                  <a:pt x="403225" y="3167485"/>
                </a:cubicBezTo>
                <a:cubicBezTo>
                  <a:pt x="404283" y="3137152"/>
                  <a:pt x="352425" y="3109708"/>
                  <a:pt x="358775" y="3075042"/>
                </a:cubicBezTo>
                <a:cubicBezTo>
                  <a:pt x="339725" y="3036042"/>
                  <a:pt x="329142" y="2995599"/>
                  <a:pt x="330200" y="2952266"/>
                </a:cubicBezTo>
                <a:cubicBezTo>
                  <a:pt x="296333" y="2911821"/>
                  <a:pt x="330200" y="2865600"/>
                  <a:pt x="320675" y="2822267"/>
                </a:cubicBezTo>
                <a:cubicBezTo>
                  <a:pt x="324908" y="2777489"/>
                  <a:pt x="315383" y="2734156"/>
                  <a:pt x="320675" y="2690823"/>
                </a:cubicBezTo>
                <a:cubicBezTo>
                  <a:pt x="365125" y="2643157"/>
                  <a:pt x="356658" y="2601268"/>
                  <a:pt x="358775" y="2560825"/>
                </a:cubicBezTo>
                <a:cubicBezTo>
                  <a:pt x="448734" y="2514603"/>
                  <a:pt x="390525" y="2477048"/>
                  <a:pt x="370417" y="2436605"/>
                </a:cubicBezTo>
                <a:cubicBezTo>
                  <a:pt x="369359" y="2400493"/>
                  <a:pt x="356658" y="2375939"/>
                  <a:pt x="304800" y="2358606"/>
                </a:cubicBezTo>
                <a:cubicBezTo>
                  <a:pt x="283633" y="2339827"/>
                  <a:pt x="219075" y="2328273"/>
                  <a:pt x="241300" y="2309494"/>
                </a:cubicBezTo>
                <a:cubicBezTo>
                  <a:pt x="211667" y="2295050"/>
                  <a:pt x="189442" y="2280607"/>
                  <a:pt x="167217" y="2260384"/>
                </a:cubicBezTo>
                <a:cubicBezTo>
                  <a:pt x="156633" y="2238718"/>
                  <a:pt x="154517" y="2212718"/>
                  <a:pt x="135467" y="2178052"/>
                </a:cubicBezTo>
                <a:cubicBezTo>
                  <a:pt x="117475" y="2114496"/>
                  <a:pt x="144992" y="2063942"/>
                  <a:pt x="179917" y="1996054"/>
                </a:cubicBezTo>
                <a:cubicBezTo>
                  <a:pt x="168275" y="1959942"/>
                  <a:pt x="152400" y="1936832"/>
                  <a:pt x="131234" y="1919498"/>
                </a:cubicBezTo>
                <a:cubicBezTo>
                  <a:pt x="109008" y="1902165"/>
                  <a:pt x="82550" y="1887721"/>
                  <a:pt x="49742" y="1867499"/>
                </a:cubicBezTo>
                <a:cubicBezTo>
                  <a:pt x="15875" y="1829943"/>
                  <a:pt x="42333" y="1783722"/>
                  <a:pt x="0" y="1741834"/>
                </a:cubicBezTo>
                <a:cubicBezTo>
                  <a:pt x="5292" y="1695613"/>
                  <a:pt x="10583" y="1646501"/>
                  <a:pt x="47625" y="1595947"/>
                </a:cubicBezTo>
                <a:cubicBezTo>
                  <a:pt x="104775" y="1543948"/>
                  <a:pt x="109008" y="1496280"/>
                  <a:pt x="131234" y="1448614"/>
                </a:cubicBezTo>
                <a:cubicBezTo>
                  <a:pt x="162984" y="1400949"/>
                  <a:pt x="165100" y="1357616"/>
                  <a:pt x="187325" y="1317172"/>
                </a:cubicBezTo>
                <a:cubicBezTo>
                  <a:pt x="130175" y="1252172"/>
                  <a:pt x="143934" y="1195839"/>
                  <a:pt x="165100" y="1138063"/>
                </a:cubicBezTo>
                <a:cubicBezTo>
                  <a:pt x="148167" y="1083174"/>
                  <a:pt x="79375" y="1029730"/>
                  <a:pt x="141817" y="951731"/>
                </a:cubicBezTo>
                <a:cubicBezTo>
                  <a:pt x="142875" y="888176"/>
                  <a:pt x="242359" y="802956"/>
                  <a:pt x="232833" y="723511"/>
                </a:cubicBezTo>
                <a:cubicBezTo>
                  <a:pt x="298450" y="678734"/>
                  <a:pt x="258234" y="641179"/>
                  <a:pt x="293158" y="597846"/>
                </a:cubicBezTo>
                <a:cubicBezTo>
                  <a:pt x="341842" y="553069"/>
                  <a:pt x="313267" y="515513"/>
                  <a:pt x="335492" y="476514"/>
                </a:cubicBezTo>
                <a:cubicBezTo>
                  <a:pt x="322792" y="418737"/>
                  <a:pt x="288925" y="362404"/>
                  <a:pt x="376767" y="297405"/>
                </a:cubicBezTo>
                <a:cubicBezTo>
                  <a:pt x="331258" y="242516"/>
                  <a:pt x="418042" y="177517"/>
                  <a:pt x="418042" y="118295"/>
                </a:cubicBezTo>
                <a:cubicBezTo>
                  <a:pt x="509588" y="81463"/>
                  <a:pt x="510117" y="52213"/>
                  <a:pt x="492654" y="24408"/>
                </a:cubicBezTo>
                <a:close/>
              </a:path>
            </a:pathLst>
          </a:custGeom>
          <a:solidFill>
            <a:schemeClr val="accent2"/>
          </a:solidFill>
          <a:ln w="10583" cap="flat">
            <a:noFill/>
            <a:prstDash val="solid"/>
            <a:miter/>
          </a:ln>
          <a:effectLst>
            <a:outerShdw blurRad="127000" algn="ctr" rotWithShape="0">
              <a:prstClr val="black">
                <a:alpha val="5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lvl="0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3666D80-E54A-2AF5-91A6-D1DF326E1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7383780" cy="180556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9A0C594-25FA-788A-5743-35631FCBD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6309"/>
            <a:ext cx="6835140" cy="2844411"/>
          </a:xfrm>
        </p:spPr>
        <p:txBody>
          <a:bodyPr anchor="b" anchorCtr="0"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AD571D0-9B56-17AE-B31E-FA3BF0F2FBC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64625" y="2"/>
            <a:ext cx="3127373" cy="6857999"/>
          </a:xfrm>
          <a:custGeom>
            <a:avLst/>
            <a:gdLst>
              <a:gd name="connsiteX0" fmla="*/ 13983 w 3127373"/>
              <a:gd name="connsiteY0" fmla="*/ 0 h 6857999"/>
              <a:gd name="connsiteX1" fmla="*/ 3127373 w 3127373"/>
              <a:gd name="connsiteY1" fmla="*/ 0 h 6857999"/>
              <a:gd name="connsiteX2" fmla="*/ 3127373 w 3127373"/>
              <a:gd name="connsiteY2" fmla="*/ 6857999 h 6857999"/>
              <a:gd name="connsiteX3" fmla="*/ 1338911 w 3127373"/>
              <a:gd name="connsiteY3" fmla="*/ 6857999 h 6857999"/>
              <a:gd name="connsiteX4" fmla="*/ 1342632 w 3127373"/>
              <a:gd name="connsiteY4" fmla="*/ 6835323 h 6857999"/>
              <a:gd name="connsiteX5" fmla="*/ 1319861 w 3127373"/>
              <a:gd name="connsiteY5" fmla="*/ 6778602 h 6857999"/>
              <a:gd name="connsiteX6" fmla="*/ 1321766 w 3127373"/>
              <a:gd name="connsiteY6" fmla="*/ 6674854 h 6857999"/>
              <a:gd name="connsiteX7" fmla="*/ 1324624 w 3127373"/>
              <a:gd name="connsiteY7" fmla="*/ 6571105 h 6857999"/>
              <a:gd name="connsiteX8" fmla="*/ 1320813 w 3127373"/>
              <a:gd name="connsiteY8" fmla="*/ 6468414 h 6857999"/>
              <a:gd name="connsiteX9" fmla="*/ 1303669 w 3127373"/>
              <a:gd name="connsiteY9" fmla="*/ 6366783 h 6857999"/>
              <a:gd name="connsiteX10" fmla="*/ 1284619 w 3127373"/>
              <a:gd name="connsiteY10" fmla="*/ 6284208 h 6857999"/>
              <a:gd name="connsiteX11" fmla="*/ 1259853 w 3127373"/>
              <a:gd name="connsiteY11" fmla="*/ 6203749 h 6857999"/>
              <a:gd name="connsiteX12" fmla="*/ 1261758 w 3127373"/>
              <a:gd name="connsiteY12" fmla="*/ 6108470 h 6857999"/>
              <a:gd name="connsiteX13" fmla="*/ 1277951 w 3127373"/>
              <a:gd name="connsiteY13" fmla="*/ 6019542 h 6857999"/>
              <a:gd name="connsiteX14" fmla="*/ 1291286 w 3127373"/>
              <a:gd name="connsiteY14" fmla="*/ 5930615 h 6857999"/>
              <a:gd name="connsiteX15" fmla="*/ 1283666 w 3127373"/>
              <a:gd name="connsiteY15" fmla="*/ 5838512 h 6857999"/>
              <a:gd name="connsiteX16" fmla="*/ 1244613 w 3127373"/>
              <a:gd name="connsiteY16" fmla="*/ 5756995 h 6857999"/>
              <a:gd name="connsiteX17" fmla="*/ 1246519 w 3127373"/>
              <a:gd name="connsiteY17" fmla="*/ 5703004 h 6857999"/>
              <a:gd name="connsiteX18" fmla="*/ 1245566 w 3127373"/>
              <a:gd name="connsiteY18" fmla="*/ 5579140 h 6857999"/>
              <a:gd name="connsiteX19" fmla="*/ 1274141 w 3127373"/>
              <a:gd name="connsiteY19" fmla="*/ 5475391 h 6857999"/>
              <a:gd name="connsiteX20" fmla="*/ 1292238 w 3127373"/>
              <a:gd name="connsiteY20" fmla="*/ 5379054 h 6857999"/>
              <a:gd name="connsiteX21" fmla="*/ 1299858 w 3127373"/>
              <a:gd name="connsiteY21" fmla="*/ 5294361 h 6857999"/>
              <a:gd name="connsiteX22" fmla="*/ 1279856 w 3127373"/>
              <a:gd name="connsiteY22" fmla="*/ 5260484 h 6857999"/>
              <a:gd name="connsiteX23" fmla="*/ 1218896 w 3127373"/>
              <a:gd name="connsiteY23" fmla="*/ 5241428 h 6857999"/>
              <a:gd name="connsiteX24" fmla="*/ 1178891 w 3127373"/>
              <a:gd name="connsiteY24" fmla="*/ 5182143 h 6857999"/>
              <a:gd name="connsiteX25" fmla="*/ 1171271 w 3127373"/>
              <a:gd name="connsiteY25" fmla="*/ 5112271 h 6857999"/>
              <a:gd name="connsiteX26" fmla="*/ 1167461 w 3127373"/>
              <a:gd name="connsiteY26" fmla="*/ 4973586 h 6857999"/>
              <a:gd name="connsiteX27" fmla="*/ 1094119 w 3127373"/>
              <a:gd name="connsiteY27" fmla="*/ 4887835 h 6857999"/>
              <a:gd name="connsiteX28" fmla="*/ 1087451 w 3127373"/>
              <a:gd name="connsiteY28" fmla="*/ 4813729 h 6857999"/>
              <a:gd name="connsiteX29" fmla="*/ 1118883 w 3127373"/>
              <a:gd name="connsiteY29" fmla="*/ 4783027 h 6857999"/>
              <a:gd name="connsiteX30" fmla="*/ 1094119 w 3127373"/>
              <a:gd name="connsiteY30" fmla="*/ 4668692 h 6857999"/>
              <a:gd name="connsiteX31" fmla="*/ 1049351 w 3127373"/>
              <a:gd name="connsiteY31" fmla="*/ 4623170 h 6857999"/>
              <a:gd name="connsiteX32" fmla="*/ 1062686 w 3127373"/>
              <a:gd name="connsiteY32" fmla="*/ 4557533 h 6857999"/>
              <a:gd name="connsiteX33" fmla="*/ 1026491 w 3127373"/>
              <a:gd name="connsiteY33" fmla="*/ 4449550 h 6857999"/>
              <a:gd name="connsiteX34" fmla="*/ 986486 w 3127373"/>
              <a:gd name="connsiteY34" fmla="*/ 4343684 h 6857999"/>
              <a:gd name="connsiteX35" fmla="*/ 996963 w 3127373"/>
              <a:gd name="connsiteY35" fmla="*/ 4281222 h 6857999"/>
              <a:gd name="connsiteX36" fmla="*/ 944576 w 3127373"/>
              <a:gd name="connsiteY36" fmla="*/ 4239935 h 6857999"/>
              <a:gd name="connsiteX37" fmla="*/ 925526 w 3127373"/>
              <a:gd name="connsiteY37" fmla="*/ 4188060 h 6857999"/>
              <a:gd name="connsiteX38" fmla="*/ 900761 w 3127373"/>
              <a:gd name="connsiteY38" fmla="*/ 4138304 h 6857999"/>
              <a:gd name="connsiteX39" fmla="*/ 861708 w 3127373"/>
              <a:gd name="connsiteY39" fmla="*/ 4048317 h 6857999"/>
              <a:gd name="connsiteX40" fmla="*/ 816941 w 3127373"/>
              <a:gd name="connsiteY40" fmla="*/ 3962566 h 6857999"/>
              <a:gd name="connsiteX41" fmla="*/ 776936 w 3127373"/>
              <a:gd name="connsiteY41" fmla="*/ 3902222 h 6857999"/>
              <a:gd name="connsiteX42" fmla="*/ 739788 w 3127373"/>
              <a:gd name="connsiteY42" fmla="*/ 3837644 h 6857999"/>
              <a:gd name="connsiteX43" fmla="*/ 707403 w 3127373"/>
              <a:gd name="connsiteY43" fmla="*/ 3748717 h 6857999"/>
              <a:gd name="connsiteX44" fmla="*/ 684544 w 3127373"/>
              <a:gd name="connsiteY44" fmla="*/ 3651320 h 6857999"/>
              <a:gd name="connsiteX45" fmla="*/ 666446 w 3127373"/>
              <a:gd name="connsiteY45" fmla="*/ 3551806 h 6857999"/>
              <a:gd name="connsiteX46" fmla="*/ 669303 w 3127373"/>
              <a:gd name="connsiteY46" fmla="*/ 3449115 h 6857999"/>
              <a:gd name="connsiteX47" fmla="*/ 658826 w 3127373"/>
              <a:gd name="connsiteY47" fmla="*/ 3353836 h 6857999"/>
              <a:gd name="connsiteX48" fmla="*/ 612153 w 3127373"/>
              <a:gd name="connsiteY48" fmla="*/ 3303020 h 6857999"/>
              <a:gd name="connsiteX49" fmla="*/ 570244 w 3127373"/>
              <a:gd name="connsiteY49" fmla="*/ 3273378 h 6857999"/>
              <a:gd name="connsiteX50" fmla="*/ 523571 w 3127373"/>
              <a:gd name="connsiteY50" fmla="*/ 3245852 h 6857999"/>
              <a:gd name="connsiteX51" fmla="*/ 494996 w 3127373"/>
              <a:gd name="connsiteY51" fmla="*/ 3187627 h 6857999"/>
              <a:gd name="connsiteX52" fmla="*/ 494044 w 3127373"/>
              <a:gd name="connsiteY52" fmla="*/ 3043649 h 6857999"/>
              <a:gd name="connsiteX53" fmla="*/ 456896 w 3127373"/>
              <a:gd name="connsiteY53" fmla="*/ 2990716 h 6857999"/>
              <a:gd name="connsiteX54" fmla="*/ 405461 w 3127373"/>
              <a:gd name="connsiteY54" fmla="*/ 2961073 h 6857999"/>
              <a:gd name="connsiteX55" fmla="*/ 360694 w 3127373"/>
              <a:gd name="connsiteY55" fmla="*/ 2872146 h 6857999"/>
              <a:gd name="connsiteX56" fmla="*/ 366408 w 3127373"/>
              <a:gd name="connsiteY56" fmla="*/ 2755693 h 6857999"/>
              <a:gd name="connsiteX57" fmla="*/ 391174 w 3127373"/>
              <a:gd name="connsiteY57" fmla="*/ 2633947 h 6857999"/>
              <a:gd name="connsiteX58" fmla="*/ 403556 w 3127373"/>
              <a:gd name="connsiteY58" fmla="*/ 2527023 h 6857999"/>
              <a:gd name="connsiteX59" fmla="*/ 367361 w 3127373"/>
              <a:gd name="connsiteY59" fmla="*/ 2394690 h 6857999"/>
              <a:gd name="connsiteX60" fmla="*/ 329261 w 3127373"/>
              <a:gd name="connsiteY60" fmla="*/ 2257064 h 6857999"/>
              <a:gd name="connsiteX61" fmla="*/ 347358 w 3127373"/>
              <a:gd name="connsiteY61" fmla="*/ 2073916 h 6857999"/>
              <a:gd name="connsiteX62" fmla="*/ 362599 w 3127373"/>
              <a:gd name="connsiteY62" fmla="*/ 1971226 h 6857999"/>
              <a:gd name="connsiteX63" fmla="*/ 369266 w 3127373"/>
              <a:gd name="connsiteY63" fmla="*/ 1874888 h 6857999"/>
              <a:gd name="connsiteX64" fmla="*/ 367361 w 3127373"/>
              <a:gd name="connsiteY64" fmla="*/ 1734086 h 6857999"/>
              <a:gd name="connsiteX65" fmla="*/ 365456 w 3127373"/>
              <a:gd name="connsiteY65" fmla="*/ 1593284 h 6857999"/>
              <a:gd name="connsiteX66" fmla="*/ 363551 w 3127373"/>
              <a:gd name="connsiteY66" fmla="*/ 1452482 h 6857999"/>
              <a:gd name="connsiteX67" fmla="*/ 361646 w 3127373"/>
              <a:gd name="connsiteY67" fmla="*/ 1311681 h 6857999"/>
              <a:gd name="connsiteX68" fmla="*/ 359741 w 3127373"/>
              <a:gd name="connsiteY68" fmla="*/ 1170878 h 6857999"/>
              <a:gd name="connsiteX69" fmla="*/ 357836 w 3127373"/>
              <a:gd name="connsiteY69" fmla="*/ 1030077 h 6857999"/>
              <a:gd name="connsiteX70" fmla="*/ 346406 w 3127373"/>
              <a:gd name="connsiteY70" fmla="*/ 908331 h 6857999"/>
              <a:gd name="connsiteX71" fmla="*/ 304496 w 3127373"/>
              <a:gd name="connsiteY71" fmla="*/ 818345 h 6857999"/>
              <a:gd name="connsiteX72" fmla="*/ 365456 w 3127373"/>
              <a:gd name="connsiteY72" fmla="*/ 766470 h 6857999"/>
              <a:gd name="connsiteX73" fmla="*/ 391174 w 3127373"/>
              <a:gd name="connsiteY73" fmla="*/ 720948 h 6857999"/>
              <a:gd name="connsiteX74" fmla="*/ 382601 w 3127373"/>
              <a:gd name="connsiteY74" fmla="*/ 639431 h 6857999"/>
              <a:gd name="connsiteX75" fmla="*/ 314974 w 3127373"/>
              <a:gd name="connsiteY75" fmla="*/ 574853 h 6857999"/>
              <a:gd name="connsiteX76" fmla="*/ 222581 w 3127373"/>
              <a:gd name="connsiteY76" fmla="*/ 528272 h 6857999"/>
              <a:gd name="connsiteX77" fmla="*/ 141619 w 3127373"/>
              <a:gd name="connsiteY77" fmla="*/ 500747 h 6857999"/>
              <a:gd name="connsiteX78" fmla="*/ 106376 w 3127373"/>
              <a:gd name="connsiteY78" fmla="*/ 493336 h 6857999"/>
              <a:gd name="connsiteX79" fmla="*/ 135903 w 3127373"/>
              <a:gd name="connsiteY79" fmla="*/ 385352 h 6857999"/>
              <a:gd name="connsiteX80" fmla="*/ 151144 w 3127373"/>
              <a:gd name="connsiteY80" fmla="*/ 278428 h 6857999"/>
              <a:gd name="connsiteX81" fmla="*/ 122569 w 3127373"/>
              <a:gd name="connsiteY81" fmla="*/ 222319 h 6857999"/>
              <a:gd name="connsiteX82" fmla="*/ 63513 w 3127373"/>
              <a:gd name="connsiteY82" fmla="*/ 116453 h 6857999"/>
              <a:gd name="connsiteX83" fmla="*/ 10412 w 3127373"/>
              <a:gd name="connsiteY83" fmla="*/ 69078 h 6857999"/>
              <a:gd name="connsiteX84" fmla="*/ 0 w 3127373"/>
              <a:gd name="connsiteY84" fmla="*/ 41687 h 6857999"/>
              <a:gd name="connsiteX85" fmla="*/ 0 w 3127373"/>
              <a:gd name="connsiteY85" fmla="*/ 35112 h 6857999"/>
              <a:gd name="connsiteX86" fmla="*/ 2308 w 3127373"/>
              <a:gd name="connsiteY86" fmla="*/ 21736 h 6857999"/>
              <a:gd name="connsiteX87" fmla="*/ 13031 w 3127373"/>
              <a:gd name="connsiteY87" fmla="*/ 1059 h 6857999"/>
              <a:gd name="connsiteX88" fmla="*/ 13983 w 3127373"/>
              <a:gd name="connsiteY88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3127373" h="6857999">
                <a:moveTo>
                  <a:pt x="13983" y="0"/>
                </a:moveTo>
                <a:lnTo>
                  <a:pt x="3127373" y="0"/>
                </a:lnTo>
                <a:lnTo>
                  <a:pt x="3127373" y="6857999"/>
                </a:lnTo>
                <a:lnTo>
                  <a:pt x="1338911" y="6857999"/>
                </a:lnTo>
                <a:lnTo>
                  <a:pt x="1342632" y="6835323"/>
                </a:lnTo>
                <a:cubicBezTo>
                  <a:pt x="1337720" y="6815523"/>
                  <a:pt x="1312717" y="6802422"/>
                  <a:pt x="1319861" y="6778602"/>
                </a:cubicBezTo>
                <a:cubicBezTo>
                  <a:pt x="1364628" y="6728845"/>
                  <a:pt x="1325576" y="6707672"/>
                  <a:pt x="1321766" y="6674854"/>
                </a:cubicBezTo>
                <a:cubicBezTo>
                  <a:pt x="1317003" y="6642035"/>
                  <a:pt x="1354151" y="6595454"/>
                  <a:pt x="1324624" y="6571105"/>
                </a:cubicBezTo>
                <a:cubicBezTo>
                  <a:pt x="1339863" y="6531934"/>
                  <a:pt x="1320813" y="6503351"/>
                  <a:pt x="1320813" y="6468414"/>
                </a:cubicBezTo>
                <a:cubicBezTo>
                  <a:pt x="1313194" y="6435596"/>
                  <a:pt x="1323671" y="6396425"/>
                  <a:pt x="1303669" y="6366783"/>
                </a:cubicBezTo>
                <a:cubicBezTo>
                  <a:pt x="1311288" y="6335023"/>
                  <a:pt x="1327481" y="6299029"/>
                  <a:pt x="1284619" y="6284208"/>
                </a:cubicBezTo>
                <a:cubicBezTo>
                  <a:pt x="1262711" y="6261976"/>
                  <a:pt x="1255091" y="6235509"/>
                  <a:pt x="1259853" y="6203749"/>
                </a:cubicBezTo>
                <a:cubicBezTo>
                  <a:pt x="1236041" y="6177283"/>
                  <a:pt x="1283666" y="6129643"/>
                  <a:pt x="1261758" y="6108470"/>
                </a:cubicBezTo>
                <a:cubicBezTo>
                  <a:pt x="1275094" y="6074593"/>
                  <a:pt x="1254138" y="6055537"/>
                  <a:pt x="1277951" y="6019542"/>
                </a:cubicBezTo>
                <a:cubicBezTo>
                  <a:pt x="1268426" y="5995194"/>
                  <a:pt x="1296049" y="5958140"/>
                  <a:pt x="1291286" y="5930615"/>
                </a:cubicBezTo>
                <a:cubicBezTo>
                  <a:pt x="1292238" y="5900972"/>
                  <a:pt x="1303669" y="5866037"/>
                  <a:pt x="1283666" y="5838512"/>
                </a:cubicBezTo>
                <a:cubicBezTo>
                  <a:pt x="1251281" y="5806752"/>
                  <a:pt x="1249376" y="5778168"/>
                  <a:pt x="1244613" y="5756995"/>
                </a:cubicBezTo>
                <a:cubicBezTo>
                  <a:pt x="1236041" y="5737939"/>
                  <a:pt x="1236994" y="5721000"/>
                  <a:pt x="1246519" y="5703004"/>
                </a:cubicBezTo>
                <a:cubicBezTo>
                  <a:pt x="1244613" y="5673361"/>
                  <a:pt x="1256996" y="5643719"/>
                  <a:pt x="1245566" y="5579140"/>
                </a:cubicBezTo>
                <a:cubicBezTo>
                  <a:pt x="1254138" y="5553732"/>
                  <a:pt x="1228421" y="5526207"/>
                  <a:pt x="1274141" y="5475391"/>
                </a:cubicBezTo>
                <a:cubicBezTo>
                  <a:pt x="1250328" y="5448925"/>
                  <a:pt x="1269378" y="5406579"/>
                  <a:pt x="1292238" y="5379054"/>
                </a:cubicBezTo>
                <a:cubicBezTo>
                  <a:pt x="1310336" y="5345176"/>
                  <a:pt x="1323671" y="5313417"/>
                  <a:pt x="1299858" y="5294361"/>
                </a:cubicBezTo>
                <a:cubicBezTo>
                  <a:pt x="1300811" y="5280598"/>
                  <a:pt x="1311288" y="5263659"/>
                  <a:pt x="1279856" y="5260484"/>
                </a:cubicBezTo>
                <a:cubicBezTo>
                  <a:pt x="1270331" y="5249897"/>
                  <a:pt x="1236041" y="5248838"/>
                  <a:pt x="1218896" y="5241428"/>
                </a:cubicBezTo>
                <a:cubicBezTo>
                  <a:pt x="1185558" y="5228724"/>
                  <a:pt x="1191274" y="5202257"/>
                  <a:pt x="1178891" y="5182143"/>
                </a:cubicBezTo>
                <a:cubicBezTo>
                  <a:pt x="1152221" y="5167321"/>
                  <a:pt x="1161746" y="5139796"/>
                  <a:pt x="1171271" y="5112271"/>
                </a:cubicBezTo>
                <a:cubicBezTo>
                  <a:pt x="1168413" y="5064631"/>
                  <a:pt x="1159841" y="5020167"/>
                  <a:pt x="1167461" y="4973586"/>
                </a:cubicBezTo>
                <a:cubicBezTo>
                  <a:pt x="1143649" y="4959824"/>
                  <a:pt x="1138886" y="4919595"/>
                  <a:pt x="1094119" y="4887835"/>
                </a:cubicBezTo>
                <a:cubicBezTo>
                  <a:pt x="1079831" y="4866662"/>
                  <a:pt x="1076974" y="4838078"/>
                  <a:pt x="1087451" y="4813729"/>
                </a:cubicBezTo>
                <a:cubicBezTo>
                  <a:pt x="1097928" y="4790438"/>
                  <a:pt x="1101738" y="4778793"/>
                  <a:pt x="1118883" y="4783027"/>
                </a:cubicBezTo>
                <a:cubicBezTo>
                  <a:pt x="1105549" y="4745975"/>
                  <a:pt x="1100786" y="4706804"/>
                  <a:pt x="1094119" y="4668692"/>
                </a:cubicBezTo>
                <a:cubicBezTo>
                  <a:pt x="1087451" y="4650695"/>
                  <a:pt x="1061733" y="4639049"/>
                  <a:pt x="1049351" y="4623170"/>
                </a:cubicBezTo>
                <a:cubicBezTo>
                  <a:pt x="1051256" y="4601997"/>
                  <a:pt x="1037921" y="4586116"/>
                  <a:pt x="1062686" y="4557533"/>
                </a:cubicBezTo>
                <a:cubicBezTo>
                  <a:pt x="1061733" y="4517304"/>
                  <a:pt x="1075069" y="4472840"/>
                  <a:pt x="1026491" y="4449550"/>
                </a:cubicBezTo>
                <a:cubicBezTo>
                  <a:pt x="998869" y="4418848"/>
                  <a:pt x="997916" y="4379678"/>
                  <a:pt x="986486" y="4343684"/>
                </a:cubicBezTo>
                <a:cubicBezTo>
                  <a:pt x="994106" y="4321451"/>
                  <a:pt x="999821" y="4300278"/>
                  <a:pt x="996963" y="4281222"/>
                </a:cubicBezTo>
                <a:cubicBezTo>
                  <a:pt x="988391" y="4264284"/>
                  <a:pt x="972199" y="4249463"/>
                  <a:pt x="944576" y="4239935"/>
                </a:cubicBezTo>
                <a:cubicBezTo>
                  <a:pt x="908381" y="4232524"/>
                  <a:pt x="912191" y="4212410"/>
                  <a:pt x="925526" y="4188060"/>
                </a:cubicBezTo>
                <a:cubicBezTo>
                  <a:pt x="932194" y="4166887"/>
                  <a:pt x="939813" y="4144656"/>
                  <a:pt x="900761" y="4138304"/>
                </a:cubicBezTo>
                <a:cubicBezTo>
                  <a:pt x="918858" y="4097015"/>
                  <a:pt x="885521" y="4072667"/>
                  <a:pt x="861708" y="4048317"/>
                </a:cubicBezTo>
                <a:cubicBezTo>
                  <a:pt x="840753" y="4020792"/>
                  <a:pt x="835038" y="3989032"/>
                  <a:pt x="816941" y="3962566"/>
                </a:cubicBezTo>
                <a:cubicBezTo>
                  <a:pt x="811226" y="3939275"/>
                  <a:pt x="786461" y="3923395"/>
                  <a:pt x="776936" y="3902222"/>
                </a:cubicBezTo>
                <a:cubicBezTo>
                  <a:pt x="773126" y="3878931"/>
                  <a:pt x="740741" y="3864110"/>
                  <a:pt x="739788" y="3837644"/>
                </a:cubicBezTo>
                <a:cubicBezTo>
                  <a:pt x="724549" y="3811177"/>
                  <a:pt x="712166" y="3781535"/>
                  <a:pt x="707403" y="3748717"/>
                </a:cubicBezTo>
                <a:cubicBezTo>
                  <a:pt x="683591" y="3722250"/>
                  <a:pt x="695974" y="3683080"/>
                  <a:pt x="684544" y="3651320"/>
                </a:cubicBezTo>
                <a:cubicBezTo>
                  <a:pt x="680733" y="3617443"/>
                  <a:pt x="670256" y="3585683"/>
                  <a:pt x="666446" y="3551806"/>
                </a:cubicBezTo>
                <a:cubicBezTo>
                  <a:pt x="683591" y="3511577"/>
                  <a:pt x="674066" y="3480875"/>
                  <a:pt x="669303" y="3449115"/>
                </a:cubicBezTo>
                <a:cubicBezTo>
                  <a:pt x="712166" y="3402534"/>
                  <a:pt x="675971" y="3381361"/>
                  <a:pt x="658826" y="3353836"/>
                </a:cubicBezTo>
                <a:cubicBezTo>
                  <a:pt x="653111" y="3327370"/>
                  <a:pt x="642633" y="3309372"/>
                  <a:pt x="612153" y="3303020"/>
                </a:cubicBezTo>
                <a:cubicBezTo>
                  <a:pt x="596913" y="3290316"/>
                  <a:pt x="560719" y="3290316"/>
                  <a:pt x="570244" y="3273378"/>
                </a:cubicBezTo>
                <a:cubicBezTo>
                  <a:pt x="552146" y="3267026"/>
                  <a:pt x="538811" y="3258556"/>
                  <a:pt x="523571" y="3245852"/>
                </a:cubicBezTo>
                <a:cubicBezTo>
                  <a:pt x="514999" y="3231031"/>
                  <a:pt x="510236" y="3211975"/>
                  <a:pt x="494996" y="3187627"/>
                </a:cubicBezTo>
                <a:cubicBezTo>
                  <a:pt x="475946" y="3141046"/>
                  <a:pt x="484519" y="3098699"/>
                  <a:pt x="494044" y="3043649"/>
                </a:cubicBezTo>
                <a:cubicBezTo>
                  <a:pt x="482613" y="3016124"/>
                  <a:pt x="471183" y="3001302"/>
                  <a:pt x="456896" y="2990716"/>
                </a:cubicBezTo>
                <a:cubicBezTo>
                  <a:pt x="442608" y="2980129"/>
                  <a:pt x="426416" y="2972718"/>
                  <a:pt x="405461" y="2961073"/>
                </a:cubicBezTo>
                <a:cubicBezTo>
                  <a:pt x="381649" y="2937783"/>
                  <a:pt x="390221" y="2898612"/>
                  <a:pt x="360694" y="2872146"/>
                </a:cubicBezTo>
                <a:cubicBezTo>
                  <a:pt x="356883" y="2836151"/>
                  <a:pt x="353074" y="2799098"/>
                  <a:pt x="366408" y="2755693"/>
                </a:cubicBezTo>
                <a:cubicBezTo>
                  <a:pt x="390221" y="2709112"/>
                  <a:pt x="385458" y="2672059"/>
                  <a:pt x="391174" y="2633947"/>
                </a:cubicBezTo>
                <a:cubicBezTo>
                  <a:pt x="401651" y="2593718"/>
                  <a:pt x="396888" y="2559841"/>
                  <a:pt x="403556" y="2527023"/>
                </a:cubicBezTo>
                <a:cubicBezTo>
                  <a:pt x="364503" y="2485734"/>
                  <a:pt x="364503" y="2441271"/>
                  <a:pt x="367361" y="2394690"/>
                </a:cubicBezTo>
                <a:cubicBezTo>
                  <a:pt x="351169" y="2355520"/>
                  <a:pt x="306401" y="2324818"/>
                  <a:pt x="329261" y="2257064"/>
                </a:cubicBezTo>
                <a:cubicBezTo>
                  <a:pt x="320688" y="2209425"/>
                  <a:pt x="363551" y="2133201"/>
                  <a:pt x="347358" y="2073916"/>
                </a:cubicBezTo>
                <a:cubicBezTo>
                  <a:pt x="376886" y="2031570"/>
                  <a:pt x="349263" y="2008279"/>
                  <a:pt x="362599" y="1971226"/>
                </a:cubicBezTo>
                <a:cubicBezTo>
                  <a:pt x="383553" y="1932056"/>
                  <a:pt x="362599" y="1907706"/>
                  <a:pt x="369266" y="1874888"/>
                </a:cubicBezTo>
                <a:cubicBezTo>
                  <a:pt x="354026" y="1832542"/>
                  <a:pt x="328308" y="1794430"/>
                  <a:pt x="367361" y="1734086"/>
                </a:cubicBezTo>
                <a:cubicBezTo>
                  <a:pt x="334976" y="1698091"/>
                  <a:pt x="373076" y="1637748"/>
                  <a:pt x="365456" y="1593284"/>
                </a:cubicBezTo>
                <a:cubicBezTo>
                  <a:pt x="454991" y="1514943"/>
                  <a:pt x="351169" y="1504357"/>
                  <a:pt x="363551" y="1452482"/>
                </a:cubicBezTo>
                <a:cubicBezTo>
                  <a:pt x="365456" y="1404843"/>
                  <a:pt x="354978" y="1361437"/>
                  <a:pt x="361646" y="1311681"/>
                </a:cubicBezTo>
                <a:cubicBezTo>
                  <a:pt x="367361" y="1262982"/>
                  <a:pt x="396888" y="1205815"/>
                  <a:pt x="359741" y="1170878"/>
                </a:cubicBezTo>
                <a:cubicBezTo>
                  <a:pt x="332119" y="1132767"/>
                  <a:pt x="364503" y="1074541"/>
                  <a:pt x="357836" y="1030077"/>
                </a:cubicBezTo>
                <a:cubicBezTo>
                  <a:pt x="373076" y="985613"/>
                  <a:pt x="368313" y="942208"/>
                  <a:pt x="346406" y="908331"/>
                </a:cubicBezTo>
                <a:cubicBezTo>
                  <a:pt x="364503" y="860691"/>
                  <a:pt x="333071" y="833166"/>
                  <a:pt x="304496" y="818345"/>
                </a:cubicBezTo>
                <a:cubicBezTo>
                  <a:pt x="347358" y="793995"/>
                  <a:pt x="309258" y="797172"/>
                  <a:pt x="365456" y="766470"/>
                </a:cubicBezTo>
                <a:cubicBezTo>
                  <a:pt x="377838" y="750591"/>
                  <a:pt x="413081" y="726241"/>
                  <a:pt x="391174" y="720948"/>
                </a:cubicBezTo>
                <a:cubicBezTo>
                  <a:pt x="343549" y="710362"/>
                  <a:pt x="432131" y="652135"/>
                  <a:pt x="382601" y="639431"/>
                </a:cubicBezTo>
                <a:cubicBezTo>
                  <a:pt x="353074" y="620375"/>
                  <a:pt x="298781" y="608730"/>
                  <a:pt x="314974" y="574853"/>
                </a:cubicBezTo>
                <a:cubicBezTo>
                  <a:pt x="275921" y="560032"/>
                  <a:pt x="229249" y="549445"/>
                  <a:pt x="222581" y="528272"/>
                </a:cubicBezTo>
                <a:cubicBezTo>
                  <a:pt x="165431" y="525096"/>
                  <a:pt x="114949" y="522978"/>
                  <a:pt x="141619" y="500747"/>
                </a:cubicBezTo>
                <a:cubicBezTo>
                  <a:pt x="133046" y="490160"/>
                  <a:pt x="70181" y="504982"/>
                  <a:pt x="106376" y="493336"/>
                </a:cubicBezTo>
                <a:cubicBezTo>
                  <a:pt x="120663" y="444637"/>
                  <a:pt x="110186" y="421347"/>
                  <a:pt x="135903" y="385352"/>
                </a:cubicBezTo>
                <a:cubicBezTo>
                  <a:pt x="165431" y="347241"/>
                  <a:pt x="194006" y="310188"/>
                  <a:pt x="151144" y="278428"/>
                </a:cubicBezTo>
                <a:cubicBezTo>
                  <a:pt x="192101" y="240316"/>
                  <a:pt x="124474" y="242434"/>
                  <a:pt x="122569" y="222319"/>
                </a:cubicBezTo>
                <a:cubicBezTo>
                  <a:pt x="116853" y="183149"/>
                  <a:pt x="48274" y="165151"/>
                  <a:pt x="63513" y="116453"/>
                </a:cubicBezTo>
                <a:cubicBezTo>
                  <a:pt x="46369" y="100573"/>
                  <a:pt x="23747" y="86546"/>
                  <a:pt x="10412" y="69078"/>
                </a:cubicBezTo>
                <a:lnTo>
                  <a:pt x="0" y="41687"/>
                </a:lnTo>
                <a:lnTo>
                  <a:pt x="0" y="35112"/>
                </a:lnTo>
                <a:lnTo>
                  <a:pt x="2308" y="21736"/>
                </a:lnTo>
                <a:cubicBezTo>
                  <a:pt x="4533" y="15334"/>
                  <a:pt x="8030" y="8470"/>
                  <a:pt x="13031" y="1059"/>
                </a:cubicBezTo>
                <a:cubicBezTo>
                  <a:pt x="13031" y="1059"/>
                  <a:pt x="13983" y="0"/>
                  <a:pt x="1398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lang="en-US"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Footer Placeholder 4">
            <a:extLst>
              <a:ext uri="{FF2B5EF4-FFF2-40B4-BE49-F238E27FC236}">
                <a16:creationId xmlns:a16="http://schemas.microsoft.com/office/drawing/2014/main" id="{3F4AEB9B-8BF5-D254-9598-67F8D150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169936"/>
            <a:ext cx="2955858" cy="365125"/>
          </a:xfrm>
        </p:spPr>
        <p:txBody>
          <a:bodyPr lIns="0"/>
          <a:lstStyle>
            <a:lvl1pPr>
              <a:defRPr sz="1100" cap="all" spc="300" baseline="0"/>
            </a:lvl1pPr>
          </a:lstStyle>
          <a:p>
            <a:endParaRPr lang="en-US" dirty="0"/>
          </a:p>
        </p:txBody>
      </p:sp>
      <p:sp>
        <p:nvSpPr>
          <p:cNvPr id="55" name="Slide Number Placeholder 5">
            <a:extLst>
              <a:ext uri="{FF2B5EF4-FFF2-40B4-BE49-F238E27FC236}">
                <a16:creationId xmlns:a16="http://schemas.microsoft.com/office/drawing/2014/main" id="{1DA07454-F7CC-3E10-B671-B3C639FB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81049" y="6169936"/>
            <a:ext cx="549442" cy="365125"/>
          </a:xfrm>
        </p:spPr>
        <p:txBody>
          <a:bodyPr/>
          <a:lstStyle>
            <a:lvl1pPr>
              <a:defRPr sz="1100"/>
            </a:lvl1pPr>
          </a:lstStyle>
          <a:p>
            <a:fld id="{CBD12358-51D2-46B3-9BDE-DF29528B94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3" name="Date Placeholder 3">
            <a:extLst>
              <a:ext uri="{FF2B5EF4-FFF2-40B4-BE49-F238E27FC236}">
                <a16:creationId xmlns:a16="http://schemas.microsoft.com/office/drawing/2014/main" id="{8569CA70-92DD-328B-8260-0E79E369AE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7482" y="6174618"/>
            <a:ext cx="2955858" cy="360444"/>
          </a:xfrm>
        </p:spPr>
        <p:txBody>
          <a:bodyPr rIns="0"/>
          <a:lstStyle>
            <a:lvl1pPr>
              <a:defRPr sz="1100"/>
            </a:lvl1pPr>
          </a:lstStyle>
          <a:p>
            <a:r>
              <a:rPr lang="en-US" dirty="0"/>
              <a:t>8/6/20XX</a:t>
            </a:r>
          </a:p>
        </p:txBody>
      </p:sp>
    </p:spTree>
    <p:extLst>
      <p:ext uri="{BB962C8B-B14F-4D97-AF65-F5344CB8AC3E}">
        <p14:creationId xmlns:p14="http://schemas.microsoft.com/office/powerpoint/2010/main" val="224914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7084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219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84495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30943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39184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2297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9657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413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48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  <p:sldLayoutId id="2147483767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02" userDrawn="1">
          <p15:clr>
            <a:srgbClr val="F26B43"/>
          </p15:clr>
        </p15:guide>
        <p15:guide id="10" pos="73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857963-8D3D-4F24-B535-54652EE09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30" y="2508268"/>
            <a:ext cx="6587721" cy="1841463"/>
          </a:xfrm>
        </p:spPr>
        <p:txBody>
          <a:bodyPr anchor="b"/>
          <a:lstStyle/>
          <a:p>
            <a:pPr algn="ctr"/>
            <a:r>
              <a:rPr lang="en-US" b="1" dirty="0">
                <a:latin typeface="Amasis MT Pro Black" panose="02040A04050005020304" pitchFamily="18" charset="0"/>
              </a:rPr>
              <a:t>Australian</a:t>
            </a:r>
            <a:br>
              <a:rPr lang="en-US" b="1" dirty="0">
                <a:latin typeface="Amasis MT Pro Black" panose="02040A04050005020304" pitchFamily="18" charset="0"/>
              </a:rPr>
            </a:br>
            <a:r>
              <a:rPr lang="en-US" b="1" dirty="0">
                <a:latin typeface="Amasis MT Pro Black" panose="02040A04050005020304" pitchFamily="18" charset="0"/>
              </a:rPr>
              <a:t>Road Fatalities</a:t>
            </a:r>
          </a:p>
        </p:txBody>
      </p:sp>
      <p:pic>
        <p:nvPicPr>
          <p:cNvPr id="11" name="Picture Placeholder 10" descr="Traffic light trails at night">
            <a:extLst>
              <a:ext uri="{FF2B5EF4-FFF2-40B4-BE49-F238E27FC236}">
                <a16:creationId xmlns:a16="http://schemas.microsoft.com/office/drawing/2014/main" id="{E6FB058C-FF15-D9CD-0AB6-1639DFDBD9A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25577" r="25577"/>
          <a:stretch/>
        </p:blipFill>
        <p:spPr/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2EE12A94-A512-B152-CF39-455489474C61}"/>
              </a:ext>
            </a:extLst>
          </p:cNvPr>
          <p:cNvSpPr txBox="1">
            <a:spLocks/>
          </p:cNvSpPr>
          <p:nvPr/>
        </p:nvSpPr>
        <p:spPr>
          <a:xfrm>
            <a:off x="172529" y="4498678"/>
            <a:ext cx="6587721" cy="46826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kern="1200" cap="all">
                <a:ln w="3175" cmpd="sng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>
                <a:latin typeface="Amasis MT Pro Black" panose="02040A04050005020304" pitchFamily="18" charset="0"/>
              </a:rPr>
              <a:t>Data Insights &amp; Recommendations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72230498-7B51-E8F5-6370-948DB633EA4D}"/>
              </a:ext>
            </a:extLst>
          </p:cNvPr>
          <p:cNvSpPr txBox="1">
            <a:spLocks/>
          </p:cNvSpPr>
          <p:nvPr/>
        </p:nvSpPr>
        <p:spPr>
          <a:xfrm>
            <a:off x="172532" y="1046778"/>
            <a:ext cx="6587721" cy="46826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kern="1200" cap="all">
                <a:ln w="3175" cmpd="sng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>
                <a:latin typeface="Amasis MT Pro Black" panose="02040A04050005020304" pitchFamily="18" charset="0"/>
              </a:rPr>
              <a:t>Scyne advisory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D68987DA-1DF5-020C-B487-4E4561AAB36E}"/>
              </a:ext>
            </a:extLst>
          </p:cNvPr>
          <p:cNvSpPr txBox="1">
            <a:spLocks/>
          </p:cNvSpPr>
          <p:nvPr/>
        </p:nvSpPr>
        <p:spPr>
          <a:xfrm>
            <a:off x="172531" y="6113069"/>
            <a:ext cx="6587721" cy="46826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kern="1200" cap="all">
                <a:ln w="3175" cmpd="sng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>
                <a:latin typeface="Amasis MT Pro Black" panose="02040A04050005020304" pitchFamily="18" charset="0"/>
              </a:rPr>
              <a:t>Noorullah khan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71C264-27A0-6603-471C-E76EED1D5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28" y="584099"/>
            <a:ext cx="1162212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1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2C73FA-C38A-0E61-A04C-0CEB4072D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5CC8D417-FCD7-647E-E35B-302C6361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30" y="2508268"/>
            <a:ext cx="6587721" cy="1841463"/>
          </a:xfrm>
        </p:spPr>
        <p:txBody>
          <a:bodyPr anchor="b"/>
          <a:lstStyle/>
          <a:p>
            <a:pPr algn="ctr"/>
            <a:r>
              <a:rPr lang="en-US" b="1" dirty="0">
                <a:latin typeface="Amasis MT Pro Black" panose="02040A04050005020304" pitchFamily="18" charset="0"/>
              </a:rPr>
              <a:t>Australian</a:t>
            </a:r>
            <a:br>
              <a:rPr lang="en-US" b="1" dirty="0">
                <a:latin typeface="Amasis MT Pro Black" panose="02040A04050005020304" pitchFamily="18" charset="0"/>
              </a:rPr>
            </a:br>
            <a:r>
              <a:rPr lang="en-US" b="1" dirty="0">
                <a:latin typeface="Amasis MT Pro Black" panose="02040A04050005020304" pitchFamily="18" charset="0"/>
              </a:rPr>
              <a:t>Road Fatalities</a:t>
            </a:r>
          </a:p>
        </p:txBody>
      </p:sp>
      <p:pic>
        <p:nvPicPr>
          <p:cNvPr id="11" name="Picture Placeholder 10" descr="Traffic light trails at night">
            <a:extLst>
              <a:ext uri="{FF2B5EF4-FFF2-40B4-BE49-F238E27FC236}">
                <a16:creationId xmlns:a16="http://schemas.microsoft.com/office/drawing/2014/main" id="{3BEA1FC7-B720-41E2-79CC-FAA1E753B86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25577" r="25577"/>
          <a:stretch/>
        </p:blipFill>
        <p:spPr/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702B5F6-26E1-6F3F-E4E8-648904EEB158}"/>
              </a:ext>
            </a:extLst>
          </p:cNvPr>
          <p:cNvGrpSpPr/>
          <p:nvPr/>
        </p:nvGrpSpPr>
        <p:grpSpPr>
          <a:xfrm>
            <a:off x="0" y="0"/>
            <a:ext cx="7107095" cy="6857999"/>
            <a:chOff x="0" y="0"/>
            <a:chExt cx="7107095" cy="685799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583EE14-2A4D-0515-C98E-F47504EAB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6407106" cy="685799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CEA5360-1172-7858-2E80-C5D897D34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1338" y="3428999"/>
              <a:ext cx="2295757" cy="245731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5F3C86-1D29-C4EE-821F-3A8C176BD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0706" y="3802644"/>
              <a:ext cx="2376389" cy="1799062"/>
            </a:xfrm>
            <a:prstGeom prst="rect">
              <a:avLst/>
            </a:prstGeom>
          </p:spPr>
        </p:pic>
      </p:grpSp>
      <p:sp>
        <p:nvSpPr>
          <p:cNvPr id="14" name="Title 2">
            <a:extLst>
              <a:ext uri="{FF2B5EF4-FFF2-40B4-BE49-F238E27FC236}">
                <a16:creationId xmlns:a16="http://schemas.microsoft.com/office/drawing/2014/main" id="{E2765362-60A2-AAF3-2299-FD6F570A0D2C}"/>
              </a:ext>
            </a:extLst>
          </p:cNvPr>
          <p:cNvSpPr txBox="1">
            <a:spLocks/>
          </p:cNvSpPr>
          <p:nvPr/>
        </p:nvSpPr>
        <p:spPr>
          <a:xfrm>
            <a:off x="172529" y="4498678"/>
            <a:ext cx="6587721" cy="46826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kern="1200" cap="all">
                <a:ln w="3175" cmpd="sng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>
                <a:latin typeface="Amasis MT Pro Black" panose="02040A04050005020304" pitchFamily="18" charset="0"/>
              </a:rPr>
              <a:t>Data Insights &amp; Recommendations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417A8915-FEDB-CDF0-327E-4B3FD8ADFC97}"/>
              </a:ext>
            </a:extLst>
          </p:cNvPr>
          <p:cNvSpPr txBox="1">
            <a:spLocks/>
          </p:cNvSpPr>
          <p:nvPr/>
        </p:nvSpPr>
        <p:spPr>
          <a:xfrm>
            <a:off x="172532" y="1046778"/>
            <a:ext cx="6587721" cy="46826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kern="1200" cap="all">
                <a:ln w="3175" cmpd="sng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>
                <a:latin typeface="Amasis MT Pro Black" panose="02040A04050005020304" pitchFamily="18" charset="0"/>
              </a:rPr>
              <a:t>Scyne advisory</a:t>
            </a: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B0E587F3-49E7-2F13-FB02-97ED5FE241EF}"/>
              </a:ext>
            </a:extLst>
          </p:cNvPr>
          <p:cNvSpPr txBox="1">
            <a:spLocks/>
          </p:cNvSpPr>
          <p:nvPr/>
        </p:nvSpPr>
        <p:spPr>
          <a:xfrm>
            <a:off x="172531" y="6113069"/>
            <a:ext cx="6587721" cy="46826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kern="1200" cap="all">
                <a:ln w="3175" cmpd="sng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>
                <a:latin typeface="Amasis MT Pro Black" panose="02040A04050005020304" pitchFamily="18" charset="0"/>
              </a:rPr>
              <a:t>Noorullah khan</a:t>
            </a:r>
          </a:p>
        </p:txBody>
      </p:sp>
    </p:spTree>
    <p:extLst>
      <p:ext uri="{BB962C8B-B14F-4D97-AF65-F5344CB8AC3E}">
        <p14:creationId xmlns:p14="http://schemas.microsoft.com/office/powerpoint/2010/main" val="423934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t">
            <a:no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Executive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70026-75DE-F9C3-AE74-96477137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A21C03-AEBA-D7C0-0F59-EC63553B41F6}"/>
              </a:ext>
            </a:extLst>
          </p:cNvPr>
          <p:cNvSpPr txBox="1"/>
          <p:nvPr/>
        </p:nvSpPr>
        <p:spPr>
          <a:xfrm>
            <a:off x="685801" y="1948618"/>
            <a:ext cx="104115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masis MT Pro" panose="02040504050005020304" pitchFamily="18" charset="0"/>
              </a:rPr>
              <a:t>Fatal crashes have declined long-term but plateaued in recent years.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masis MT Pro" panose="020405040500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masis MT Pro" panose="02040504050005020304" pitchFamily="18" charset="0"/>
              </a:rPr>
              <a:t>Weekends and late-night hours remain the highest-risk windows.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masis MT Pro" panose="020405040500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masis MT Pro" panose="02040504050005020304" pitchFamily="18" charset="0"/>
              </a:rPr>
              <a:t>Young male drivers are disproportionately involved in fatal crashes.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masis MT Pro" panose="020405040500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masis MT Pro" panose="02040504050005020304" pitchFamily="18" charset="0"/>
              </a:rPr>
              <a:t>Risks differ across environments: single-vehicle crashes dominate at high speed/night; multi-vehicle crashes peak in commuting hours.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masis MT Pro" panose="020405040500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masis MT Pro" panose="02040504050005020304" pitchFamily="18" charset="0"/>
              </a:rPr>
              <a:t>Holiday periods mirror these risks, especially late-night driving, without adding new patterns.</a:t>
            </a:r>
          </a:p>
        </p:txBody>
      </p:sp>
    </p:spTree>
    <p:extLst>
      <p:ext uri="{BB962C8B-B14F-4D97-AF65-F5344CB8AC3E}">
        <p14:creationId xmlns:p14="http://schemas.microsoft.com/office/powerpoint/2010/main" val="416955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7C1ADF-E9B6-5DB5-88D6-688AC5D34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E30C-AECD-F2DF-5C4F-2A2685198AD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t">
            <a:no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Executive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34D71-1710-E3A2-25A3-69F78FC4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9C5C41-9E8B-8402-21EC-D5B14119F3A8}"/>
              </a:ext>
            </a:extLst>
          </p:cNvPr>
          <p:cNvSpPr txBox="1"/>
          <p:nvPr/>
        </p:nvSpPr>
        <p:spPr>
          <a:xfrm>
            <a:off x="685801" y="1948618"/>
            <a:ext cx="104115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masis MT Pro" panose="02040504050005020304" pitchFamily="18" charset="0"/>
              </a:rPr>
              <a:t>Fatal crashes have declined long-term but plateaued in recent years.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masis MT Pro" panose="020405040500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masis MT Pro" panose="02040504050005020304" pitchFamily="18" charset="0"/>
              </a:rPr>
              <a:t>Weekends and late-night hours remain the highest-risk windows.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masis MT Pro" panose="020405040500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masis MT Pro" panose="02040504050005020304" pitchFamily="18" charset="0"/>
              </a:rPr>
              <a:t>Young male drivers are disproportionately involved in fatal crashes.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masis MT Pro" panose="020405040500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masis MT Pro" panose="02040504050005020304" pitchFamily="18" charset="0"/>
              </a:rPr>
              <a:t>Risks differ across environments: single-vehicle crashes dominate at high speed/night; multi-vehicle crashes peak in commuting hours.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masis MT Pro" panose="020405040500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masis MT Pro" panose="02040504050005020304" pitchFamily="18" charset="0"/>
              </a:rPr>
              <a:t>Holiday periods mirror these risks, especially late-night driving, without adding new patterns.</a:t>
            </a:r>
          </a:p>
        </p:txBody>
      </p:sp>
    </p:spTree>
    <p:extLst>
      <p:ext uri="{BB962C8B-B14F-4D97-AF65-F5344CB8AC3E}">
        <p14:creationId xmlns:p14="http://schemas.microsoft.com/office/powerpoint/2010/main" val="173469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0B0718-09B6-EEE3-600B-040B4E14D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8049-8745-41A5-7234-CFBBC42C45B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t">
            <a:no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Executive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3C966-4DC5-D4B9-15D4-AA5A045E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B8C947-600D-44A5-6761-BAF038BE52BB}"/>
              </a:ext>
            </a:extLst>
          </p:cNvPr>
          <p:cNvSpPr txBox="1"/>
          <p:nvPr/>
        </p:nvSpPr>
        <p:spPr>
          <a:xfrm>
            <a:off x="685801" y="1948618"/>
            <a:ext cx="104115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masis MT Pro" panose="02040504050005020304" pitchFamily="18" charset="0"/>
              </a:rPr>
              <a:t>Fatal crashes have declined long-term but plateaued in recent years.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masis MT Pro" panose="020405040500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masis MT Pro" panose="02040504050005020304" pitchFamily="18" charset="0"/>
              </a:rPr>
              <a:t>Weekends and late-night hours remain the highest-risk windows.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masis MT Pro" panose="020405040500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masis MT Pro" panose="02040504050005020304" pitchFamily="18" charset="0"/>
              </a:rPr>
              <a:t>Young male drivers are disproportionately involved in fatal crashes.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masis MT Pro" panose="020405040500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masis MT Pro" panose="02040504050005020304" pitchFamily="18" charset="0"/>
              </a:rPr>
              <a:t>Risks differ across environments: single-vehicle crashes dominate at high speed/night; multi-vehicle crashes peak in commuting hours.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masis MT Pro" panose="020405040500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masis MT Pro" panose="02040504050005020304" pitchFamily="18" charset="0"/>
              </a:rPr>
              <a:t>Holiday periods mirror these risks, especially late-night driving, without adding new patterns.</a:t>
            </a:r>
          </a:p>
        </p:txBody>
      </p:sp>
    </p:spTree>
    <p:extLst>
      <p:ext uri="{BB962C8B-B14F-4D97-AF65-F5344CB8AC3E}">
        <p14:creationId xmlns:p14="http://schemas.microsoft.com/office/powerpoint/2010/main" val="6080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Marketing </a:t>
            </a:r>
            <a:br>
              <a:rPr lang="en-US" dirty="0"/>
            </a:br>
            <a:r>
              <a:rPr lang="en-US" dirty="0"/>
              <a:t>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Implement personalized engagement strategies</a:t>
            </a:r>
          </a:p>
          <a:p>
            <a:r>
              <a:rPr lang="en-US" dirty="0"/>
              <a:t>Tailor campaigns to resonate with specific demographics, fostering a sense of relevance </a:t>
            </a:r>
            <a:br>
              <a:rPr lang="en-US" dirty="0"/>
            </a:br>
            <a:r>
              <a:rPr lang="en-US" dirty="0"/>
              <a:t>and connection</a:t>
            </a:r>
          </a:p>
          <a:p>
            <a:r>
              <a:rPr lang="en-US" dirty="0"/>
              <a:t>Collaborate with influencers and thought leaders </a:t>
            </a:r>
            <a:br>
              <a:rPr lang="en-US" dirty="0"/>
            </a:br>
            <a:r>
              <a:rPr lang="en-US" dirty="0"/>
              <a:t>to amplify our brand message</a:t>
            </a:r>
          </a:p>
        </p:txBody>
      </p:sp>
      <p:pic>
        <p:nvPicPr>
          <p:cNvPr id="20" name="Picture Placeholder 19" descr="Person standing on the edge looking out at the mountains">
            <a:extLst>
              <a:ext uri="{FF2B5EF4-FFF2-40B4-BE49-F238E27FC236}">
                <a16:creationId xmlns:a16="http://schemas.microsoft.com/office/drawing/2014/main" id="{9EE0017D-36B3-6A70-9371-F8EDD0F5424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206" b="206"/>
          <a:stretch/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29F3F-96FB-EEA9-B9F5-E9EE13982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0F60B100-7079-4DE7-AF7C-20BFB1D62C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2F18AB-4822-461F-89DD-ED433D7D59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6A71AF-4CF2-4B95-BFB6-5C27500258C6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230e9df3-be65-4c73-a93b-d1236ebd677e"/>
    <ds:schemaRef ds:uri="71af3243-3dd4-4a8d-8c0d-dd76da1f02a5"/>
    <ds:schemaRef ds:uri="16c05727-aa75-4e4a-9b5f-8a80a1165891"/>
    <ds:schemaRef ds:uri="http://schemas.microsoft.com/sharepoint/v3"/>
    <ds:schemaRef ds:uri="http://purl.org/dc/dcmitype/"/>
    <ds:schemaRef ds:uri="http://purl.org/dc/terms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24</TotalTime>
  <Words>267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Amasis MT Pro</vt:lpstr>
      <vt:lpstr>Amasis MT Pro Black</vt:lpstr>
      <vt:lpstr>Arial</vt:lpstr>
      <vt:lpstr>Calibri</vt:lpstr>
      <vt:lpstr>Calibri Light</vt:lpstr>
      <vt:lpstr>Celestial</vt:lpstr>
      <vt:lpstr>Australian Road Fatalities</vt:lpstr>
      <vt:lpstr>Australian Road Fatalities</vt:lpstr>
      <vt:lpstr>Executive SUMMARY</vt:lpstr>
      <vt:lpstr>Executive SUMMARY</vt:lpstr>
      <vt:lpstr>Executive SUMMARY</vt:lpstr>
      <vt:lpstr>Marketing  strategies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Noorullah Khan</dc:creator>
  <cp:lastModifiedBy>Noorullah Khan</cp:lastModifiedBy>
  <cp:revision>10</cp:revision>
  <dcterms:created xsi:type="dcterms:W3CDTF">2025-09-22T08:17:52Z</dcterms:created>
  <dcterms:modified xsi:type="dcterms:W3CDTF">2025-09-22T08:42:34Z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