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slides/slide1.xml" ContentType="application/vnd.openxmlformats-officedocument.presentationml.slid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530"/>
              </a:spcBef>
            </a:pPr>
            <a:r>
              <a:rPr b="0" lang="en-IN" sz="1200" spc="-1" strike="noStrike">
                <a:latin typeface="Arial"/>
              </a:rPr>
              <a:t>Click to edit the outline text format</a:t>
            </a:r>
            <a:endParaRPr b="0" lang="en-IN" sz="1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IN" sz="1400" spc="-1" strike="noStrike"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CD093D04-3DF0-4DD6-9EB1-78C5C42FA168}" type="slidenum">
              <a:rPr b="0" lang="en-IN" sz="1400" spc="-1" strike="noStrike">
                <a:latin typeface="Times New Roman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s://kubernetes.github.io/ingress-nginx/deploy/" TargetMode="External"/><Relationship Id="rId2" Type="http://schemas.openxmlformats.org/officeDocument/2006/relationships/hyperlink" Target="https://raw.githubusercontent.com/kubernetes/ingress-nginx/controller-v0.47.0/deploy/static/provider/aws/deploy.yaml" TargetMode="External"/><Relationship Id="rId3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 </a:t>
            </a:r>
            <a:r>
              <a:rPr b="0" lang="en-IN" sz="4400" spc="-1" strike="noStrike">
                <a:latin typeface="Arial"/>
              </a:rPr>
              <a:t>Ingress-nginx and SSL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Ingress-nginx files download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44" name="TextShape 2"/>
          <p:cNvSpPr txBox="1"/>
          <p:nvPr/>
        </p:nvSpPr>
        <p:spPr>
          <a:xfrm>
            <a:off x="576000" y="15120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530"/>
              </a:spcBef>
            </a:pPr>
            <a:r>
              <a:rPr b="0" lang="en-IN" sz="1200" spc="-1" strike="noStrike">
                <a:latin typeface="Arial"/>
              </a:rPr>
              <a:t>URL Followed-  </a:t>
            </a:r>
            <a:r>
              <a:rPr b="0" lang="en-IN" sz="1200" spc="-1" strike="noStrike">
                <a:latin typeface="Arial"/>
                <a:hlinkClick r:id="rId1"/>
              </a:rPr>
              <a:t>https://kubernetes.github.io/ingress-nginx/deploy/</a:t>
            </a:r>
            <a:endParaRPr b="0" lang="en-IN" sz="1200" spc="-1" strike="noStrike">
              <a:latin typeface="Arial"/>
            </a:endParaRPr>
          </a:p>
          <a:p>
            <a:pPr marL="432000" indent="-324000">
              <a:spcBef>
                <a:spcPts val="530"/>
              </a:spcBef>
            </a:pPr>
            <a:r>
              <a:rPr b="0" lang="en-IN" sz="1200" spc="-1" strike="noStrike">
                <a:latin typeface="Arial"/>
              </a:rPr>
              <a:t> </a:t>
            </a:r>
            <a:endParaRPr b="0" lang="en-IN" sz="1200" spc="-1" strike="noStrike">
              <a:latin typeface="Arial"/>
            </a:endParaRPr>
          </a:p>
          <a:p>
            <a:pPr marL="432000" indent="-324000">
              <a:spcBef>
                <a:spcPts val="530"/>
              </a:spcBef>
            </a:pPr>
            <a:r>
              <a:rPr b="0" lang="en-IN" sz="1200" spc="-1" strike="noStrike">
                <a:latin typeface="Arial"/>
              </a:rPr>
              <a:t>1.</a:t>
            </a:r>
            <a:endParaRPr b="0" lang="en-IN" sz="1200" spc="-1" strike="noStrike">
              <a:latin typeface="Arial"/>
            </a:endParaRPr>
          </a:p>
          <a:p>
            <a:pPr marL="432000" indent="-324000">
              <a:spcBef>
                <a:spcPts val="530"/>
              </a:spcBef>
            </a:pPr>
            <a:r>
              <a:rPr b="0" lang="en-IN" sz="1200" spc="-1" strike="noStrike">
                <a:latin typeface="Arial"/>
              </a:rPr>
              <a:t>Go To AWS section of above url</a:t>
            </a:r>
            <a:endParaRPr b="0" lang="en-IN" sz="1200" spc="-1" strike="noStrike">
              <a:latin typeface="Arial"/>
            </a:endParaRPr>
          </a:p>
          <a:p>
            <a:pPr marL="432000" indent="-324000">
              <a:spcBef>
                <a:spcPts val="530"/>
              </a:spcBef>
            </a:pPr>
            <a:r>
              <a:rPr b="0" lang="en-IN" sz="1200" spc="-1" strike="noStrike">
                <a:latin typeface="Arial"/>
              </a:rPr>
              <a:t>Copy-Paste this link</a:t>
            </a:r>
            <a:endParaRPr b="0" lang="en-IN" sz="1200" spc="-1" strike="noStrike">
              <a:latin typeface="Arial"/>
            </a:endParaRPr>
          </a:p>
          <a:p>
            <a:pPr marL="432000" indent="-324000">
              <a:spcBef>
                <a:spcPts val="530"/>
              </a:spcBef>
            </a:pPr>
            <a:r>
              <a:rPr b="0" lang="en-IN" sz="1200" spc="-1" strike="noStrike">
                <a:latin typeface="Arial"/>
              </a:rPr>
              <a:t>kubectl apply -f </a:t>
            </a:r>
            <a:r>
              <a:rPr b="0" lang="en-IN" sz="1200" spc="-1" strike="noStrike">
                <a:latin typeface="Arial"/>
                <a:hlinkClick r:id="rId2"/>
              </a:rPr>
              <a:t>https://raw.githubusercontent.com/kubernetes/ingress-nginx/controller-v0.47.0/deploy/static/provider/aws/deploy.yaml</a:t>
            </a:r>
            <a:endParaRPr b="0" lang="en-IN" sz="1200" spc="-1" strike="noStrike">
              <a:latin typeface="Arial"/>
            </a:endParaRPr>
          </a:p>
          <a:p>
            <a:pPr marL="432000" indent="-324000">
              <a:spcBef>
                <a:spcPts val="530"/>
              </a:spcBef>
            </a:pPr>
            <a:r>
              <a:rPr b="0" lang="en-IN" sz="1200" spc="-1" strike="noStrike">
                <a:latin typeface="Arial"/>
              </a:rPr>
              <a:t> </a:t>
            </a:r>
            <a:endParaRPr b="0" lang="en-IN" sz="1200" spc="-1" strike="noStrike">
              <a:latin typeface="Arial"/>
            </a:endParaRPr>
          </a:p>
          <a:p>
            <a:pPr marL="432000" indent="-324000">
              <a:spcBef>
                <a:spcPts val="530"/>
              </a:spcBef>
            </a:pPr>
            <a:r>
              <a:rPr b="0" lang="en-IN" sz="1200" spc="-1" strike="noStrike">
                <a:latin typeface="Arial"/>
              </a:rPr>
              <a:t> </a:t>
            </a:r>
            <a:endParaRPr b="0" lang="en-IN" sz="1200" spc="-1" strike="noStrike">
              <a:latin typeface="Arial"/>
            </a:endParaRPr>
          </a:p>
          <a:p>
            <a:pPr marL="432000" indent="-324000">
              <a:spcBef>
                <a:spcPts val="530"/>
              </a:spcBef>
            </a:pPr>
            <a:r>
              <a:rPr b="0" lang="en-IN" sz="1200" spc="-1" strike="noStrike">
                <a:latin typeface="Arial"/>
              </a:rPr>
              <a:t>2.</a:t>
            </a:r>
            <a:endParaRPr b="0" lang="en-IN" sz="1200" spc="-1" strike="noStrike">
              <a:latin typeface="Arial"/>
            </a:endParaRPr>
          </a:p>
          <a:p>
            <a:pPr marL="432000" indent="-324000">
              <a:spcBef>
                <a:spcPts val="530"/>
              </a:spcBef>
            </a:pPr>
            <a:r>
              <a:rPr b="0" lang="en-IN" sz="1200" spc="-1" strike="noStrike">
                <a:latin typeface="Arial"/>
              </a:rPr>
              <a:t>TLS TERMINATION IN AWS LOAD BALANCER (ELB)</a:t>
            </a:r>
            <a:endParaRPr b="0" lang="en-IN" sz="1200" spc="-1" strike="noStrike">
              <a:latin typeface="Arial"/>
            </a:endParaRPr>
          </a:p>
          <a:p>
            <a:pPr marL="432000" indent="-324000">
              <a:spcBef>
                <a:spcPts val="530"/>
              </a:spcBef>
            </a:pPr>
            <a:r>
              <a:rPr b="0" lang="en-IN" sz="1200" spc="-1" strike="noStrike">
                <a:latin typeface="Arial"/>
              </a:rPr>
              <a:t>Download deploy-tls-termination.yaml</a:t>
            </a:r>
            <a:endParaRPr b="0" lang="en-IN" sz="1200" spc="-1" strike="noStrike">
              <a:latin typeface="Arial"/>
            </a:endParaRPr>
          </a:p>
          <a:p>
            <a:pPr marL="432000" indent="-324000">
              <a:spcBef>
                <a:spcPts val="530"/>
              </a:spcBef>
            </a:pPr>
            <a:r>
              <a:rPr b="0" lang="en-IN" sz="1200" spc="-1" strike="noStrike">
                <a:latin typeface="Arial"/>
              </a:rPr>
              <a:t>wget https://raw.githubusercontent.com/kubernetes/ingress-nginx/controller-v0.47.0/deploy/static/provider/aws/deploy-tls-termination.yaml</a:t>
            </a:r>
            <a:endParaRPr b="0" lang="en-IN" sz="1200" spc="-1" strike="noStrike">
              <a:latin typeface="Arial"/>
            </a:endParaRPr>
          </a:p>
          <a:p>
            <a:pPr marL="432000" indent="-324000">
              <a:spcBef>
                <a:spcPts val="530"/>
              </a:spcBef>
            </a:pPr>
            <a:r>
              <a:rPr b="0" lang="en-IN" sz="1200" spc="-1" strike="noStrike">
                <a:latin typeface="Arial"/>
              </a:rPr>
              <a:t> </a:t>
            </a:r>
            <a:endParaRPr b="0" lang="en-IN" sz="1200" spc="-1" strike="noStrike">
              <a:latin typeface="Arial"/>
            </a:endParaRPr>
          </a:p>
          <a:p>
            <a:pPr marL="432000" indent="-324000">
              <a:spcBef>
                <a:spcPts val="530"/>
              </a:spcBef>
            </a:pPr>
            <a:r>
              <a:rPr b="0" lang="en-IN" sz="1200" spc="-1" strike="noStrike">
                <a:latin typeface="Arial"/>
              </a:rPr>
              <a:t> </a:t>
            </a:r>
            <a:endParaRPr b="0" lang="en-IN" sz="1200" spc="-1" strike="noStrike">
              <a:latin typeface="Arial"/>
            </a:endParaRPr>
          </a:p>
          <a:p>
            <a:pPr marL="432000" indent="-324000">
              <a:spcBef>
                <a:spcPts val="530"/>
              </a:spcBef>
            </a:pPr>
            <a:r>
              <a:rPr b="0" lang="en-IN" sz="1200" spc="-1" strike="noStrike">
                <a:latin typeface="Arial"/>
              </a:rPr>
              <a:t> </a:t>
            </a:r>
            <a:endParaRPr b="0" lang="en-IN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marL="432000" indent="-324000" algn="ctr">
              <a:spcBef>
                <a:spcPts val="530"/>
              </a:spcBef>
            </a:pPr>
            <a:r>
              <a:rPr b="0" lang="en-IN" sz="4400" spc="-1" strike="noStrike">
                <a:latin typeface="Arial"/>
                <a:ea typeface="Noto Sans CJK SC"/>
              </a:rPr>
              <a:t>Edit </a:t>
            </a:r>
            <a:r>
              <a:rPr b="0" lang="en-IN" sz="4400" spc="-1" strike="noStrike">
                <a:latin typeface="Arial"/>
              </a:rPr>
              <a:t>deploy-tls-termination.yaml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46" name="TextShape 2"/>
          <p:cNvSpPr txBox="1"/>
          <p:nvPr/>
        </p:nvSpPr>
        <p:spPr>
          <a:xfrm>
            <a:off x="504360" y="131976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62000"/>
          </a:bodyPr>
          <a:p>
            <a:pPr marL="432000" indent="-324000">
              <a:spcBef>
                <a:spcPts val="530"/>
              </a:spcBef>
            </a:pPr>
            <a:r>
              <a:rPr b="0" lang="en-IN" sz="1200" spc="-1" strike="noStrike">
                <a:latin typeface="Arial"/>
              </a:rPr>
              <a:t>Edit the file and change:</a:t>
            </a:r>
            <a:endParaRPr b="0" lang="en-IN" sz="1200" spc="-1" strike="noStrike">
              <a:latin typeface="Arial"/>
            </a:endParaRPr>
          </a:p>
          <a:p>
            <a:pPr marL="432000" indent="-324000">
              <a:spcBef>
                <a:spcPts val="530"/>
              </a:spcBef>
            </a:pPr>
            <a:r>
              <a:rPr b="0" lang="en-IN" sz="1200" spc="-1" strike="noStrike">
                <a:latin typeface="Arial"/>
              </a:rPr>
              <a:t> </a:t>
            </a:r>
            <a:endParaRPr b="0" lang="en-IN" sz="1200" spc="-1" strike="noStrike">
              <a:latin typeface="Arial"/>
            </a:endParaRPr>
          </a:p>
          <a:p>
            <a:pPr marL="432000" indent="-324000">
              <a:spcBef>
                <a:spcPts val="530"/>
              </a:spcBef>
            </a:pPr>
            <a:r>
              <a:rPr b="0" lang="en-IN" sz="1200" spc="-1" strike="noStrike">
                <a:latin typeface="Arial"/>
              </a:rPr>
              <a:t>VPC CIDR in use for the Kubernetes cluster:</a:t>
            </a:r>
            <a:endParaRPr b="0" lang="en-IN" sz="1200" spc="-1" strike="noStrike">
              <a:latin typeface="Arial"/>
            </a:endParaRPr>
          </a:p>
          <a:p>
            <a:pPr marL="432000" indent="-324000">
              <a:spcBef>
                <a:spcPts val="530"/>
              </a:spcBef>
            </a:pPr>
            <a:r>
              <a:rPr b="0" lang="en-IN" sz="1200" spc="-1" strike="noStrike">
                <a:latin typeface="Arial"/>
              </a:rPr>
              <a:t> </a:t>
            </a:r>
            <a:endParaRPr b="0" lang="en-IN" sz="1200" spc="-1" strike="noStrike">
              <a:latin typeface="Arial"/>
            </a:endParaRPr>
          </a:p>
          <a:p>
            <a:pPr marL="432000" indent="-324000">
              <a:spcBef>
                <a:spcPts val="530"/>
              </a:spcBef>
            </a:pPr>
            <a:r>
              <a:rPr b="0" lang="en-IN" sz="1200" spc="-1" strike="noStrike">
                <a:latin typeface="Arial"/>
              </a:rPr>
              <a:t>proxy-real-ip-cidr: XXX.XXX.XXX/XX</a:t>
            </a:r>
            <a:endParaRPr b="0" lang="en-IN" sz="1200" spc="-1" strike="noStrike">
              <a:latin typeface="Arial"/>
            </a:endParaRPr>
          </a:p>
          <a:p>
            <a:pPr marL="432000" indent="-324000">
              <a:spcBef>
                <a:spcPts val="530"/>
              </a:spcBef>
            </a:pPr>
            <a:r>
              <a:rPr b="0" lang="en-IN" sz="1200" spc="-1" strike="noStrike">
                <a:latin typeface="Arial"/>
              </a:rPr>
              <a:t> </a:t>
            </a:r>
            <a:endParaRPr b="0" lang="en-IN" sz="1200" spc="-1" strike="noStrike">
              <a:latin typeface="Arial"/>
            </a:endParaRPr>
          </a:p>
          <a:p>
            <a:pPr marL="432000" indent="-324000">
              <a:spcBef>
                <a:spcPts val="530"/>
              </a:spcBef>
            </a:pPr>
            <a:r>
              <a:rPr b="0" lang="en-IN" sz="1200" spc="-1" strike="noStrike">
                <a:latin typeface="Arial"/>
              </a:rPr>
              <a:t>AWS Certificate Manager (ACM) ID</a:t>
            </a:r>
            <a:endParaRPr b="0" lang="en-IN" sz="1200" spc="-1" strike="noStrike">
              <a:latin typeface="Arial"/>
            </a:endParaRPr>
          </a:p>
          <a:p>
            <a:pPr marL="432000" indent="-324000">
              <a:spcBef>
                <a:spcPts val="530"/>
              </a:spcBef>
            </a:pPr>
            <a:r>
              <a:rPr b="0" lang="en-IN" sz="1200" spc="-1" strike="noStrike">
                <a:latin typeface="Arial"/>
              </a:rPr>
              <a:t>arn:aws:acm:us-west-2:XXXXXXXX:certificate/XXXXXX-XXXXXXX-XXXXXXX-XXXXXXXX</a:t>
            </a:r>
            <a:endParaRPr b="0" lang="en-IN" sz="1200" spc="-1" strike="noStrike">
              <a:latin typeface="Arial"/>
            </a:endParaRPr>
          </a:p>
          <a:p>
            <a:pPr marL="432000" indent="-324000">
              <a:spcBef>
                <a:spcPts val="530"/>
              </a:spcBef>
            </a:pPr>
            <a:r>
              <a:rPr b="0" lang="en-IN" sz="1200" spc="-1" strike="noStrike">
                <a:latin typeface="Arial"/>
              </a:rPr>
              <a:t> </a:t>
            </a:r>
            <a:endParaRPr b="0" lang="en-IN" sz="1200" spc="-1" strike="noStrike">
              <a:latin typeface="Arial"/>
            </a:endParaRPr>
          </a:p>
          <a:p>
            <a:pPr marL="432000" indent="-324000">
              <a:spcBef>
                <a:spcPts val="530"/>
              </a:spcBef>
            </a:pPr>
            <a:r>
              <a:rPr b="0" lang="en-IN" sz="1200" spc="-1" strike="noStrike">
                <a:latin typeface="Arial"/>
                <a:ea typeface="Noto Sans CJK SC"/>
              </a:rPr>
              <a:t>1. Go to VPC in AWS and get CIDR and edit yaml file ----&gt;</a:t>
            </a:r>
            <a:r>
              <a:rPr b="0" lang="en-IN" sz="1200" spc="-1" strike="noStrike">
                <a:latin typeface="Arial"/>
              </a:rPr>
              <a:t>deploy-tls-termination.yaml</a:t>
            </a:r>
            <a:endParaRPr b="0" lang="en-IN" sz="1200" spc="-1" strike="noStrike">
              <a:latin typeface="Arial"/>
            </a:endParaRPr>
          </a:p>
          <a:p>
            <a:pPr marL="432000" indent="-324000">
              <a:spcBef>
                <a:spcPts val="530"/>
              </a:spcBef>
            </a:pPr>
            <a:r>
              <a:rPr b="0" lang="en-IN" sz="1200" spc="-1" strike="noStrike">
                <a:latin typeface="Arial"/>
              </a:rPr>
              <a:t> </a:t>
            </a:r>
            <a:endParaRPr b="0" lang="en-IN" sz="1200" spc="-1" strike="noStrike">
              <a:latin typeface="Arial"/>
            </a:endParaRPr>
          </a:p>
          <a:p>
            <a:pPr marL="432000" indent="-324000">
              <a:spcBef>
                <a:spcPts val="530"/>
              </a:spcBef>
            </a:pPr>
            <a:r>
              <a:rPr b="1" lang="en-IN" sz="1200" spc="-1" strike="noStrike">
                <a:latin typeface="Arial"/>
              </a:rPr>
              <a:t>For AWS Certificate Manager</a:t>
            </a:r>
            <a:endParaRPr b="0" lang="en-IN" sz="1200" spc="-1" strike="noStrike">
              <a:latin typeface="Arial"/>
            </a:endParaRPr>
          </a:p>
          <a:p>
            <a:pPr marL="432000" indent="-324000">
              <a:spcBef>
                <a:spcPts val="530"/>
              </a:spcBef>
            </a:pPr>
            <a:r>
              <a:rPr b="0" lang="en-IN" sz="1200" spc="-1" strike="noStrike">
                <a:latin typeface="Arial"/>
              </a:rPr>
              <a:t>1.Go To Certificate Manager Service</a:t>
            </a:r>
            <a:endParaRPr b="0" lang="en-IN" sz="1200" spc="-1" strike="noStrike">
              <a:latin typeface="Arial"/>
            </a:endParaRPr>
          </a:p>
          <a:p>
            <a:pPr marL="432000" indent="-324000">
              <a:spcBef>
                <a:spcPts val="530"/>
              </a:spcBef>
            </a:pPr>
            <a:r>
              <a:rPr b="0" lang="en-IN" sz="1200" spc="-1" strike="noStrike">
                <a:latin typeface="Arial"/>
              </a:rPr>
              <a:t>2.Click Request A certificate</a:t>
            </a:r>
            <a:endParaRPr b="0" lang="en-IN" sz="1200" spc="-1" strike="noStrike">
              <a:latin typeface="Arial"/>
            </a:endParaRPr>
          </a:p>
          <a:p>
            <a:pPr marL="432000" indent="-324000">
              <a:spcBef>
                <a:spcPts val="530"/>
              </a:spcBef>
            </a:pPr>
            <a:r>
              <a:rPr b="0" lang="en-IN" sz="1200" spc="-1" strike="noStrike">
                <a:latin typeface="Arial"/>
              </a:rPr>
              <a:t>3.Select Request a public certificate</a:t>
            </a:r>
            <a:endParaRPr b="0" lang="en-IN" sz="1200" spc="-1" strike="noStrike">
              <a:latin typeface="Arial"/>
            </a:endParaRPr>
          </a:p>
          <a:p>
            <a:pPr marL="432000" indent="-324000">
              <a:spcBef>
                <a:spcPts val="530"/>
              </a:spcBef>
            </a:pPr>
            <a:r>
              <a:rPr b="0" lang="en-IN" sz="1200" spc="-1" strike="noStrike">
                <a:latin typeface="Arial"/>
                <a:ea typeface="Noto Sans CJK SC"/>
              </a:rPr>
              <a:t>4.</a:t>
            </a:r>
            <a:r>
              <a:rPr b="0" lang="en-IN" sz="1200" spc="-1" strike="noStrike">
                <a:latin typeface="Arial"/>
              </a:rPr>
              <a:t>Click Request A certificate</a:t>
            </a:r>
            <a:endParaRPr b="0" lang="en-IN" sz="1200" spc="-1" strike="noStrike">
              <a:latin typeface="Arial"/>
            </a:endParaRPr>
          </a:p>
          <a:p>
            <a:pPr marL="432000" indent="-324000">
              <a:spcBef>
                <a:spcPts val="530"/>
              </a:spcBef>
            </a:pPr>
            <a:r>
              <a:rPr b="0" lang="en-IN" sz="1200" spc="-1" strike="noStrike">
                <a:latin typeface="Arial"/>
              </a:rPr>
              <a:t>5.Add wildcard domain name Like(*.digitalcloudplatform.com) </a:t>
            </a:r>
            <a:endParaRPr b="0" lang="en-IN" sz="1200" spc="-1" strike="noStrike">
              <a:latin typeface="Arial"/>
            </a:endParaRPr>
          </a:p>
          <a:p>
            <a:pPr marL="432000" indent="-324000">
              <a:spcBef>
                <a:spcPts val="530"/>
              </a:spcBef>
            </a:pPr>
            <a:r>
              <a:rPr b="0" lang="en-IN" sz="1200" spc="-1" strike="noStrike">
                <a:latin typeface="Arial"/>
              </a:rPr>
              <a:t>6.Click Next</a:t>
            </a:r>
            <a:endParaRPr b="0" lang="en-IN" sz="1200" spc="-1" strike="noStrike">
              <a:latin typeface="Arial"/>
            </a:endParaRPr>
          </a:p>
          <a:p>
            <a:pPr marL="432000" indent="-324000">
              <a:spcBef>
                <a:spcPts val="530"/>
              </a:spcBef>
            </a:pPr>
            <a:r>
              <a:rPr b="0" lang="en-IN" sz="1200" spc="-1" strike="noStrike">
                <a:latin typeface="Arial"/>
              </a:rPr>
              <a:t>7.Select DNS Validation--&gt;Review--&gt;Confirm and Request--&gt;</a:t>
            </a:r>
            <a:endParaRPr b="0" lang="en-IN" sz="1200" spc="-1" strike="noStrike">
              <a:latin typeface="Arial"/>
            </a:endParaRPr>
          </a:p>
          <a:p>
            <a:pPr marL="432000" indent="-324000">
              <a:spcBef>
                <a:spcPts val="530"/>
              </a:spcBef>
            </a:pPr>
            <a:r>
              <a:rPr b="0" lang="en-IN" sz="1200" spc="-1" strike="noStrike">
                <a:latin typeface="Arial"/>
              </a:rPr>
              <a:t> </a:t>
            </a:r>
            <a:endParaRPr b="0" lang="en-IN" sz="1200" spc="-1" strike="noStrike">
              <a:latin typeface="Arial"/>
            </a:endParaRPr>
          </a:p>
          <a:p>
            <a:pPr marL="432000" indent="-324000">
              <a:spcBef>
                <a:spcPts val="530"/>
              </a:spcBef>
            </a:pPr>
            <a:r>
              <a:rPr b="0" lang="en-IN" sz="1200" spc="-1" strike="noStrike">
                <a:latin typeface="Arial"/>
              </a:rPr>
              <a:t> </a:t>
            </a:r>
            <a:endParaRPr b="0" lang="en-IN" sz="1200" spc="-1" strike="noStrike">
              <a:latin typeface="Arial"/>
            </a:endParaRPr>
          </a:p>
          <a:p>
            <a:pPr marL="432000" indent="-324000">
              <a:spcBef>
                <a:spcPts val="530"/>
              </a:spcBef>
            </a:pPr>
            <a:r>
              <a:rPr b="0" lang="en-IN" sz="1200" spc="-1" strike="noStrike">
                <a:latin typeface="Arial"/>
              </a:rPr>
              <a:t> </a:t>
            </a:r>
            <a:endParaRPr b="0" lang="en-IN" sz="1200" spc="-1" strike="noStrike">
              <a:latin typeface="Arial"/>
            </a:endParaRPr>
          </a:p>
          <a:p>
            <a:pPr marL="432000" indent="-324000">
              <a:spcBef>
                <a:spcPts val="530"/>
              </a:spcBef>
            </a:pPr>
            <a:r>
              <a:rPr b="0" lang="en-IN" sz="1200" spc="-1" strike="noStrike">
                <a:latin typeface="Arial"/>
              </a:rPr>
              <a:t> </a:t>
            </a:r>
            <a:endParaRPr b="0" lang="en-IN" sz="1200" spc="-1" strike="noStrike">
              <a:latin typeface="Arial"/>
            </a:endParaRPr>
          </a:p>
          <a:p>
            <a:pPr marL="432000" indent="-324000">
              <a:spcBef>
                <a:spcPts val="530"/>
              </a:spcBef>
            </a:pPr>
            <a:r>
              <a:rPr b="0" lang="en-IN" sz="1200" spc="-1" strike="noStrike">
                <a:latin typeface="Arial"/>
              </a:rPr>
              <a:t> </a:t>
            </a:r>
            <a:endParaRPr b="0" lang="en-IN" sz="1200" spc="-1" strike="noStrike">
              <a:latin typeface="Arial"/>
            </a:endParaRPr>
          </a:p>
          <a:p>
            <a:pPr marL="432000" indent="-324000">
              <a:spcBef>
                <a:spcPts val="530"/>
              </a:spcBef>
            </a:pPr>
            <a:r>
              <a:rPr b="0" lang="en-IN" sz="1200" spc="-1" strike="noStrike">
                <a:latin typeface="Arial"/>
              </a:rPr>
              <a:t> </a:t>
            </a:r>
            <a:endParaRPr b="0" lang="en-IN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8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530"/>
              </a:spcBef>
            </a:pPr>
            <a:r>
              <a:rPr b="0" lang="en-IN" sz="1200" spc="-1" strike="noStrike">
                <a:latin typeface="Arial"/>
              </a:rPr>
              <a:t>8. Expand Domain Section--&gt;Click Create Record in Route 53---&gt;Continue</a:t>
            </a:r>
            <a:endParaRPr b="0" lang="en-IN" sz="1200" spc="-1" strike="noStrike">
              <a:latin typeface="Arial"/>
            </a:endParaRPr>
          </a:p>
          <a:p>
            <a:pPr marL="432000" indent="-324000">
              <a:spcBef>
                <a:spcPts val="530"/>
              </a:spcBef>
            </a:pPr>
            <a:r>
              <a:rPr b="0" lang="en-IN" sz="1200" spc="-1" strike="noStrike">
                <a:latin typeface="Arial"/>
              </a:rPr>
              <a:t>9. Wait till it get issued</a:t>
            </a:r>
            <a:endParaRPr b="0" lang="en-IN" sz="1200" spc="-1" strike="noStrike">
              <a:latin typeface="Arial"/>
            </a:endParaRPr>
          </a:p>
          <a:p>
            <a:pPr marL="432000" indent="-324000">
              <a:spcBef>
                <a:spcPts val="530"/>
              </a:spcBef>
            </a:pPr>
            <a:r>
              <a:rPr b="0" lang="en-IN" sz="1200" spc="-1" strike="noStrike">
                <a:latin typeface="Arial"/>
              </a:rPr>
              <a:t>10. Copy ARN from there and paste it in deploy-tls-termination.yaml</a:t>
            </a:r>
            <a:endParaRPr b="0" lang="en-IN" sz="1200" spc="-1" strike="noStrike">
              <a:latin typeface="Arial"/>
            </a:endParaRPr>
          </a:p>
          <a:p>
            <a:pPr marL="432000" indent="-324000">
              <a:spcBef>
                <a:spcPts val="530"/>
              </a:spcBef>
            </a:pPr>
            <a:r>
              <a:rPr b="0" lang="en-IN" sz="1200" spc="-1" strike="noStrike">
                <a:latin typeface="Arial"/>
              </a:rPr>
              <a:t> </a:t>
            </a:r>
            <a:endParaRPr b="0" lang="en-IN" sz="1200" spc="-1" strike="noStrike">
              <a:latin typeface="Arial"/>
            </a:endParaRPr>
          </a:p>
          <a:p>
            <a:pPr marL="432000" indent="-324000">
              <a:spcBef>
                <a:spcPts val="530"/>
              </a:spcBef>
            </a:pPr>
            <a:r>
              <a:rPr b="0" lang="en-IN" sz="1200" spc="-1" strike="noStrike">
                <a:latin typeface="Arial"/>
              </a:rPr>
              <a:t>ARN</a:t>
            </a:r>
            <a:r>
              <a:rPr b="0" lang="en-IN" sz="1200" spc="-1" strike="noStrike">
                <a:latin typeface="Arial"/>
              </a:rPr>
              <a:t>	</a:t>
            </a:r>
            <a:r>
              <a:rPr b="0" lang="en-IN" sz="1200" spc="-1" strike="noStrike">
                <a:latin typeface="Arial"/>
              </a:rPr>
              <a:t>arn:aws:acm:eu-west-1:936422292136:certificate/976184e0-3a6c-4d4b-9fc1-503b8e941a2c</a:t>
            </a:r>
            <a:endParaRPr b="0" lang="en-IN" sz="1200" spc="-1" strike="noStrike">
              <a:latin typeface="Arial"/>
            </a:endParaRPr>
          </a:p>
          <a:p>
            <a:pPr marL="432000" indent="-324000">
              <a:spcBef>
                <a:spcPts val="530"/>
              </a:spcBef>
            </a:pPr>
            <a:r>
              <a:rPr b="0" lang="en-IN" sz="1200" spc="-1" strike="noStrike">
                <a:latin typeface="Arial"/>
              </a:rPr>
              <a:t> </a:t>
            </a:r>
            <a:endParaRPr b="0" lang="en-IN" sz="1200" spc="-1" strike="noStrike">
              <a:latin typeface="Arial"/>
            </a:endParaRPr>
          </a:p>
          <a:p>
            <a:pPr marL="432000" indent="-324000">
              <a:spcBef>
                <a:spcPts val="530"/>
              </a:spcBef>
            </a:pPr>
            <a:r>
              <a:rPr b="0" lang="en-IN" sz="1200" spc="-1" strike="noStrike">
                <a:latin typeface="Arial"/>
              </a:rPr>
              <a:t>After changing CIDR and  ACM  use this command in deploy-tls-termination</a:t>
            </a:r>
            <a:endParaRPr b="0" lang="en-IN" sz="1200" spc="-1" strike="noStrike">
              <a:latin typeface="Arial"/>
            </a:endParaRPr>
          </a:p>
          <a:p>
            <a:pPr marL="432000" indent="-324000">
              <a:spcBef>
                <a:spcPts val="530"/>
              </a:spcBef>
            </a:pPr>
            <a:r>
              <a:rPr b="0" lang="en-IN" sz="1200" spc="-1" strike="noStrike">
                <a:latin typeface="Arial"/>
              </a:rPr>
              <a:t>kubectl apply -f deploy-tls-termination.yaml</a:t>
            </a:r>
            <a:endParaRPr b="0" lang="en-IN" sz="1200" spc="-1" strike="noStrike">
              <a:latin typeface="Arial"/>
            </a:endParaRPr>
          </a:p>
          <a:p>
            <a:pPr marL="432000" indent="-324000">
              <a:spcBef>
                <a:spcPts val="530"/>
              </a:spcBef>
            </a:pPr>
            <a:r>
              <a:rPr b="0" lang="en-IN" sz="1200" spc="-1" strike="noStrike">
                <a:latin typeface="Arial"/>
              </a:rPr>
              <a:t> </a:t>
            </a:r>
            <a:endParaRPr b="0" lang="en-IN" sz="1200" spc="-1" strike="noStrike">
              <a:latin typeface="Arial"/>
            </a:endParaRPr>
          </a:p>
          <a:p>
            <a:pPr marL="432000" indent="-324000">
              <a:spcBef>
                <a:spcPts val="530"/>
              </a:spcBef>
            </a:pPr>
            <a:r>
              <a:rPr b="0" lang="en-IN" sz="1200" spc="-1" strike="noStrike">
                <a:latin typeface="Arial"/>
              </a:rPr>
              <a:t>This will do all setup (namespaces, services, deployment)</a:t>
            </a:r>
            <a:endParaRPr b="0" lang="en-IN" sz="1200" spc="-1" strike="noStrike">
              <a:latin typeface="Arial"/>
            </a:endParaRPr>
          </a:p>
          <a:p>
            <a:pPr marL="432000" indent="-324000">
              <a:spcBef>
                <a:spcPts val="530"/>
              </a:spcBef>
            </a:pPr>
            <a:r>
              <a:rPr b="0" lang="en-IN" sz="1200" spc="-1" strike="noStrike">
                <a:latin typeface="Arial"/>
              </a:rPr>
              <a:t>kubectl get all -n ingress-nginx</a:t>
            </a:r>
            <a:endParaRPr b="0" lang="en-IN" sz="1200" spc="-1" strike="noStrike">
              <a:latin typeface="Arial"/>
            </a:endParaRPr>
          </a:p>
          <a:p>
            <a:pPr marL="432000" indent="-324000">
              <a:spcBef>
                <a:spcPts val="530"/>
              </a:spcBef>
            </a:pPr>
            <a:r>
              <a:rPr b="0" lang="en-IN" sz="1200" spc="-1" strike="noStrike">
                <a:latin typeface="Arial"/>
              </a:rPr>
              <a:t> </a:t>
            </a:r>
            <a:endParaRPr b="0" lang="en-IN" sz="1200" spc="-1" strike="noStrike">
              <a:latin typeface="Arial"/>
            </a:endParaRPr>
          </a:p>
          <a:p>
            <a:pPr marL="432000" indent="-324000">
              <a:spcBef>
                <a:spcPts val="530"/>
              </a:spcBef>
            </a:pPr>
            <a:r>
              <a:rPr b="0" lang="en-IN" sz="1200" spc="-1" strike="noStrike">
                <a:latin typeface="Arial"/>
              </a:rPr>
              <a:t> </a:t>
            </a:r>
            <a:endParaRPr b="0" lang="en-IN" sz="1200" spc="-1" strike="noStrike">
              <a:latin typeface="Arial"/>
            </a:endParaRPr>
          </a:p>
          <a:p>
            <a:pPr marL="432000" indent="-324000">
              <a:spcBef>
                <a:spcPts val="530"/>
              </a:spcBef>
            </a:pPr>
            <a:r>
              <a:rPr b="0" lang="en-IN" sz="1200" spc="-1" strike="noStrike">
                <a:latin typeface="Arial"/>
              </a:rPr>
              <a:t>You will get a network load balancer in services</a:t>
            </a:r>
            <a:endParaRPr b="0" lang="en-IN" sz="1200" spc="-1" strike="noStrike">
              <a:latin typeface="Arial"/>
            </a:endParaRPr>
          </a:p>
          <a:p>
            <a:pPr marL="432000" indent="-324000">
              <a:spcBef>
                <a:spcPts val="530"/>
              </a:spcBef>
            </a:pPr>
            <a:r>
              <a:rPr b="0" lang="en-IN" sz="1200" spc="-1" strike="noStrike">
                <a:latin typeface="Arial"/>
              </a:rPr>
              <a:t> </a:t>
            </a:r>
            <a:endParaRPr b="0" lang="en-IN" sz="1200" spc="-1" strike="noStrike">
              <a:latin typeface="Arial"/>
            </a:endParaRPr>
          </a:p>
          <a:p>
            <a:pPr marL="432000" indent="-324000">
              <a:spcBef>
                <a:spcPts val="530"/>
              </a:spcBef>
            </a:pPr>
            <a:r>
              <a:rPr b="0" lang="en-IN" sz="1200" spc="-1" strike="noStrike">
                <a:latin typeface="Arial"/>
              </a:rPr>
              <a:t> </a:t>
            </a:r>
            <a:endParaRPr b="0" lang="en-IN" sz="1200" spc="-1" strike="noStrike">
              <a:latin typeface="Arial"/>
            </a:endParaRPr>
          </a:p>
          <a:p>
            <a:pPr marL="432000" indent="-324000">
              <a:spcBef>
                <a:spcPts val="530"/>
              </a:spcBef>
            </a:pPr>
            <a:r>
              <a:rPr b="0" lang="en-IN" sz="1200" spc="-1" strike="noStrike">
                <a:latin typeface="Arial"/>
              </a:rPr>
              <a:t> </a:t>
            </a:r>
            <a:endParaRPr b="0" lang="en-IN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Edit Load Balancer configuration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50" name="TextShape 2"/>
          <p:cNvSpPr txBox="1"/>
          <p:nvPr/>
        </p:nvSpPr>
        <p:spPr>
          <a:xfrm>
            <a:off x="504360" y="14400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530"/>
              </a:spcBef>
            </a:pPr>
            <a:r>
              <a:rPr b="0" lang="en-IN" sz="1200" spc="-1" strike="noStrike">
                <a:latin typeface="Arial"/>
              </a:rPr>
              <a:t> </a:t>
            </a:r>
            <a:endParaRPr b="0" lang="en-IN" sz="1200" spc="-1" strike="noStrike">
              <a:latin typeface="Arial"/>
            </a:endParaRPr>
          </a:p>
          <a:p>
            <a:pPr marL="432000" indent="-324000">
              <a:spcBef>
                <a:spcPts val="530"/>
              </a:spcBef>
            </a:pPr>
            <a:r>
              <a:rPr b="0" lang="en-IN" sz="1200" spc="-1" strike="noStrike">
                <a:latin typeface="Arial"/>
              </a:rPr>
              <a:t> </a:t>
            </a:r>
            <a:endParaRPr b="0" lang="en-IN" sz="1200" spc="-1" strike="noStrike">
              <a:latin typeface="Arial"/>
            </a:endParaRPr>
          </a:p>
        </p:txBody>
      </p:sp>
      <p:pic>
        <p:nvPicPr>
          <p:cNvPr id="51" name="" descr=""/>
          <p:cNvPicPr/>
          <p:nvPr/>
        </p:nvPicPr>
        <p:blipFill>
          <a:blip r:embed="rId1"/>
          <a:stretch/>
        </p:blipFill>
        <p:spPr>
          <a:xfrm>
            <a:off x="1224000" y="1837440"/>
            <a:ext cx="6336000" cy="3058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Edit Listener configuration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53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91000"/>
          </a:bodyPr>
          <a:p>
            <a:pPr marL="432000" indent="-324000">
              <a:spcBef>
                <a:spcPts val="530"/>
              </a:spcBef>
            </a:pPr>
            <a:r>
              <a:rPr b="0" lang="en-IN" sz="1200" spc="-1" strike="noStrike">
                <a:latin typeface="Arial"/>
              </a:rPr>
              <a:t>Go to Load Balancer in AWS ---&gt;Select the one which is created and wait till it comes in active state--&gt;Click Listeners </a:t>
            </a:r>
            <a:endParaRPr b="0" lang="en-IN" sz="1200" spc="-1" strike="noStrike">
              <a:latin typeface="Arial"/>
            </a:endParaRPr>
          </a:p>
          <a:p>
            <a:pPr marL="432000" indent="-324000">
              <a:spcBef>
                <a:spcPts val="530"/>
              </a:spcBef>
            </a:pPr>
            <a:r>
              <a:rPr b="0" lang="en-IN" sz="1200" spc="-1" strike="noStrike">
                <a:latin typeface="Arial"/>
              </a:rPr>
              <a:t>Select the listener which is associated with 443</a:t>
            </a:r>
            <a:endParaRPr b="0" lang="en-IN" sz="1200" spc="-1" strike="noStrike">
              <a:latin typeface="Arial"/>
            </a:endParaRPr>
          </a:p>
          <a:p>
            <a:pPr marL="432000" indent="-324000">
              <a:spcBef>
                <a:spcPts val="530"/>
              </a:spcBef>
            </a:pPr>
            <a:r>
              <a:rPr b="0" lang="en-IN" sz="1200" spc="-1" strike="noStrike">
                <a:latin typeface="Arial"/>
              </a:rPr>
              <a:t> </a:t>
            </a:r>
            <a:endParaRPr b="0" lang="en-IN" sz="1200" spc="-1" strike="noStrike">
              <a:latin typeface="Arial"/>
            </a:endParaRPr>
          </a:p>
          <a:p>
            <a:pPr marL="432000" indent="-324000">
              <a:spcBef>
                <a:spcPts val="530"/>
              </a:spcBef>
            </a:pPr>
            <a:r>
              <a:rPr b="0" lang="en-IN" sz="1200" spc="-1" strike="noStrike">
                <a:latin typeface="Arial"/>
              </a:rPr>
              <a:t>If it is TLS:443 like above picture then everything is good</a:t>
            </a:r>
            <a:endParaRPr b="0" lang="en-IN" sz="1200" spc="-1" strike="noStrike">
              <a:latin typeface="Arial"/>
            </a:endParaRPr>
          </a:p>
          <a:p>
            <a:pPr marL="432000" indent="-324000">
              <a:spcBef>
                <a:spcPts val="530"/>
              </a:spcBef>
            </a:pPr>
            <a:r>
              <a:rPr b="0" lang="en-IN" sz="1200" spc="-1" strike="noStrike">
                <a:latin typeface="Arial"/>
              </a:rPr>
              <a:t> </a:t>
            </a:r>
            <a:endParaRPr b="0" lang="en-IN" sz="1200" spc="-1" strike="noStrike">
              <a:latin typeface="Arial"/>
            </a:endParaRPr>
          </a:p>
          <a:p>
            <a:pPr marL="432000" indent="-324000">
              <a:spcBef>
                <a:spcPts val="530"/>
              </a:spcBef>
            </a:pPr>
            <a:r>
              <a:rPr b="0" lang="en-IN" sz="1200" spc="-1" strike="noStrike">
                <a:latin typeface="Arial"/>
              </a:rPr>
              <a:t>If it is TCP:443 then </a:t>
            </a:r>
            <a:endParaRPr b="0" lang="en-IN" sz="1200" spc="-1" strike="noStrike">
              <a:latin typeface="Arial"/>
            </a:endParaRPr>
          </a:p>
          <a:p>
            <a:pPr marL="432000" indent="-324000">
              <a:spcBef>
                <a:spcPts val="530"/>
              </a:spcBef>
            </a:pPr>
            <a:r>
              <a:rPr b="0" lang="en-IN" sz="1200" spc="-1" strike="noStrike">
                <a:latin typeface="Arial"/>
              </a:rPr>
              <a:t>1. Click on that TCP:443 Listener--&gt;Delete it</a:t>
            </a:r>
            <a:endParaRPr b="0" lang="en-IN" sz="1200" spc="-1" strike="noStrike">
              <a:latin typeface="Arial"/>
            </a:endParaRPr>
          </a:p>
          <a:p>
            <a:pPr marL="432000" indent="-324000">
              <a:spcBef>
                <a:spcPts val="530"/>
              </a:spcBef>
            </a:pPr>
            <a:r>
              <a:rPr b="0" lang="en-IN" sz="1200" spc="-1" strike="noStrike">
                <a:latin typeface="Arial"/>
              </a:rPr>
              <a:t>2.Click Add Listener</a:t>
            </a:r>
            <a:endParaRPr b="0" lang="en-IN" sz="1200" spc="-1" strike="noStrike">
              <a:latin typeface="Arial"/>
            </a:endParaRPr>
          </a:p>
          <a:p>
            <a:pPr marL="432000" indent="-324000">
              <a:spcBef>
                <a:spcPts val="530"/>
              </a:spcBef>
            </a:pPr>
            <a:r>
              <a:rPr b="0" lang="en-IN" sz="1200" spc="-1" strike="noStrike">
                <a:latin typeface="Arial"/>
              </a:rPr>
              <a:t>3. Select Protocol TLS: 443</a:t>
            </a:r>
            <a:endParaRPr b="0" lang="en-IN" sz="1200" spc="-1" strike="noStrike">
              <a:latin typeface="Arial"/>
            </a:endParaRPr>
          </a:p>
          <a:p>
            <a:pPr marL="432000" indent="-324000">
              <a:spcBef>
                <a:spcPts val="530"/>
              </a:spcBef>
            </a:pPr>
            <a:r>
              <a:rPr b="0" lang="en-IN" sz="1200" spc="-1" strike="noStrike">
                <a:latin typeface="Arial"/>
              </a:rPr>
              <a:t>4. Keep ALPN policy as None</a:t>
            </a:r>
            <a:endParaRPr b="0" lang="en-IN" sz="1200" spc="-1" strike="noStrike">
              <a:latin typeface="Arial"/>
            </a:endParaRPr>
          </a:p>
          <a:p>
            <a:pPr marL="432000" indent="-324000">
              <a:spcBef>
                <a:spcPts val="530"/>
              </a:spcBef>
            </a:pPr>
            <a:r>
              <a:rPr b="0" lang="en-IN" sz="1200" spc="-1" strike="noStrike">
                <a:latin typeface="Arial"/>
                <a:ea typeface="Noto Sans CJK SC"/>
              </a:rPr>
              <a:t>5.Default action--&gt;Forward to (Select one target group) (Go Back to target group </a:t>
            </a:r>
            <a:r>
              <a:rPr b="0" lang="en-IN" sz="1200" spc="-1" strike="noStrike">
                <a:latin typeface="Arial"/>
              </a:rPr>
              <a:t>section in AWS and check which of the target group associated with this load balancer has at least 1 healthy instance)</a:t>
            </a:r>
            <a:endParaRPr b="0" lang="en-IN" sz="1200" spc="-1" strike="noStrike">
              <a:latin typeface="Arial"/>
            </a:endParaRPr>
          </a:p>
          <a:p>
            <a:pPr marL="432000" indent="-324000">
              <a:spcBef>
                <a:spcPts val="530"/>
              </a:spcBef>
            </a:pPr>
            <a:r>
              <a:rPr b="0" lang="en-IN" sz="1200" spc="-1" strike="noStrike">
                <a:latin typeface="Arial"/>
              </a:rPr>
              <a:t>6.Security Policy --&gt;Pick ELBSecurityPolicy-2016-08</a:t>
            </a:r>
            <a:endParaRPr b="0" lang="en-IN" sz="1200" spc="-1" strike="noStrike">
              <a:latin typeface="Arial"/>
            </a:endParaRPr>
          </a:p>
          <a:p>
            <a:pPr marL="432000" indent="-324000">
              <a:spcBef>
                <a:spcPts val="530"/>
              </a:spcBef>
            </a:pPr>
            <a:r>
              <a:rPr b="0" lang="en-IN" sz="1200" spc="-1" strike="noStrike">
                <a:latin typeface="Arial"/>
              </a:rPr>
              <a:t>7.Default SSL certificate--&gt;From ACM (recommended)--&gt;SSL certificate which you craeted above will be in dropdown</a:t>
            </a:r>
            <a:endParaRPr b="0" lang="en-IN" sz="1200" spc="-1" strike="noStrike">
              <a:latin typeface="Arial"/>
            </a:endParaRPr>
          </a:p>
          <a:p>
            <a:pPr marL="432000" indent="-324000">
              <a:spcBef>
                <a:spcPts val="530"/>
              </a:spcBef>
            </a:pPr>
            <a:r>
              <a:rPr b="0" lang="en-IN" sz="1200" spc="-1" strike="noStrike">
                <a:latin typeface="Arial"/>
              </a:rPr>
              <a:t>8. Click Add LIstener</a:t>
            </a:r>
            <a:endParaRPr b="0" lang="en-IN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Attach load balancer to your domain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55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530"/>
              </a:spcBef>
            </a:pPr>
            <a:r>
              <a:rPr b="0" lang="en-IN" sz="1200" spc="-1" strike="noStrike">
                <a:latin typeface="Arial"/>
              </a:rPr>
              <a:t>1. Goto Route53 services</a:t>
            </a:r>
            <a:endParaRPr b="0" lang="en-IN" sz="1200" spc="-1" strike="noStrike">
              <a:latin typeface="Arial"/>
            </a:endParaRPr>
          </a:p>
          <a:p>
            <a:pPr marL="432000" indent="-324000">
              <a:spcBef>
                <a:spcPts val="530"/>
              </a:spcBef>
            </a:pPr>
            <a:r>
              <a:rPr b="0" lang="en-IN" sz="1200" spc="-1" strike="noStrike">
                <a:latin typeface="Arial"/>
              </a:rPr>
              <a:t>2. Click HostedZones</a:t>
            </a:r>
            <a:endParaRPr b="0" lang="en-IN" sz="1200" spc="-1" strike="noStrike">
              <a:latin typeface="Arial"/>
            </a:endParaRPr>
          </a:p>
          <a:p>
            <a:pPr marL="432000" indent="-324000">
              <a:spcBef>
                <a:spcPts val="530"/>
              </a:spcBef>
            </a:pPr>
            <a:r>
              <a:rPr b="0" lang="en-IN" sz="1200" spc="-1" strike="noStrike">
                <a:latin typeface="Arial"/>
              </a:rPr>
              <a:t>3. Goto your Domain--&gt;Create Record </a:t>
            </a:r>
            <a:endParaRPr b="0" lang="en-IN" sz="1200" spc="-1" strike="noStrike">
              <a:latin typeface="Arial"/>
            </a:endParaRPr>
          </a:p>
          <a:p>
            <a:pPr marL="432000" indent="-324000">
              <a:spcBef>
                <a:spcPts val="530"/>
              </a:spcBef>
            </a:pPr>
            <a:r>
              <a:rPr b="0" lang="en-IN" sz="1200" spc="-1" strike="noStrike">
                <a:latin typeface="Arial"/>
              </a:rPr>
              <a:t>4. Write Record Name or use wildcard * in place of Record Name</a:t>
            </a:r>
            <a:endParaRPr b="0" lang="en-IN" sz="1200" spc="-1" strike="noStrike">
              <a:latin typeface="Arial"/>
            </a:endParaRPr>
          </a:p>
          <a:p>
            <a:pPr marL="432000" indent="-324000">
              <a:spcBef>
                <a:spcPts val="530"/>
              </a:spcBef>
            </a:pPr>
            <a:r>
              <a:rPr b="0" lang="en-IN" sz="1200" spc="-1" strike="noStrike">
                <a:latin typeface="Arial"/>
              </a:rPr>
              <a:t>5.Toggle Alias</a:t>
            </a:r>
            <a:endParaRPr b="0" lang="en-IN" sz="1200" spc="-1" strike="noStrike">
              <a:latin typeface="Arial"/>
            </a:endParaRPr>
          </a:p>
          <a:p>
            <a:pPr marL="432000" indent="-324000">
              <a:spcBef>
                <a:spcPts val="530"/>
              </a:spcBef>
            </a:pPr>
            <a:r>
              <a:rPr b="0" lang="en-IN" sz="1200" spc="-1" strike="noStrike">
                <a:latin typeface="Arial"/>
              </a:rPr>
              <a:t>6.Choose endpoint--&gt;Alias to Network Load Balancer </a:t>
            </a:r>
            <a:endParaRPr b="0" lang="en-IN" sz="1200" spc="-1" strike="noStrike">
              <a:latin typeface="Arial"/>
            </a:endParaRPr>
          </a:p>
          <a:p>
            <a:pPr marL="432000" indent="-324000">
              <a:spcBef>
                <a:spcPts val="530"/>
              </a:spcBef>
            </a:pPr>
            <a:r>
              <a:rPr b="0" lang="en-IN" sz="1200" spc="-1" strike="noStrike">
                <a:latin typeface="Arial"/>
              </a:rPr>
              <a:t>7.Choose Region</a:t>
            </a:r>
            <a:endParaRPr b="0" lang="en-IN" sz="1200" spc="-1" strike="noStrike">
              <a:latin typeface="Arial"/>
            </a:endParaRPr>
          </a:p>
          <a:p>
            <a:pPr marL="432000" indent="-324000">
              <a:spcBef>
                <a:spcPts val="530"/>
              </a:spcBef>
            </a:pPr>
            <a:r>
              <a:rPr b="0" lang="en-IN" sz="1200" spc="-1" strike="noStrike">
                <a:latin typeface="Arial"/>
              </a:rPr>
              <a:t>8.Choose Load Balancer ---&gt;Create Record</a:t>
            </a:r>
            <a:endParaRPr b="0" lang="en-IN" sz="1200" spc="-1" strike="noStrike">
              <a:latin typeface="Arial"/>
            </a:endParaRPr>
          </a:p>
          <a:p>
            <a:pPr marL="432000" indent="-324000">
              <a:spcBef>
                <a:spcPts val="530"/>
              </a:spcBef>
            </a:pPr>
            <a:r>
              <a:rPr b="0" lang="en-IN" sz="1200" spc="-1" strike="noStrike">
                <a:latin typeface="Arial"/>
              </a:rPr>
              <a:t> </a:t>
            </a:r>
            <a:endParaRPr b="0" lang="en-IN" sz="1200" spc="-1" strike="noStrike">
              <a:latin typeface="Arial"/>
            </a:endParaRPr>
          </a:p>
          <a:p>
            <a:pPr marL="432000" indent="-324000">
              <a:spcBef>
                <a:spcPts val="530"/>
              </a:spcBef>
            </a:pPr>
            <a:r>
              <a:rPr b="0" lang="en-IN" sz="1200" spc="-1" strike="noStrike">
                <a:latin typeface="Arial"/>
              </a:rPr>
              <a:t> </a:t>
            </a:r>
            <a:endParaRPr b="0" lang="en-IN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2021-06-24T20:53:29Z</dcterms:created>
  <dc:creator/>
  <dc:description/>
  <dc:language>en-IN</dc:language>
  <cp:lastModifiedBy/>
  <dcterms:modified xsi:type="dcterms:W3CDTF">2021-06-24T21:47:45Z</dcterms:modified>
  <cp:revision>2</cp:revision>
  <dc:subject/>
  <dc:title/>
</cp:coreProperties>
</file>