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tabLst>
                <a:tab algn="l" pos="408240"/>
              </a:tabLst>
            </a:pPr>
            <a:r>
              <a:rPr b="0" lang="en-IN" sz="1200" spc="-1" strike="noStrike">
                <a:solidFill>
                  <a:srgbClr val="111111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111111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IN" sz="2800" spc="-1" strike="noStrike">
                <a:solidFill>
                  <a:srgbClr val="111111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111111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IN" sz="2400" spc="-1" strike="noStrike">
                <a:solidFill>
                  <a:srgbClr val="111111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111111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IN" sz="2000" spc="-1" strike="noStrike">
                <a:solidFill>
                  <a:srgbClr val="111111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111111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IN" sz="2000" spc="-1" strike="noStrike">
                <a:solidFill>
                  <a:srgbClr val="111111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111111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IN" sz="2000" spc="-1" strike="noStrike">
                <a:solidFill>
                  <a:srgbClr val="111111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111111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IN" sz="2000" spc="-1" strike="noStrike">
                <a:solidFill>
                  <a:srgbClr val="111111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7B6E_xLufew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3640" y="7380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Kubernetes microservice Deployment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3640" y="132624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Useful Ingress commands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31640" y="143964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kubectl get ingress -n posts-namespace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Output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No resources found in posts01-nmamespace namespace.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ubuntu@ip-172-31-45-169:~/Deployment/posts$ kubectl get ingress -n posts01-namespace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Warning: extensions/v1beta1 Ingress is deprecated in v1.14+, unavailable in v1.22+; use networking.k8s.io/v1 Ingress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NAME              CLASS    HOSTS                   ADDRESS                                                                   PORTS   AGE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posts01-ingress   &lt;none&gt;   posts01.noosarp.click   a1373d2b65be04aa9bba32438d7a45b8-1689265558.us-east-2.elb.amazonaws.com   80      100m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Useful kubernetes command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3640" y="132624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Kubectl get pods -n namespace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kubectl describe pods -n namespace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kubectl logs podname -n namespace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kubectl get svc -n namespace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kubectl describe svc -n namespace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kubectl edit svc -n namespace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kubectl get endpoints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kubectl delete ns namespace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kubect exec -it podname </a:t>
            </a:r>
            <a:r>
              <a:rPr b="0" i="1" lang="en-IN" sz="1200" spc="-1" strike="noStrike">
                <a:latin typeface="Arial"/>
              </a:rPr>
              <a:t>/bin/</a:t>
            </a:r>
            <a:r>
              <a:rPr b="0" lang="en-IN" sz="1200" spc="-1" strike="noStrike">
                <a:latin typeface="Arial"/>
              </a:rPr>
              <a:t>bash -n namespace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3640" y="132624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tabLst>
                <a:tab algn="l" pos="408240"/>
              </a:tabLst>
            </a:pPr>
            <a:r>
              <a:rPr b="0" lang="en-IN" sz="1200" spc="-1" strike="noStrike">
                <a:solidFill>
                  <a:srgbClr val="111111"/>
                </a:solidFill>
                <a:latin typeface="Arial"/>
              </a:rPr>
              <a:t>posts.zip is the microservice deployed in this case</a:t>
            </a:r>
            <a:endParaRPr b="0" lang="en-IN" sz="12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Deployment yaml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3640" y="132624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7000"/>
          </a:bodyPr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apiVersion: apps/v1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kind: Deployment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metadata: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name: posts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labels: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app: posts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namespace: posts-namespace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spec: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selector: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matchLabels: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</a:t>
            </a:r>
            <a:r>
              <a:rPr b="0" lang="en-IN" sz="1200" spc="-1" strike="noStrike">
                <a:latin typeface="Arial"/>
              </a:rPr>
              <a:t>app: posts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template: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metadata: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</a:t>
            </a:r>
            <a:r>
              <a:rPr b="0" lang="en-IN" sz="1200" spc="-1" strike="noStrike">
                <a:latin typeface="Arial"/>
              </a:rPr>
              <a:t>labels: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  </a:t>
            </a:r>
            <a:r>
              <a:rPr b="0" lang="en-IN" sz="1200" spc="-1" strike="noStrike">
                <a:latin typeface="Arial"/>
              </a:rPr>
              <a:t>app: posts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spec: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</a:t>
            </a:r>
            <a:r>
              <a:rPr b="0" lang="en-IN" sz="1200" spc="-1" strike="noStrike">
                <a:latin typeface="Arial"/>
              </a:rPr>
              <a:t>containers: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</a:t>
            </a:r>
            <a:r>
              <a:rPr b="0" lang="en-IN" sz="1200" spc="-1" strike="noStrike">
                <a:latin typeface="Arial"/>
              </a:rPr>
              <a:t>- name: posts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  </a:t>
            </a:r>
            <a:r>
              <a:rPr b="0" lang="en-IN" sz="1200" spc="-1" strike="noStrike">
                <a:latin typeface="Arial"/>
              </a:rPr>
              <a:t>image: 1130998543451417.dkr.ecr.us-east-2.amazonaws.com/posts:latest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  </a:t>
            </a:r>
            <a:r>
              <a:rPr b="0" lang="en-IN" sz="1200" spc="-1" strike="noStrike">
                <a:latin typeface="Arial"/>
              </a:rPr>
              <a:t>ports: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  </a:t>
            </a:r>
            <a:r>
              <a:rPr b="0" lang="en-IN" sz="1200" spc="-1" strike="noStrike">
                <a:latin typeface="Arial"/>
              </a:rPr>
              <a:t>- containerPort: 4000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Dockerfile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32000" y="129564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FROM node:alpine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WORKDIR /app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COPY package.json ./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RUN npm install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COPY ./ ./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CMD ["npm", "start"]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Service.yaml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3640" y="132624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apiVersion: v1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kind: Service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metadata: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name: service-posts-port80-clusterip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labels: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app: posts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namespace: posts-namespace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spec: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type: ClusterIP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ports: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- name: ui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</a:t>
            </a:r>
            <a:r>
              <a:rPr b="0" lang="en-IN" sz="1200" spc="-1" strike="noStrike">
                <a:latin typeface="Arial"/>
              </a:rPr>
              <a:t>port: 80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</a:t>
            </a:r>
            <a:r>
              <a:rPr b="0" lang="en-IN" sz="1200" spc="-1" strike="noStrike">
                <a:latin typeface="Arial"/>
              </a:rPr>
              <a:t>targetPort: 4000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</a:t>
            </a:r>
            <a:r>
              <a:rPr b="0" lang="en-IN" sz="1200" spc="-1" strike="noStrike">
                <a:latin typeface="Arial"/>
              </a:rPr>
              <a:t>protocol: TCP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selector: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app: posts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Ingress Setup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3640" y="129564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  <a:ea typeface="Noto Sans CJK SC"/>
              </a:rPr>
              <a:t>Youtube link :-  </a:t>
            </a:r>
            <a:r>
              <a:rPr b="0" lang="en-IN" sz="1200" spc="-1" strike="noStrike" u="sng">
                <a:solidFill>
                  <a:srgbClr val="0000ff"/>
                </a:solidFill>
                <a:uFillTx/>
                <a:latin typeface="Arial"/>
                <a:ea typeface="Noto Sans CJK SC"/>
                <a:hlinkClick r:id="rId1"/>
              </a:rPr>
              <a:t>https://www.youtube.com/watch?v=7B6E_xLufew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Helm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helm repo add ingress-nginx https://kubernetes.github.io/ingress-nginx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Install NGINX ingress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$ helm repo update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$ helm install ingress-nginx/ingress-nginx --generate-name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Build golang app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$ docker build -t app:v0.1.0 -f Dockerfile .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$ docker tag app:v0.1.0 &lt;your-account-id&gt;.dkr.ecr.us-east-1.amazonaws.com/app:v0.1.0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$ aws ecr get-login-password --region us-east-1 | docker login --username AWS --password-stdin &lt;your-account-id&gt;.dkr.ecr.us-east-1.amazonaws.com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$ docker push &lt;your-account-id&gt;.dkr.ecr.us-east-1.amazonaws.com/app:v0.1.0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Deploy our app to kubernetes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$ kubectl apply -f deployment.yaml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$ kubectl apply -f service.yaml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$ kubectl get endpoints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ff"/>
                </a:solidFill>
                <a:latin typeface="Arial"/>
                <a:ea typeface="Noto Sans CJK SC"/>
              </a:rPr>
              <a:t>$ kubectl apply -f ingress.yaml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Ingress file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3640" y="132624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---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apiVersion: networking.k8s.io/v1beta1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kind: Ingress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metadata: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annotations: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kubernetes.io/ingress.class: nginx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name: posts-ingress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namespace: posts-namespace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spec: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rules: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-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</a:t>
            </a:r>
            <a:r>
              <a:rPr b="0" lang="en-IN" sz="1200" spc="-1" strike="noStrike">
                <a:latin typeface="Arial"/>
              </a:rPr>
              <a:t>host: posts.noosarp.click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</a:t>
            </a:r>
            <a:r>
              <a:rPr b="0" lang="en-IN" sz="1200" spc="-1" strike="noStrike">
                <a:latin typeface="Arial"/>
              </a:rPr>
              <a:t>http: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  </a:t>
            </a:r>
            <a:r>
              <a:rPr b="0" lang="en-IN" sz="1200" spc="-1" strike="noStrike">
                <a:latin typeface="Arial"/>
              </a:rPr>
              <a:t>paths: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    </a:t>
            </a:r>
            <a:r>
              <a:rPr b="0" lang="en-IN" sz="1200" spc="-1" strike="noStrike">
                <a:latin typeface="Arial"/>
              </a:rPr>
              <a:t>-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      </a:t>
            </a:r>
            <a:r>
              <a:rPr b="0" lang="en-IN" sz="1200" spc="-1" strike="noStrike">
                <a:latin typeface="Arial"/>
              </a:rPr>
              <a:t>backend: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serviceName: service-posts-port80-clusterip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servicePort: 80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           </a:t>
            </a:r>
            <a:r>
              <a:rPr b="0" lang="en-IN" sz="1200" spc="-1" strike="noStrike">
                <a:latin typeface="Arial"/>
              </a:rPr>
              <a:t>path: /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Create record for your domain name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99120" y="1326240"/>
            <a:ext cx="8679600" cy="328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Command to check if link working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32000" y="12474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Command:- nslookup posts.noosarp.click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Output should be like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ubuntu@ip-172-31-45-169:~/Deployment/posts$ nslookup posts.noosarp.click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Server:         127.0.0.53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Address:        127.0.0.53#53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Non-authoritative answer: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Name:   posts.noosarp.click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Address: 18.223.47.159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Name:   posts.noosarp.click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Address: 3.129.139.74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latin typeface="Arial"/>
              </a:rPr>
              <a:t>It takes time after record is created and ingress is applied til then it will show this error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61600" y="4031640"/>
            <a:ext cx="7286040" cy="115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2021-06-23T03:39:56Z</dcterms:created>
  <dc:creator/>
  <dc:description/>
  <dc:language>en-IN</dc:language>
  <cp:lastModifiedBy/>
  <dcterms:modified xsi:type="dcterms:W3CDTF">2021-06-23T04:17:07Z</dcterms:modified>
  <cp:revision>3</cp:revision>
  <dc:subject/>
  <dc:title/>
</cp:coreProperties>
</file>