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70" r:id="rId2"/>
    <p:sldId id="273" r:id="rId3"/>
    <p:sldId id="274" r:id="rId4"/>
    <p:sldId id="276" r:id="rId5"/>
    <p:sldId id="277" r:id="rId6"/>
    <p:sldId id="2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90" y="8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3090110"/>
          </a:xfrm>
        </p:spPr>
        <p:txBody>
          <a:bodyPr/>
          <a:lstStyle/>
          <a:p>
            <a:r>
              <a:rPr lang="en-US" dirty="0"/>
              <a:t>Indoor Positioning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828800" y="3954378"/>
            <a:ext cx="8534400" cy="1219200"/>
          </a:xfrm>
        </p:spPr>
        <p:txBody>
          <a:bodyPr/>
          <a:lstStyle/>
          <a:p>
            <a:r>
              <a:rPr lang="en-US" dirty="0"/>
              <a:t>Lucas Wassénius</a:t>
            </a:r>
          </a:p>
          <a:p>
            <a:r>
              <a:rPr lang="en-US" dirty="0"/>
              <a:t>Oscar Johansson</a:t>
            </a:r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0131C505-BFFD-4C6E-992C-A7A39A7BD070}"/>
              </a:ext>
            </a:extLst>
          </p:cNvPr>
          <p:cNvSpPr/>
          <p:nvPr/>
        </p:nvSpPr>
        <p:spPr>
          <a:xfrm>
            <a:off x="5951220" y="1927860"/>
            <a:ext cx="289560" cy="266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B2DDD9-9E46-462E-A02B-61D4D08192CC}"/>
              </a:ext>
            </a:extLst>
          </p:cNvPr>
          <p:cNvSpPr/>
          <p:nvPr/>
        </p:nvSpPr>
        <p:spPr>
          <a:xfrm>
            <a:off x="3901440" y="5219700"/>
            <a:ext cx="289560" cy="266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1EACCB-E2E6-4AAD-9ACB-FDADBEA0159D}"/>
              </a:ext>
            </a:extLst>
          </p:cNvPr>
          <p:cNvSpPr/>
          <p:nvPr/>
        </p:nvSpPr>
        <p:spPr>
          <a:xfrm>
            <a:off x="8001002" y="5219700"/>
            <a:ext cx="289560" cy="266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BF5C34-0FB4-42E6-BAA7-36C4D2A514C5}"/>
              </a:ext>
            </a:extLst>
          </p:cNvPr>
          <p:cNvSpPr/>
          <p:nvPr/>
        </p:nvSpPr>
        <p:spPr>
          <a:xfrm>
            <a:off x="9928860" y="2245876"/>
            <a:ext cx="289560" cy="266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903BD6-273F-4C5E-B2F7-85EDE926630B}"/>
              </a:ext>
            </a:extLst>
          </p:cNvPr>
          <p:cNvSpPr txBox="1"/>
          <p:nvPr/>
        </p:nvSpPr>
        <p:spPr>
          <a:xfrm>
            <a:off x="10218420" y="2194560"/>
            <a:ext cx="121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- Anchor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36E1DE4-8724-4D6F-AC31-B6A16A7BFCD3}"/>
              </a:ext>
            </a:extLst>
          </p:cNvPr>
          <p:cNvSpPr/>
          <p:nvPr/>
        </p:nvSpPr>
        <p:spPr>
          <a:xfrm>
            <a:off x="5951220" y="3708916"/>
            <a:ext cx="289560" cy="2667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1070D0B-B1AF-4CEB-9EFA-BA1B308B4101}"/>
              </a:ext>
            </a:extLst>
          </p:cNvPr>
          <p:cNvSpPr/>
          <p:nvPr/>
        </p:nvSpPr>
        <p:spPr>
          <a:xfrm>
            <a:off x="9928860" y="2843808"/>
            <a:ext cx="289560" cy="2667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0649ED-E71B-441C-BAED-5AE738DBEDE6}"/>
              </a:ext>
            </a:extLst>
          </p:cNvPr>
          <p:cNvSpPr txBox="1"/>
          <p:nvPr/>
        </p:nvSpPr>
        <p:spPr>
          <a:xfrm>
            <a:off x="10218420" y="2788920"/>
            <a:ext cx="121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- Tag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A8E91C-9193-490E-8AFF-A92816FD8759}"/>
              </a:ext>
            </a:extLst>
          </p:cNvPr>
          <p:cNvCxnSpPr>
            <a:cxnSpLocks/>
          </p:cNvCxnSpPr>
          <p:nvPr/>
        </p:nvCxnSpPr>
        <p:spPr>
          <a:xfrm>
            <a:off x="5989320" y="2245876"/>
            <a:ext cx="0" cy="13888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DF1263-4726-47DB-8864-86599EED8F96}"/>
              </a:ext>
            </a:extLst>
          </p:cNvPr>
          <p:cNvCxnSpPr>
            <a:cxnSpLocks/>
          </p:cNvCxnSpPr>
          <p:nvPr/>
        </p:nvCxnSpPr>
        <p:spPr>
          <a:xfrm>
            <a:off x="5875020" y="2245876"/>
            <a:ext cx="0" cy="1388864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6007C6-E506-4A08-AB7A-E4FFC80711C6}"/>
              </a:ext>
            </a:extLst>
          </p:cNvPr>
          <p:cNvCxnSpPr>
            <a:cxnSpLocks/>
          </p:cNvCxnSpPr>
          <p:nvPr/>
        </p:nvCxnSpPr>
        <p:spPr>
          <a:xfrm>
            <a:off x="6156960" y="2245876"/>
            <a:ext cx="0" cy="1388864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073B3E4-B3B7-49D7-A52D-4A6E7964B11D}"/>
              </a:ext>
            </a:extLst>
          </p:cNvPr>
          <p:cNvSpPr txBox="1"/>
          <p:nvPr/>
        </p:nvSpPr>
        <p:spPr>
          <a:xfrm>
            <a:off x="6511289" y="2245876"/>
            <a:ext cx="196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v-SE" dirty="0"/>
              <a:t>Poll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8D989E-D81C-4C20-B677-5EF69C71BFC9}"/>
              </a:ext>
            </a:extLst>
          </p:cNvPr>
          <p:cNvCxnSpPr>
            <a:cxnSpLocks/>
          </p:cNvCxnSpPr>
          <p:nvPr/>
        </p:nvCxnSpPr>
        <p:spPr>
          <a:xfrm>
            <a:off x="6263640" y="2279154"/>
            <a:ext cx="0" cy="13888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D67FF73-234E-468B-96BD-43611760BCE3}"/>
              </a:ext>
            </a:extLst>
          </p:cNvPr>
          <p:cNvSpPr txBox="1"/>
          <p:nvPr/>
        </p:nvSpPr>
        <p:spPr>
          <a:xfrm>
            <a:off x="6515120" y="2589014"/>
            <a:ext cx="196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2.   Poll Ack.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421349-8144-45C0-873B-DDA2B46D59D2}"/>
              </a:ext>
            </a:extLst>
          </p:cNvPr>
          <p:cNvSpPr txBox="1"/>
          <p:nvPr/>
        </p:nvSpPr>
        <p:spPr>
          <a:xfrm>
            <a:off x="6518921" y="2934712"/>
            <a:ext cx="196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3.   Final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A8F863-EA94-48A0-85B4-36AC821AB8AD}"/>
              </a:ext>
            </a:extLst>
          </p:cNvPr>
          <p:cNvSpPr txBox="1"/>
          <p:nvPr/>
        </p:nvSpPr>
        <p:spPr>
          <a:xfrm>
            <a:off x="6522722" y="3249692"/>
            <a:ext cx="196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4.   Range Report</a:t>
            </a:r>
          </a:p>
        </p:txBody>
      </p:sp>
    </p:spTree>
    <p:extLst>
      <p:ext uri="{BB962C8B-B14F-4D97-AF65-F5344CB8AC3E}">
        <p14:creationId xmlns:p14="http://schemas.microsoft.com/office/powerpoint/2010/main" val="248105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6" grpId="0"/>
      <p:bldP spid="26" grpId="1"/>
      <p:bldP spid="27" grpId="0"/>
      <p:bldP spid="27" grpId="1"/>
      <p:bldP spid="28" grpId="0"/>
      <p:bldP spid="2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0131C505-BFFD-4C6E-992C-A7A39A7BD070}"/>
              </a:ext>
            </a:extLst>
          </p:cNvPr>
          <p:cNvSpPr/>
          <p:nvPr/>
        </p:nvSpPr>
        <p:spPr>
          <a:xfrm>
            <a:off x="5951220" y="1927860"/>
            <a:ext cx="289560" cy="266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B2DDD9-9E46-462E-A02B-61D4D08192CC}"/>
              </a:ext>
            </a:extLst>
          </p:cNvPr>
          <p:cNvSpPr/>
          <p:nvPr/>
        </p:nvSpPr>
        <p:spPr>
          <a:xfrm>
            <a:off x="3901440" y="5219700"/>
            <a:ext cx="289560" cy="266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1EACCB-E2E6-4AAD-9ACB-FDADBEA0159D}"/>
              </a:ext>
            </a:extLst>
          </p:cNvPr>
          <p:cNvSpPr/>
          <p:nvPr/>
        </p:nvSpPr>
        <p:spPr>
          <a:xfrm>
            <a:off x="8001002" y="5219700"/>
            <a:ext cx="289560" cy="266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BF5C34-0FB4-42E6-BAA7-36C4D2A514C5}"/>
              </a:ext>
            </a:extLst>
          </p:cNvPr>
          <p:cNvSpPr/>
          <p:nvPr/>
        </p:nvSpPr>
        <p:spPr>
          <a:xfrm>
            <a:off x="9928860" y="2245876"/>
            <a:ext cx="289560" cy="266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903BD6-273F-4C5E-B2F7-85EDE926630B}"/>
              </a:ext>
            </a:extLst>
          </p:cNvPr>
          <p:cNvSpPr txBox="1"/>
          <p:nvPr/>
        </p:nvSpPr>
        <p:spPr>
          <a:xfrm>
            <a:off x="10218420" y="2194560"/>
            <a:ext cx="121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- Anchor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36E1DE4-8724-4D6F-AC31-B6A16A7BFCD3}"/>
              </a:ext>
            </a:extLst>
          </p:cNvPr>
          <p:cNvSpPr/>
          <p:nvPr/>
        </p:nvSpPr>
        <p:spPr>
          <a:xfrm>
            <a:off x="5951220" y="3708916"/>
            <a:ext cx="289560" cy="2667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1070D0B-B1AF-4CEB-9EFA-BA1B308B4101}"/>
              </a:ext>
            </a:extLst>
          </p:cNvPr>
          <p:cNvSpPr/>
          <p:nvPr/>
        </p:nvSpPr>
        <p:spPr>
          <a:xfrm>
            <a:off x="9928860" y="2843808"/>
            <a:ext cx="289560" cy="2667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0649ED-E71B-441C-BAED-5AE738DBEDE6}"/>
              </a:ext>
            </a:extLst>
          </p:cNvPr>
          <p:cNvSpPr txBox="1"/>
          <p:nvPr/>
        </p:nvSpPr>
        <p:spPr>
          <a:xfrm>
            <a:off x="10218420" y="2788920"/>
            <a:ext cx="121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- Tag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7775E1-CB4C-4D1A-82FE-A66F7C6A1437}"/>
              </a:ext>
            </a:extLst>
          </p:cNvPr>
          <p:cNvCxnSpPr>
            <a:cxnSpLocks/>
          </p:cNvCxnSpPr>
          <p:nvPr/>
        </p:nvCxnSpPr>
        <p:spPr>
          <a:xfrm flipV="1">
            <a:off x="4251960" y="3975616"/>
            <a:ext cx="1699260" cy="1244084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18DEF2-6240-4DA6-813A-8A724808164B}"/>
              </a:ext>
            </a:extLst>
          </p:cNvPr>
          <p:cNvCxnSpPr>
            <a:cxnSpLocks/>
          </p:cNvCxnSpPr>
          <p:nvPr/>
        </p:nvCxnSpPr>
        <p:spPr>
          <a:xfrm flipH="1" flipV="1">
            <a:off x="6240780" y="3975616"/>
            <a:ext cx="1699260" cy="1244084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48BAA9-6706-45EA-B2C3-C7098B8631C7}"/>
              </a:ext>
            </a:extLst>
          </p:cNvPr>
          <p:cNvCxnSpPr/>
          <p:nvPr/>
        </p:nvCxnSpPr>
        <p:spPr>
          <a:xfrm flipV="1">
            <a:off x="6096000" y="2245876"/>
            <a:ext cx="0" cy="13583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8FD8B7E-A7B3-45B1-B74E-7842C0B5E127}"/>
              </a:ext>
            </a:extLst>
          </p:cNvPr>
          <p:cNvSpPr txBox="1"/>
          <p:nvPr/>
        </p:nvSpPr>
        <p:spPr>
          <a:xfrm>
            <a:off x="6395086" y="3472934"/>
            <a:ext cx="196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Poll </a:t>
            </a:r>
          </a:p>
        </p:txBody>
      </p:sp>
    </p:spTree>
    <p:extLst>
      <p:ext uri="{BB962C8B-B14F-4D97-AF65-F5344CB8AC3E}">
        <p14:creationId xmlns:p14="http://schemas.microsoft.com/office/powerpoint/2010/main" val="292129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E0BBFA1-7F9D-4E08-A113-557DC64547D7}"/>
              </a:ext>
            </a:extLst>
          </p:cNvPr>
          <p:cNvSpPr/>
          <p:nvPr/>
        </p:nvSpPr>
        <p:spPr>
          <a:xfrm>
            <a:off x="1464470" y="3085088"/>
            <a:ext cx="5324945" cy="4480410"/>
          </a:xfrm>
          <a:prstGeom prst="ellipse">
            <a:avLst/>
          </a:prstGeom>
          <a:solidFill>
            <a:srgbClr val="767171">
              <a:alpha val="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EE8CDA-E9D0-4BC4-8E45-4A8828554752}"/>
              </a:ext>
            </a:extLst>
          </p:cNvPr>
          <p:cNvSpPr/>
          <p:nvPr/>
        </p:nvSpPr>
        <p:spPr>
          <a:xfrm>
            <a:off x="5364480" y="3133725"/>
            <a:ext cx="5363047" cy="4438650"/>
          </a:xfrm>
          <a:prstGeom prst="ellipse">
            <a:avLst/>
          </a:prstGeom>
          <a:solidFill>
            <a:srgbClr val="767171">
              <a:alpha val="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097D6B2-2C84-4DC6-9EA3-2FFE9BB716C8}"/>
              </a:ext>
            </a:extLst>
          </p:cNvPr>
          <p:cNvSpPr/>
          <p:nvPr/>
        </p:nvSpPr>
        <p:spPr>
          <a:xfrm>
            <a:off x="4213143" y="252160"/>
            <a:ext cx="3832860" cy="3574152"/>
          </a:xfrm>
          <a:prstGeom prst="ellipse">
            <a:avLst/>
          </a:prstGeom>
          <a:solidFill>
            <a:srgbClr val="767171">
              <a:alpha val="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31C505-BFFD-4C6E-992C-A7A39A7BD070}"/>
              </a:ext>
            </a:extLst>
          </p:cNvPr>
          <p:cNvSpPr/>
          <p:nvPr/>
        </p:nvSpPr>
        <p:spPr>
          <a:xfrm>
            <a:off x="5951220" y="1927860"/>
            <a:ext cx="289560" cy="266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B2DDD9-9E46-462E-A02B-61D4D08192CC}"/>
              </a:ext>
            </a:extLst>
          </p:cNvPr>
          <p:cNvSpPr/>
          <p:nvPr/>
        </p:nvSpPr>
        <p:spPr>
          <a:xfrm>
            <a:off x="3901440" y="5219700"/>
            <a:ext cx="289560" cy="266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1EACCB-E2E6-4AAD-9ACB-FDADBEA0159D}"/>
              </a:ext>
            </a:extLst>
          </p:cNvPr>
          <p:cNvSpPr/>
          <p:nvPr/>
        </p:nvSpPr>
        <p:spPr>
          <a:xfrm>
            <a:off x="8001002" y="5219700"/>
            <a:ext cx="289560" cy="266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BF5C34-0FB4-42E6-BAA7-36C4D2A514C5}"/>
              </a:ext>
            </a:extLst>
          </p:cNvPr>
          <p:cNvSpPr/>
          <p:nvPr/>
        </p:nvSpPr>
        <p:spPr>
          <a:xfrm>
            <a:off x="9928860" y="2245876"/>
            <a:ext cx="289560" cy="266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903BD6-273F-4C5E-B2F7-85EDE926630B}"/>
              </a:ext>
            </a:extLst>
          </p:cNvPr>
          <p:cNvSpPr txBox="1"/>
          <p:nvPr/>
        </p:nvSpPr>
        <p:spPr>
          <a:xfrm>
            <a:off x="10218420" y="2194560"/>
            <a:ext cx="121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- Anchor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36E1DE4-8724-4D6F-AC31-B6A16A7BFCD3}"/>
              </a:ext>
            </a:extLst>
          </p:cNvPr>
          <p:cNvSpPr/>
          <p:nvPr/>
        </p:nvSpPr>
        <p:spPr>
          <a:xfrm>
            <a:off x="5951220" y="3708916"/>
            <a:ext cx="289560" cy="2667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1070D0B-B1AF-4CEB-9EFA-BA1B308B4101}"/>
              </a:ext>
            </a:extLst>
          </p:cNvPr>
          <p:cNvSpPr/>
          <p:nvPr/>
        </p:nvSpPr>
        <p:spPr>
          <a:xfrm>
            <a:off x="9928860" y="2843808"/>
            <a:ext cx="289560" cy="2667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0649ED-E71B-441C-BAED-5AE738DBEDE6}"/>
              </a:ext>
            </a:extLst>
          </p:cNvPr>
          <p:cNvSpPr txBox="1"/>
          <p:nvPr/>
        </p:nvSpPr>
        <p:spPr>
          <a:xfrm>
            <a:off x="10218420" y="2788920"/>
            <a:ext cx="121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- Tag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7775E1-CB4C-4D1A-82FE-A66F7C6A1437}"/>
              </a:ext>
            </a:extLst>
          </p:cNvPr>
          <p:cNvCxnSpPr>
            <a:cxnSpLocks/>
          </p:cNvCxnSpPr>
          <p:nvPr/>
        </p:nvCxnSpPr>
        <p:spPr>
          <a:xfrm flipV="1">
            <a:off x="4251960" y="3975616"/>
            <a:ext cx="1699260" cy="1244084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18DEF2-6240-4DA6-813A-8A724808164B}"/>
              </a:ext>
            </a:extLst>
          </p:cNvPr>
          <p:cNvCxnSpPr>
            <a:cxnSpLocks/>
          </p:cNvCxnSpPr>
          <p:nvPr/>
        </p:nvCxnSpPr>
        <p:spPr>
          <a:xfrm flipH="1" flipV="1">
            <a:off x="6240780" y="3975616"/>
            <a:ext cx="1699260" cy="1244084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48BAA9-6706-45EA-B2C3-C7098B8631C7}"/>
              </a:ext>
            </a:extLst>
          </p:cNvPr>
          <p:cNvCxnSpPr/>
          <p:nvPr/>
        </p:nvCxnSpPr>
        <p:spPr>
          <a:xfrm flipV="1">
            <a:off x="6096000" y="2245876"/>
            <a:ext cx="0" cy="1358384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8FD8B7E-A7B3-45B1-B74E-7842C0B5E127}"/>
              </a:ext>
            </a:extLst>
          </p:cNvPr>
          <p:cNvSpPr txBox="1"/>
          <p:nvPr/>
        </p:nvSpPr>
        <p:spPr>
          <a:xfrm>
            <a:off x="6890386" y="4136886"/>
            <a:ext cx="196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Distance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34E9AC-5A64-42DD-A64C-07DAE6EAE870}"/>
              </a:ext>
            </a:extLst>
          </p:cNvPr>
          <p:cNvSpPr txBox="1"/>
          <p:nvPr/>
        </p:nvSpPr>
        <p:spPr>
          <a:xfrm>
            <a:off x="4347212" y="4099560"/>
            <a:ext cx="196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Distance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359AC0-55B4-4200-8B36-AB9A72A26D9D}"/>
              </a:ext>
            </a:extLst>
          </p:cNvPr>
          <p:cNvSpPr txBox="1"/>
          <p:nvPr/>
        </p:nvSpPr>
        <p:spPr>
          <a:xfrm>
            <a:off x="2190027" y="5028157"/>
            <a:ext cx="196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Distance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72B2AF-D21E-43A2-ADC3-088788E00871}"/>
              </a:ext>
            </a:extLst>
          </p:cNvPr>
          <p:cNvCxnSpPr>
            <a:cxnSpLocks/>
            <a:stCxn id="20" idx="6"/>
          </p:cNvCxnSpPr>
          <p:nvPr/>
        </p:nvCxnSpPr>
        <p:spPr>
          <a:xfrm flipH="1">
            <a:off x="8290563" y="5353050"/>
            <a:ext cx="2436964" cy="687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85A531-B009-4EDC-8C13-944A04B23E81}"/>
              </a:ext>
            </a:extLst>
          </p:cNvPr>
          <p:cNvCxnSpPr>
            <a:cxnSpLocks/>
          </p:cNvCxnSpPr>
          <p:nvPr/>
        </p:nvCxnSpPr>
        <p:spPr>
          <a:xfrm flipH="1">
            <a:off x="1464473" y="5329565"/>
            <a:ext cx="2436964" cy="687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488155-989E-471E-805A-EA6E6F5F42C1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4213143" y="2039236"/>
            <a:ext cx="1738078" cy="1943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8C35DDB-9BF9-4C87-A7A9-DC12F80E62AA}"/>
              </a:ext>
            </a:extLst>
          </p:cNvPr>
          <p:cNvSpPr txBox="1"/>
          <p:nvPr/>
        </p:nvSpPr>
        <p:spPr>
          <a:xfrm>
            <a:off x="4594860" y="1731586"/>
            <a:ext cx="196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Distance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32FD4A-341D-471B-A7FF-3B4804B7622C}"/>
              </a:ext>
            </a:extLst>
          </p:cNvPr>
          <p:cNvSpPr txBox="1"/>
          <p:nvPr/>
        </p:nvSpPr>
        <p:spPr>
          <a:xfrm>
            <a:off x="6248400" y="2868156"/>
            <a:ext cx="196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Distance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077B7E-F552-4168-8996-D0D95F433EB8}"/>
              </a:ext>
            </a:extLst>
          </p:cNvPr>
          <p:cNvSpPr txBox="1"/>
          <p:nvPr/>
        </p:nvSpPr>
        <p:spPr>
          <a:xfrm>
            <a:off x="8963965" y="5035034"/>
            <a:ext cx="196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Distance </a:t>
            </a:r>
          </a:p>
        </p:txBody>
      </p:sp>
    </p:spTree>
    <p:extLst>
      <p:ext uri="{BB962C8B-B14F-4D97-AF65-F5344CB8AC3E}">
        <p14:creationId xmlns:p14="http://schemas.microsoft.com/office/powerpoint/2010/main" val="179450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2" grpId="0" animBg="1"/>
      <p:bldP spid="16" grpId="0" animBg="1"/>
      <p:bldP spid="31" grpId="0"/>
      <p:bldP spid="15" grpId="0"/>
      <p:bldP spid="19" grpId="0"/>
      <p:bldP spid="33" grpId="0"/>
      <p:bldP spid="34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EDE1643-FE77-49D7-B1DD-3080DB6EF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020" y="1169670"/>
            <a:ext cx="60452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0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FA79-5E28-44C7-9186-2A1502A9C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386839"/>
            <a:ext cx="3695700" cy="3436619"/>
          </a:xfrm>
        </p:spPr>
        <p:txBody>
          <a:bodyPr/>
          <a:lstStyle/>
          <a:p>
            <a:pPr marL="0" indent="0" algn="ctr">
              <a:buNone/>
            </a:pPr>
            <a:r>
              <a:rPr lang="sv-SE" b="1" u="sng" dirty="0"/>
              <a:t>In Progress</a:t>
            </a:r>
          </a:p>
          <a:p>
            <a:r>
              <a:rPr lang="sv-SE" dirty="0"/>
              <a:t>Optimization of sampling frequency </a:t>
            </a:r>
          </a:p>
          <a:p>
            <a:endParaRPr lang="sv-SE" dirty="0"/>
          </a:p>
          <a:p>
            <a:r>
              <a:rPr lang="sv-SE" dirty="0"/>
              <a:t>Filter Parameter Selection</a:t>
            </a:r>
          </a:p>
          <a:p>
            <a:pPr marL="0" indent="0">
              <a:buNone/>
            </a:pPr>
            <a:endParaRPr lang="sv-SE" b="1" u="sn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1EE6F8-CD15-4F4A-8AEA-B697CEC1F40A}"/>
              </a:ext>
            </a:extLst>
          </p:cNvPr>
          <p:cNvSpPr txBox="1">
            <a:spLocks/>
          </p:cNvSpPr>
          <p:nvPr/>
        </p:nvSpPr>
        <p:spPr>
          <a:xfrm>
            <a:off x="6096000" y="1386840"/>
            <a:ext cx="4191000" cy="3436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sv-SE" b="1" u="sng" dirty="0"/>
              <a:t>Next Step</a:t>
            </a:r>
          </a:p>
          <a:p>
            <a:r>
              <a:rPr lang="sv-SE" dirty="0"/>
              <a:t>Add Tag Node/</a:t>
            </a:r>
          </a:p>
          <a:p>
            <a:pPr marL="0" indent="0">
              <a:buNone/>
            </a:pPr>
            <a:r>
              <a:rPr lang="sv-SE" dirty="0"/>
              <a:t>     Find Orientation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Additional/Change Filter</a:t>
            </a:r>
          </a:p>
          <a:p>
            <a:pPr marL="0" indent="0">
              <a:buFont typeface="Arial" pitchFamily="34" charset="0"/>
              <a:buNone/>
            </a:pPr>
            <a:endParaRPr lang="sv-SE" b="1" u="sng" dirty="0"/>
          </a:p>
        </p:txBody>
      </p:sp>
    </p:spTree>
    <p:extLst>
      <p:ext uri="{BB962C8B-B14F-4D97-AF65-F5344CB8AC3E}">
        <p14:creationId xmlns:p14="http://schemas.microsoft.com/office/powerpoint/2010/main" val="368280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mpany meeting presentation.potx" id="{77F2D8A2-507B-4878-B2FF-8D528D9C7FD9}" vid="{1CC704D5-A0BA-4179-BDE4-EF17843D99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1370</TotalTime>
  <Words>61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Courier New</vt:lpstr>
      <vt:lpstr>Palatino Linotype</vt:lpstr>
      <vt:lpstr>Company background presentation</vt:lpstr>
      <vt:lpstr>Indoor Positioning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Positioning System</dc:title>
  <dc:creator>Lucas Wassénius</dc:creator>
  <cp:lastModifiedBy>Lucas Wassénius</cp:lastModifiedBy>
  <cp:revision>11</cp:revision>
  <dcterms:created xsi:type="dcterms:W3CDTF">2019-03-04T08:30:12Z</dcterms:created>
  <dcterms:modified xsi:type="dcterms:W3CDTF">2019-03-05T07:20:24Z</dcterms:modified>
</cp:coreProperties>
</file>