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9" r:id="rId3"/>
    <p:sldId id="280" r:id="rId4"/>
    <p:sldId id="281" r:id="rId5"/>
    <p:sldId id="282" r:id="rId6"/>
    <p:sldId id="283" r:id="rId7"/>
    <p:sldId id="273" r:id="rId8"/>
    <p:sldId id="274" r:id="rId9"/>
    <p:sldId id="276" r:id="rId10"/>
    <p:sldId id="284" r:id="rId11"/>
    <p:sldId id="285" r:id="rId12"/>
    <p:sldId id="286" r:id="rId13"/>
    <p:sldId id="28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440" autoAdjust="0"/>
  </p:normalViewPr>
  <p:slideViewPr>
    <p:cSldViewPr snapToGrid="0">
      <p:cViewPr varScale="1">
        <p:scale>
          <a:sx n="63" d="100"/>
          <a:sy n="63" d="100"/>
        </p:scale>
        <p:origin x="2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3090110"/>
          </a:xfrm>
        </p:spPr>
        <p:txBody>
          <a:bodyPr/>
          <a:lstStyle/>
          <a:p>
            <a:r>
              <a:rPr lang="en-US" dirty="0"/>
              <a:t>Indoor Positioning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828800" y="3954378"/>
            <a:ext cx="8534400" cy="1219200"/>
          </a:xfrm>
        </p:spPr>
        <p:txBody>
          <a:bodyPr/>
          <a:lstStyle/>
          <a:p>
            <a:r>
              <a:rPr lang="en-US" dirty="0"/>
              <a:t>Lucas Wassénius</a:t>
            </a:r>
          </a:p>
          <a:p>
            <a:r>
              <a:rPr lang="en-US" dirty="0"/>
              <a:t>Oscar Johansson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3F61-2A1E-4A9A-B272-5FDA0503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Filtering Braw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1318-A4E3-4EAF-9626-338A743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895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D06C-9D36-4F24-8B6B-E814FC5C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Sampling Opt.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1596-0BA3-40D1-9194-75C26BED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87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FEE0-57C4-4E7F-904F-7DC34E66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6BA8-2343-4666-9E8F-B5E9596B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4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E40-11C2-4188-A5E9-893CA54B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Tomorrow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03C4-360E-4A6F-AE78-0073B34C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3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FA79-5E28-44C7-9186-2A1502A9C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86839"/>
            <a:ext cx="3695700" cy="3436619"/>
          </a:xfrm>
        </p:spPr>
        <p:txBody>
          <a:bodyPr/>
          <a:lstStyle/>
          <a:p>
            <a:pPr marL="0" indent="0" algn="ctr">
              <a:buNone/>
            </a:pPr>
            <a:r>
              <a:rPr lang="sv-SE" b="1" u="sng" dirty="0"/>
              <a:t>In Progress</a:t>
            </a:r>
          </a:p>
          <a:p>
            <a:r>
              <a:rPr lang="sv-SE" dirty="0"/>
              <a:t>Optimization of sampling frequency </a:t>
            </a:r>
          </a:p>
          <a:p>
            <a:endParaRPr lang="sv-SE" dirty="0"/>
          </a:p>
          <a:p>
            <a:r>
              <a:rPr lang="sv-SE" dirty="0"/>
              <a:t>Change Filter</a:t>
            </a:r>
          </a:p>
          <a:p>
            <a:pPr marL="0" indent="0">
              <a:buNone/>
            </a:pPr>
            <a:endParaRPr lang="sv-SE" b="1" u="sn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EE6F8-CD15-4F4A-8AEA-B697CEC1F40A}"/>
              </a:ext>
            </a:extLst>
          </p:cNvPr>
          <p:cNvSpPr txBox="1">
            <a:spLocks/>
          </p:cNvSpPr>
          <p:nvPr/>
        </p:nvSpPr>
        <p:spPr>
          <a:xfrm>
            <a:off x="6096000" y="1386840"/>
            <a:ext cx="4191000" cy="3436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b="1" u="sng" dirty="0"/>
              <a:t>Next Step</a:t>
            </a:r>
          </a:p>
          <a:p>
            <a:r>
              <a:rPr lang="sv-SE" dirty="0"/>
              <a:t>Add Tag Node and</a:t>
            </a:r>
          </a:p>
          <a:p>
            <a:pPr marL="0" indent="0">
              <a:buNone/>
            </a:pPr>
            <a:r>
              <a:rPr lang="sv-SE" dirty="0"/>
              <a:t>     Find Orientation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Font typeface="Arial" pitchFamily="34" charset="0"/>
              <a:buNone/>
            </a:pP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36828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F359-D4EF-40E7-AB4D-383D2BE1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83196"/>
            <a:ext cx="2651760" cy="548640"/>
          </a:xfrm>
        </p:spPr>
        <p:txBody>
          <a:bodyPr/>
          <a:lstStyle/>
          <a:p>
            <a:r>
              <a:rPr lang="sv-SE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5247-6224-45AE-90B1-E494E3D0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Background </a:t>
            </a:r>
          </a:p>
          <a:p>
            <a:r>
              <a:rPr lang="sv-SE" dirty="0"/>
              <a:t>Aim</a:t>
            </a:r>
          </a:p>
          <a:p>
            <a:r>
              <a:rPr lang="sv-SE" dirty="0"/>
              <a:t>Scope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58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C528F0-EEA9-44FA-9CA6-9F8AF7B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902"/>
            <a:ext cx="3066844" cy="548640"/>
          </a:xfrm>
        </p:spPr>
        <p:txBody>
          <a:bodyPr/>
          <a:lstStyle/>
          <a:p>
            <a:r>
              <a:rPr lang="sv-SE" sz="3200" dirty="0"/>
              <a:t>Overview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98C077-A496-4E5F-BFCD-6FFF74DF2B96}"/>
              </a:ext>
            </a:extLst>
          </p:cNvPr>
          <p:cNvCxnSpPr>
            <a:cxnSpLocks/>
          </p:cNvCxnSpPr>
          <p:nvPr/>
        </p:nvCxnSpPr>
        <p:spPr>
          <a:xfrm>
            <a:off x="1143000" y="3429000"/>
            <a:ext cx="7086600" cy="144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B163E4-B3A7-4781-8CE0-5D369AD7940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7676">
            <a:off x="1580919" y="3814826"/>
            <a:ext cx="1728869" cy="7467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sz="1800" dirty="0"/>
              <a:t>Design Choices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B171E1-4DD6-4C21-AD97-DA9A6B159B76}"/>
              </a:ext>
            </a:extLst>
          </p:cNvPr>
          <p:cNvSpPr txBox="1">
            <a:spLocks/>
          </p:cNvSpPr>
          <p:nvPr/>
        </p:nvSpPr>
        <p:spPr>
          <a:xfrm rot="19777676">
            <a:off x="1203960" y="2346519"/>
            <a:ext cx="2133600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Background Research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BB92C-5944-4315-96EA-E73FCB230606}"/>
              </a:ext>
            </a:extLst>
          </p:cNvPr>
          <p:cNvCxnSpPr>
            <a:cxnSpLocks/>
          </p:cNvCxnSpPr>
          <p:nvPr/>
        </p:nvCxnSpPr>
        <p:spPr>
          <a:xfrm flipV="1">
            <a:off x="1783080" y="3154680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F333C-BD24-465F-8076-EC9C14EE3FE9}"/>
              </a:ext>
            </a:extLst>
          </p:cNvPr>
          <p:cNvCxnSpPr>
            <a:cxnSpLocks/>
          </p:cNvCxnSpPr>
          <p:nvPr/>
        </p:nvCxnSpPr>
        <p:spPr>
          <a:xfrm flipV="1">
            <a:off x="2758440" y="3444241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C5F390-60B9-4F7A-B9AA-AD22E5E697BA}"/>
              </a:ext>
            </a:extLst>
          </p:cNvPr>
          <p:cNvSpPr txBox="1">
            <a:spLocks/>
          </p:cNvSpPr>
          <p:nvPr/>
        </p:nvSpPr>
        <p:spPr>
          <a:xfrm rot="19777676">
            <a:off x="3136989" y="2204995"/>
            <a:ext cx="1728869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sv-SE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94E13-71D7-4BE8-93E4-758B90B7552E}"/>
              </a:ext>
            </a:extLst>
          </p:cNvPr>
          <p:cNvCxnSpPr>
            <a:cxnSpLocks/>
          </p:cNvCxnSpPr>
          <p:nvPr/>
        </p:nvCxnSpPr>
        <p:spPr>
          <a:xfrm flipV="1">
            <a:off x="3718560" y="3139440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1196B7-2EC9-43A2-B6CB-6482EE0D459F}"/>
              </a:ext>
            </a:extLst>
          </p:cNvPr>
          <p:cNvSpPr txBox="1">
            <a:spLocks/>
          </p:cNvSpPr>
          <p:nvPr/>
        </p:nvSpPr>
        <p:spPr>
          <a:xfrm rot="19777676">
            <a:off x="3436150" y="2185716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System Communication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636D3C-406D-4452-B6C2-3EAB3EC2B0CE}"/>
              </a:ext>
            </a:extLst>
          </p:cNvPr>
          <p:cNvCxnSpPr>
            <a:cxnSpLocks/>
          </p:cNvCxnSpPr>
          <p:nvPr/>
        </p:nvCxnSpPr>
        <p:spPr>
          <a:xfrm flipV="1">
            <a:off x="4572000" y="3444241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75D928-60EF-4CAE-B3EC-936771D52921}"/>
              </a:ext>
            </a:extLst>
          </p:cNvPr>
          <p:cNvSpPr txBox="1">
            <a:spLocks/>
          </p:cNvSpPr>
          <p:nvPr/>
        </p:nvSpPr>
        <p:spPr>
          <a:xfrm rot="19777676">
            <a:off x="3035521" y="3845272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Positioning Algorithm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9BCD4-9250-4217-897E-76C1BA15017B}"/>
              </a:ext>
            </a:extLst>
          </p:cNvPr>
          <p:cNvCxnSpPr>
            <a:cxnSpLocks/>
          </p:cNvCxnSpPr>
          <p:nvPr/>
        </p:nvCxnSpPr>
        <p:spPr>
          <a:xfrm flipV="1">
            <a:off x="5424174" y="3154679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127BB74-8FC9-4AB1-A19B-D564C38E93E1}"/>
              </a:ext>
            </a:extLst>
          </p:cNvPr>
          <p:cNvSpPr txBox="1">
            <a:spLocks/>
          </p:cNvSpPr>
          <p:nvPr/>
        </p:nvSpPr>
        <p:spPr>
          <a:xfrm rot="19777676">
            <a:off x="4992222" y="2295503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Filtering Algorithm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61C3FB-8F1E-43D7-B785-9AD2DB68B333}"/>
              </a:ext>
            </a:extLst>
          </p:cNvPr>
          <p:cNvCxnSpPr>
            <a:cxnSpLocks/>
          </p:cNvCxnSpPr>
          <p:nvPr/>
        </p:nvCxnSpPr>
        <p:spPr>
          <a:xfrm flipV="1">
            <a:off x="6371586" y="3436215"/>
            <a:ext cx="0" cy="2743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282F596-DFF6-499C-8A80-8761782C91C6}"/>
              </a:ext>
            </a:extLst>
          </p:cNvPr>
          <p:cNvSpPr txBox="1">
            <a:spLocks/>
          </p:cNvSpPr>
          <p:nvPr/>
        </p:nvSpPr>
        <p:spPr>
          <a:xfrm rot="19777676">
            <a:off x="4886314" y="3814826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Sampling</a:t>
            </a:r>
          </a:p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Optimization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AB0FD8-2870-406A-954A-5E6EB8D202B2}"/>
              </a:ext>
            </a:extLst>
          </p:cNvPr>
          <p:cNvCxnSpPr>
            <a:cxnSpLocks/>
          </p:cNvCxnSpPr>
          <p:nvPr/>
        </p:nvCxnSpPr>
        <p:spPr>
          <a:xfrm flipV="1">
            <a:off x="7157166" y="3154679"/>
            <a:ext cx="0" cy="25346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0E45AF-0E1C-4132-B0FD-D4407FCCA875}"/>
              </a:ext>
            </a:extLst>
          </p:cNvPr>
          <p:cNvSpPr txBox="1">
            <a:spLocks/>
          </p:cNvSpPr>
          <p:nvPr/>
        </p:nvSpPr>
        <p:spPr>
          <a:xfrm rot="19777676">
            <a:off x="7142373" y="1897972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sv-SE" sz="18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3DC88A8-D56C-4721-8947-7D38A92B93D3}"/>
              </a:ext>
            </a:extLst>
          </p:cNvPr>
          <p:cNvSpPr txBox="1">
            <a:spLocks/>
          </p:cNvSpPr>
          <p:nvPr/>
        </p:nvSpPr>
        <p:spPr>
          <a:xfrm rot="19777676">
            <a:off x="6580205" y="2592298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Today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098F562-3C8D-438D-BF9E-C6D98EFEA1F4}"/>
              </a:ext>
            </a:extLst>
          </p:cNvPr>
          <p:cNvSpPr txBox="1">
            <a:spLocks/>
          </p:cNvSpPr>
          <p:nvPr/>
        </p:nvSpPr>
        <p:spPr>
          <a:xfrm>
            <a:off x="7661948" y="3062849"/>
            <a:ext cx="1931805" cy="746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Future</a:t>
            </a:r>
          </a:p>
          <a:p>
            <a:pPr marL="0" indent="0" algn="ctr">
              <a:buFont typeface="Arial" pitchFamily="34" charset="0"/>
              <a:buNone/>
            </a:pPr>
            <a:r>
              <a:rPr lang="sv-SE" sz="18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1874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5E99-1791-4557-B86D-7C1F8DC5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5400" dirty="0"/>
              <a:t>Reasearch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5D78-35D4-4716-8C75-31FAE6E2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993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58FB-8E57-43D8-98EC-9574BC07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CE8D-FA06-49D1-904D-DAECF38D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45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2F71-B200-41FD-AC10-C308749E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Two Way Ranging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23C7-09F5-4DD2-9E6F-03D3BE92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A8E91C-9193-490E-8AFF-A92816FD8759}"/>
              </a:ext>
            </a:extLst>
          </p:cNvPr>
          <p:cNvCxnSpPr>
            <a:cxnSpLocks/>
          </p:cNvCxnSpPr>
          <p:nvPr/>
        </p:nvCxnSpPr>
        <p:spPr>
          <a:xfrm>
            <a:off x="5989320" y="2245876"/>
            <a:ext cx="0" cy="1388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F1263-4726-47DB-8864-86599EED8F96}"/>
              </a:ext>
            </a:extLst>
          </p:cNvPr>
          <p:cNvCxnSpPr>
            <a:cxnSpLocks/>
          </p:cNvCxnSpPr>
          <p:nvPr/>
        </p:nvCxnSpPr>
        <p:spPr>
          <a:xfrm>
            <a:off x="5875020" y="2245876"/>
            <a:ext cx="0" cy="13888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6007C6-E506-4A08-AB7A-E4FFC80711C6}"/>
              </a:ext>
            </a:extLst>
          </p:cNvPr>
          <p:cNvCxnSpPr>
            <a:cxnSpLocks/>
          </p:cNvCxnSpPr>
          <p:nvPr/>
        </p:nvCxnSpPr>
        <p:spPr>
          <a:xfrm>
            <a:off x="6156960" y="2245876"/>
            <a:ext cx="0" cy="138886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73B3E4-B3B7-49D7-A52D-4A6E7964B11D}"/>
              </a:ext>
            </a:extLst>
          </p:cNvPr>
          <p:cNvSpPr txBox="1"/>
          <p:nvPr/>
        </p:nvSpPr>
        <p:spPr>
          <a:xfrm>
            <a:off x="6511289" y="224587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/>
              <a:t>Poll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8D989E-D81C-4C20-B677-5EF69C71BFC9}"/>
              </a:ext>
            </a:extLst>
          </p:cNvPr>
          <p:cNvCxnSpPr>
            <a:cxnSpLocks/>
          </p:cNvCxnSpPr>
          <p:nvPr/>
        </p:nvCxnSpPr>
        <p:spPr>
          <a:xfrm>
            <a:off x="6263640" y="2279154"/>
            <a:ext cx="0" cy="1388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D67FF73-234E-468B-96BD-43611760BCE3}"/>
              </a:ext>
            </a:extLst>
          </p:cNvPr>
          <p:cNvSpPr txBox="1"/>
          <p:nvPr/>
        </p:nvSpPr>
        <p:spPr>
          <a:xfrm>
            <a:off x="6515120" y="258901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   Poll Ack.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21349-8144-45C0-873B-DDA2B46D59D2}"/>
              </a:ext>
            </a:extLst>
          </p:cNvPr>
          <p:cNvSpPr txBox="1"/>
          <p:nvPr/>
        </p:nvSpPr>
        <p:spPr>
          <a:xfrm>
            <a:off x="6518921" y="2934712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3.   Final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8F863-EA94-48A0-85B4-36AC821AB8AD}"/>
              </a:ext>
            </a:extLst>
          </p:cNvPr>
          <p:cNvSpPr txBox="1"/>
          <p:nvPr/>
        </p:nvSpPr>
        <p:spPr>
          <a:xfrm>
            <a:off x="6522722" y="3249692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sv-SE" dirty="0"/>
              <a:t>ToF Report</a:t>
            </a:r>
          </a:p>
        </p:txBody>
      </p:sp>
    </p:spTree>
    <p:extLst>
      <p:ext uri="{BB962C8B-B14F-4D97-AF65-F5344CB8AC3E}">
        <p14:creationId xmlns:p14="http://schemas.microsoft.com/office/powerpoint/2010/main" val="2481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7775E1-CB4C-4D1A-82FE-A66F7C6A1437}"/>
              </a:ext>
            </a:extLst>
          </p:cNvPr>
          <p:cNvCxnSpPr>
            <a:cxnSpLocks/>
          </p:cNvCxnSpPr>
          <p:nvPr/>
        </p:nvCxnSpPr>
        <p:spPr>
          <a:xfrm flipV="1">
            <a:off x="4251960" y="3975616"/>
            <a:ext cx="1699260" cy="12440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8DEF2-6240-4DA6-813A-8A724808164B}"/>
              </a:ext>
            </a:extLst>
          </p:cNvPr>
          <p:cNvCxnSpPr>
            <a:cxnSpLocks/>
          </p:cNvCxnSpPr>
          <p:nvPr/>
        </p:nvCxnSpPr>
        <p:spPr>
          <a:xfrm flipH="1" flipV="1">
            <a:off x="6240780" y="3975616"/>
            <a:ext cx="1699260" cy="12440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48BAA9-6706-45EA-B2C3-C7098B8631C7}"/>
              </a:ext>
            </a:extLst>
          </p:cNvPr>
          <p:cNvCxnSpPr/>
          <p:nvPr/>
        </p:nvCxnSpPr>
        <p:spPr>
          <a:xfrm flipV="1">
            <a:off x="6096000" y="2245876"/>
            <a:ext cx="0" cy="1358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FD8B7E-A7B3-45B1-B74E-7842C0B5E127}"/>
              </a:ext>
            </a:extLst>
          </p:cNvPr>
          <p:cNvSpPr txBox="1"/>
          <p:nvPr/>
        </p:nvSpPr>
        <p:spPr>
          <a:xfrm>
            <a:off x="6395086" y="347293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Poll </a:t>
            </a:r>
          </a:p>
        </p:txBody>
      </p:sp>
    </p:spTree>
    <p:extLst>
      <p:ext uri="{BB962C8B-B14F-4D97-AF65-F5344CB8AC3E}">
        <p14:creationId xmlns:p14="http://schemas.microsoft.com/office/powerpoint/2010/main" val="29212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E0BBFA1-7F9D-4E08-A113-557DC64547D7}"/>
              </a:ext>
            </a:extLst>
          </p:cNvPr>
          <p:cNvSpPr/>
          <p:nvPr/>
        </p:nvSpPr>
        <p:spPr>
          <a:xfrm>
            <a:off x="1464470" y="3085088"/>
            <a:ext cx="5324945" cy="4480410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EE8CDA-E9D0-4BC4-8E45-4A8828554752}"/>
              </a:ext>
            </a:extLst>
          </p:cNvPr>
          <p:cNvSpPr/>
          <p:nvPr/>
        </p:nvSpPr>
        <p:spPr>
          <a:xfrm>
            <a:off x="5364480" y="3133725"/>
            <a:ext cx="5363047" cy="4438650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97D6B2-2C84-4DC6-9EA3-2FFE9BB716C8}"/>
              </a:ext>
            </a:extLst>
          </p:cNvPr>
          <p:cNvSpPr/>
          <p:nvPr/>
        </p:nvSpPr>
        <p:spPr>
          <a:xfrm>
            <a:off x="4213143" y="252160"/>
            <a:ext cx="3832860" cy="3574152"/>
          </a:xfrm>
          <a:prstGeom prst="ellipse">
            <a:avLst/>
          </a:prstGeom>
          <a:solidFill>
            <a:srgbClr val="767171">
              <a:alpha val="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31C505-BFFD-4C6E-992C-A7A39A7BD070}"/>
              </a:ext>
            </a:extLst>
          </p:cNvPr>
          <p:cNvSpPr/>
          <p:nvPr/>
        </p:nvSpPr>
        <p:spPr>
          <a:xfrm>
            <a:off x="5951220" y="192786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2DDD9-9E46-462E-A02B-61D4D08192CC}"/>
              </a:ext>
            </a:extLst>
          </p:cNvPr>
          <p:cNvSpPr/>
          <p:nvPr/>
        </p:nvSpPr>
        <p:spPr>
          <a:xfrm>
            <a:off x="3901440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1EACCB-E2E6-4AAD-9ACB-FDADBEA0159D}"/>
              </a:ext>
            </a:extLst>
          </p:cNvPr>
          <p:cNvSpPr/>
          <p:nvPr/>
        </p:nvSpPr>
        <p:spPr>
          <a:xfrm>
            <a:off x="8001002" y="5219700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F5C34-0FB4-42E6-BAA7-36C4D2A514C5}"/>
              </a:ext>
            </a:extLst>
          </p:cNvPr>
          <p:cNvSpPr/>
          <p:nvPr/>
        </p:nvSpPr>
        <p:spPr>
          <a:xfrm>
            <a:off x="9928860" y="2245876"/>
            <a:ext cx="289560" cy="266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03BD6-273F-4C5E-B2F7-85EDE926630B}"/>
              </a:ext>
            </a:extLst>
          </p:cNvPr>
          <p:cNvSpPr txBox="1"/>
          <p:nvPr/>
        </p:nvSpPr>
        <p:spPr>
          <a:xfrm>
            <a:off x="10218420" y="219456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Anchor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6E1DE4-8724-4D6F-AC31-B6A16A7BFCD3}"/>
              </a:ext>
            </a:extLst>
          </p:cNvPr>
          <p:cNvSpPr/>
          <p:nvPr/>
        </p:nvSpPr>
        <p:spPr>
          <a:xfrm>
            <a:off x="5951220" y="3708916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70D0B-B1AF-4CEB-9EFA-BA1B308B4101}"/>
              </a:ext>
            </a:extLst>
          </p:cNvPr>
          <p:cNvSpPr/>
          <p:nvPr/>
        </p:nvSpPr>
        <p:spPr>
          <a:xfrm>
            <a:off x="9928860" y="2843808"/>
            <a:ext cx="289560" cy="2667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649ED-E71B-441C-BAED-5AE738DBEDE6}"/>
              </a:ext>
            </a:extLst>
          </p:cNvPr>
          <p:cNvSpPr txBox="1"/>
          <p:nvPr/>
        </p:nvSpPr>
        <p:spPr>
          <a:xfrm>
            <a:off x="10218420" y="278892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- Tag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7775E1-CB4C-4D1A-82FE-A66F7C6A1437}"/>
              </a:ext>
            </a:extLst>
          </p:cNvPr>
          <p:cNvCxnSpPr>
            <a:cxnSpLocks/>
          </p:cNvCxnSpPr>
          <p:nvPr/>
        </p:nvCxnSpPr>
        <p:spPr>
          <a:xfrm flipV="1">
            <a:off x="4251960" y="3975616"/>
            <a:ext cx="1699260" cy="124408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18DEF2-6240-4DA6-813A-8A724808164B}"/>
              </a:ext>
            </a:extLst>
          </p:cNvPr>
          <p:cNvCxnSpPr>
            <a:cxnSpLocks/>
          </p:cNvCxnSpPr>
          <p:nvPr/>
        </p:nvCxnSpPr>
        <p:spPr>
          <a:xfrm flipH="1" flipV="1">
            <a:off x="6240780" y="3975616"/>
            <a:ext cx="1699260" cy="124408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48BAA9-6706-45EA-B2C3-C7098B8631C7}"/>
              </a:ext>
            </a:extLst>
          </p:cNvPr>
          <p:cNvCxnSpPr/>
          <p:nvPr/>
        </p:nvCxnSpPr>
        <p:spPr>
          <a:xfrm flipV="1">
            <a:off x="6096000" y="2245876"/>
            <a:ext cx="0" cy="1358384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8FD8B7E-A7B3-45B1-B74E-7842C0B5E127}"/>
              </a:ext>
            </a:extLst>
          </p:cNvPr>
          <p:cNvSpPr txBox="1"/>
          <p:nvPr/>
        </p:nvSpPr>
        <p:spPr>
          <a:xfrm>
            <a:off x="6995160" y="4171117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ToF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4E9AC-5A64-42DD-A64C-07DAE6EAE870}"/>
              </a:ext>
            </a:extLst>
          </p:cNvPr>
          <p:cNvSpPr txBox="1"/>
          <p:nvPr/>
        </p:nvSpPr>
        <p:spPr>
          <a:xfrm>
            <a:off x="4497706" y="4195230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ToF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59AC0-55B4-4200-8B36-AB9A72A26D9D}"/>
              </a:ext>
            </a:extLst>
          </p:cNvPr>
          <p:cNvSpPr txBox="1"/>
          <p:nvPr/>
        </p:nvSpPr>
        <p:spPr>
          <a:xfrm>
            <a:off x="2190027" y="5028157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72B2AF-D21E-43A2-ADC3-088788E00871}"/>
              </a:ext>
            </a:extLst>
          </p:cNvPr>
          <p:cNvCxnSpPr>
            <a:cxnSpLocks/>
            <a:stCxn id="20" idx="6"/>
          </p:cNvCxnSpPr>
          <p:nvPr/>
        </p:nvCxnSpPr>
        <p:spPr>
          <a:xfrm flipH="1">
            <a:off x="8290563" y="5353050"/>
            <a:ext cx="2436964" cy="68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85A531-B009-4EDC-8C13-944A04B23E81}"/>
              </a:ext>
            </a:extLst>
          </p:cNvPr>
          <p:cNvCxnSpPr>
            <a:cxnSpLocks/>
          </p:cNvCxnSpPr>
          <p:nvPr/>
        </p:nvCxnSpPr>
        <p:spPr>
          <a:xfrm flipH="1">
            <a:off x="1464473" y="5329565"/>
            <a:ext cx="2436964" cy="687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488155-989E-471E-805A-EA6E6F5F42C1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4213143" y="2039236"/>
            <a:ext cx="1738078" cy="19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C35DDB-9BF9-4C87-A7A9-DC12F80E62AA}"/>
              </a:ext>
            </a:extLst>
          </p:cNvPr>
          <p:cNvSpPr txBox="1"/>
          <p:nvPr/>
        </p:nvSpPr>
        <p:spPr>
          <a:xfrm>
            <a:off x="4594860" y="173158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32FD4A-341D-471B-A7FF-3B4804B7622C}"/>
              </a:ext>
            </a:extLst>
          </p:cNvPr>
          <p:cNvSpPr txBox="1"/>
          <p:nvPr/>
        </p:nvSpPr>
        <p:spPr>
          <a:xfrm>
            <a:off x="6248400" y="2868156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ToF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77B7E-F552-4168-8996-D0D95F433EB8}"/>
              </a:ext>
            </a:extLst>
          </p:cNvPr>
          <p:cNvSpPr txBox="1"/>
          <p:nvPr/>
        </p:nvSpPr>
        <p:spPr>
          <a:xfrm>
            <a:off x="8963965" y="5035034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Distance </a:t>
            </a:r>
          </a:p>
        </p:txBody>
      </p:sp>
    </p:spTree>
    <p:extLst>
      <p:ext uri="{BB962C8B-B14F-4D97-AF65-F5344CB8AC3E}">
        <p14:creationId xmlns:p14="http://schemas.microsoft.com/office/powerpoint/2010/main" val="17945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  <p:bldP spid="16" grpId="0" animBg="1"/>
      <p:bldP spid="31" grpId="0"/>
      <p:bldP spid="15" grpId="0"/>
      <p:bldP spid="19" grpId="0"/>
      <p:bldP spid="33" grpId="0"/>
      <p:bldP spid="34" grpId="0"/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4319</TotalTime>
  <Words>88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Company background presentation</vt:lpstr>
      <vt:lpstr>Indoor Positioning System</vt:lpstr>
      <vt:lpstr>Introduction</vt:lpstr>
      <vt:lpstr>Overview</vt:lpstr>
      <vt:lpstr>Reasearch</vt:lpstr>
      <vt:lpstr>System Design</vt:lpstr>
      <vt:lpstr>Two Way Ranging</vt:lpstr>
      <vt:lpstr>PowerPoint Presentation</vt:lpstr>
      <vt:lpstr>PowerPoint Presentation</vt:lpstr>
      <vt:lpstr>PowerPoint Presentation</vt:lpstr>
      <vt:lpstr>Filtering Braw</vt:lpstr>
      <vt:lpstr>Sampling Opt.</vt:lpstr>
      <vt:lpstr>Today</vt:lpstr>
      <vt:lpstr>Tomorrow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Positioning System</dc:title>
  <dc:creator>Lucas Wassénius</dc:creator>
  <cp:lastModifiedBy>Lucas Wassénius</cp:lastModifiedBy>
  <cp:revision>24</cp:revision>
  <dcterms:created xsi:type="dcterms:W3CDTF">2019-03-04T08:30:12Z</dcterms:created>
  <dcterms:modified xsi:type="dcterms:W3CDTF">2019-03-11T08:34:41Z</dcterms:modified>
</cp:coreProperties>
</file>