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F2D-89FD-40CB-A0CD-753506BAD97A}" type="datetimeFigureOut">
              <a:rPr lang="id-ID" smtClean="0"/>
              <a:t>01/05/2023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A64B-BF7B-43F9-BD7D-9639B5E9FD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506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F2D-89FD-40CB-A0CD-753506BAD97A}" type="datetimeFigureOut">
              <a:rPr lang="id-ID" smtClean="0"/>
              <a:t>01/05/2023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A64B-BF7B-43F9-BD7D-9639B5E9FD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06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F2D-89FD-40CB-A0CD-753506BAD97A}" type="datetimeFigureOut">
              <a:rPr lang="id-ID" smtClean="0"/>
              <a:t>01/05/2023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A64B-BF7B-43F9-BD7D-9639B5E9FD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29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F2D-89FD-40CB-A0CD-753506BAD97A}" type="datetimeFigureOut">
              <a:rPr lang="id-ID" smtClean="0"/>
              <a:t>01/05/2023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A64B-BF7B-43F9-BD7D-9639B5E9FD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1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F2D-89FD-40CB-A0CD-753506BAD97A}" type="datetimeFigureOut">
              <a:rPr lang="id-ID" smtClean="0"/>
              <a:t>01/05/2023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A64B-BF7B-43F9-BD7D-9639B5E9FD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206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F2D-89FD-40CB-A0CD-753506BAD97A}" type="datetimeFigureOut">
              <a:rPr lang="id-ID" smtClean="0"/>
              <a:t>01/05/2023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A64B-BF7B-43F9-BD7D-9639B5E9FD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513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F2D-89FD-40CB-A0CD-753506BAD97A}" type="datetimeFigureOut">
              <a:rPr lang="id-ID" smtClean="0"/>
              <a:t>01/05/2023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A64B-BF7B-43F9-BD7D-9639B5E9FD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1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F2D-89FD-40CB-A0CD-753506BAD97A}" type="datetimeFigureOut">
              <a:rPr lang="id-ID" smtClean="0"/>
              <a:t>01/05/2023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A64B-BF7B-43F9-BD7D-9639B5E9FD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36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F2D-89FD-40CB-A0CD-753506BAD97A}" type="datetimeFigureOut">
              <a:rPr lang="id-ID" smtClean="0"/>
              <a:t>01/05/2023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A64B-BF7B-43F9-BD7D-9639B5E9FD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309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F2D-89FD-40CB-A0CD-753506BAD97A}" type="datetimeFigureOut">
              <a:rPr lang="id-ID" smtClean="0"/>
              <a:t>01/05/2023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A64B-BF7B-43F9-BD7D-9639B5E9FD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45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F2D-89FD-40CB-A0CD-753506BAD97A}" type="datetimeFigureOut">
              <a:rPr lang="id-ID" smtClean="0"/>
              <a:t>01/05/2023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A64B-BF7B-43F9-BD7D-9639B5E9FD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017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0F2D-89FD-40CB-A0CD-753506BAD97A}" type="datetimeFigureOut">
              <a:rPr lang="id-ID" smtClean="0"/>
              <a:t>01/05/2023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8A64B-BF7B-43F9-BD7D-9639B5E9FD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667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mdapi.com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WEB PENCARI MOVIE MENGGUNAKAN API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11" y="1287887"/>
            <a:ext cx="11271978" cy="53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580883"/>
            <a:ext cx="9126224" cy="2038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214" y="3103808"/>
            <a:ext cx="1093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Di sini saya menggunakan framework css </a:t>
            </a:r>
            <a:r>
              <a:rPr lang="id-ID" b="1" dirty="0" smtClean="0"/>
              <a:t>bootsrap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884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281354"/>
            <a:ext cx="9450119" cy="3410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6372" y="4250028"/>
            <a:ext cx="971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Ini di bagian header dan untuk mencari judul film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555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281" y="2987899"/>
            <a:ext cx="1070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Ini script untuk bootstrap dan file javascript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20" y="955233"/>
            <a:ext cx="9069066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87" y="316068"/>
            <a:ext cx="6830378" cy="1924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6" y="4208617"/>
            <a:ext cx="6134956" cy="25721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6276" y="544131"/>
            <a:ext cx="4745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Untuk bagian ini membuat variabel dan memvalidasi krtika tombol search di klick maka akan memunculkan daftar film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7270265" y="2762837"/>
            <a:ext cx="4745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Untuk bagian ini memvalidasi ketika tombol enter di tekan maka akan memunculkan daftar film</a:t>
            </a:r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08" y="2520462"/>
            <a:ext cx="5906324" cy="15337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70265" y="4519878"/>
            <a:ext cx="4745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Ini fungsi untuk menerima inputan (keyword) yang akan di cari (di sini saya menggunakan API dari </a:t>
            </a:r>
            <a:r>
              <a:rPr lang="id-ID" dirty="0" smtClean="0">
                <a:hlinkClick r:id="rId5"/>
              </a:rPr>
              <a:t>www.omdapi.com</a:t>
            </a:r>
            <a:r>
              <a:rPr lang="id-ID" dirty="0" smtClean="0"/>
              <a:t> dan di tes menggunakan postman) dan akan keluar semua daftar film yang di cari (Tetapi hasil pencarian di batasi hanya 10 data yang akan keluar)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472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46276" y="544131"/>
            <a:ext cx="4745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Memberikan event ke elemet yang awalnya belum ada tetapi ketika element nya ada event nya akan tetap berjalan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7270265" y="2762837"/>
            <a:ext cx="474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Fungsi untuk GET data dari API www.omdbapi.com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7270265" y="4519878"/>
            <a:ext cx="474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Fungsi untuk membuat menampilkan detail pada film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85" y="76979"/>
            <a:ext cx="6030167" cy="18576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8" y="2600165"/>
            <a:ext cx="6230219" cy="1086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85" y="4263408"/>
            <a:ext cx="549669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4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46276" y="544131"/>
            <a:ext cx="4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Fungsi untuk menampilkan daftar film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24" y="378288"/>
            <a:ext cx="5861730" cy="2384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25" y="2964043"/>
            <a:ext cx="5861730" cy="26402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06248" y="2964043"/>
            <a:ext cx="4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Fungsi untuk menampilkan detail film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660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149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PENCARI MOVIE MENGGUNAKAN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2023-05-01T16:44:51Z</dcterms:created>
  <dcterms:modified xsi:type="dcterms:W3CDTF">2023-05-01T17:37:25Z</dcterms:modified>
</cp:coreProperties>
</file>