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0" r:id="rId2"/>
    <p:sldId id="307" r:id="rId3"/>
    <p:sldId id="308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함선 이름" id="{A195EE79-C20C-4C44-9BF6-349B5B1CBB89}">
          <p14:sldIdLst>
            <p14:sldId id="260"/>
            <p14:sldId id="307"/>
            <p14:sldId id="308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AFD"/>
    <a:srgbClr val="DAE3F3"/>
    <a:srgbClr val="404040"/>
    <a:srgbClr val="E69D2B"/>
    <a:srgbClr val="C3503A"/>
    <a:srgbClr val="181C1D"/>
    <a:srgbClr val="D8E2F5"/>
    <a:srgbClr val="F6F8FC"/>
    <a:srgbClr val="FF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3911" autoAdjust="0"/>
  </p:normalViewPr>
  <p:slideViewPr>
    <p:cSldViewPr snapToGrid="0">
      <p:cViewPr>
        <p:scale>
          <a:sx n="100" d="100"/>
          <a:sy n="100" d="100"/>
        </p:scale>
        <p:origin x="402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52ACF8-448F-483F-8A53-9FA3A783EC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142669-91E5-451A-AD4B-82E44CD4E3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E964-6933-482A-AC96-61CA40DBD19F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281630-CFAC-4266-B163-86B8EE76F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39E41-3147-40C5-ABD1-B83AF5D1E5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BEB13-8D51-436F-8D2C-70E9E6ABD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5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371A-C9E1-4EEA-BEEC-750E70A2EAE6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5513-2A33-44D1-A8D0-2CA6C09C9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0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함선기본 정보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5513-2A33-44D1-A8D0-2CA6C09C9C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64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함선기본 정보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5513-2A33-44D1-A8D0-2CA6C09C9C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28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함선기본 정보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5513-2A33-44D1-A8D0-2CA6C09C9CF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62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함선기본 정보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5513-2A33-44D1-A8D0-2CA6C09C9CF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63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6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88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7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0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1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0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8054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9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7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6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6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4ADD-AA2E-433A-957E-A8B49F1DA79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AF3A-8365-46A0-B693-93C0CE280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">
            <a:extLst>
              <a:ext uri="{FF2B5EF4-FFF2-40B4-BE49-F238E27FC236}">
                <a16:creationId xmlns:a16="http://schemas.microsoft.com/office/drawing/2014/main" id="{D3FC2885-B50B-459F-9AF7-9B7388FA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aseline="0"/>
              <a:t>SHIP NAME</a:t>
            </a:r>
            <a:endParaRPr lang="ko-KR" altLang="en-US"/>
          </a:p>
        </p:txBody>
      </p:sp>
      <p:sp>
        <p:nvSpPr>
          <p:cNvPr id="88" name="한 줄 설명">
            <a:extLst>
              <a:ext uri="{FF2B5EF4-FFF2-40B4-BE49-F238E27FC236}">
                <a16:creationId xmlns:a16="http://schemas.microsoft.com/office/drawing/2014/main" id="{EE60884D-D2C5-40DF-BBF9-23533F6698F0}"/>
              </a:ext>
            </a:extLst>
          </p:cNvPr>
          <p:cNvSpPr/>
          <p:nvPr/>
        </p:nvSpPr>
        <p:spPr>
          <a:xfrm>
            <a:off x="47624" y="656223"/>
            <a:ext cx="6594727" cy="276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함선 한 줄 설명</a:t>
            </a:r>
          </a:p>
        </p:txBody>
      </p:sp>
      <p:pic>
        <p:nvPicPr>
          <p:cNvPr id="156" name="회사 로고">
            <a:extLst>
              <a:ext uri="{FF2B5EF4-FFF2-40B4-BE49-F238E27FC236}">
                <a16:creationId xmlns:a16="http://schemas.microsoft.com/office/drawing/2014/main" id="{D18D3E93-DE18-4FC7-8F49-0B685C69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44" y="-3645"/>
            <a:ext cx="2501646" cy="1407176"/>
          </a:xfrm>
          <a:prstGeom prst="rect">
            <a:avLst/>
          </a:prstGeom>
        </p:spPr>
      </p:pic>
      <p:pic>
        <p:nvPicPr>
          <p:cNvPr id="59" name="함선 사진">
            <a:extLst>
              <a:ext uri="{FF2B5EF4-FFF2-40B4-BE49-F238E27FC236}">
                <a16:creationId xmlns:a16="http://schemas.microsoft.com/office/drawing/2014/main" id="{BEBDC487-9AC6-4588-BB00-AB84C9D5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4" y="1443865"/>
            <a:ext cx="6434356" cy="2572066"/>
          </a:xfrm>
          <a:prstGeom prst="rect">
            <a:avLst/>
          </a:prstGeom>
          <a:noFill/>
          <a:effectLst/>
        </p:spPr>
      </p:pic>
      <p:sp>
        <p:nvSpPr>
          <p:cNvPr id="69" name="함선명">
            <a:extLst>
              <a:ext uri="{FF2B5EF4-FFF2-40B4-BE49-F238E27FC236}">
                <a16:creationId xmlns:a16="http://schemas.microsoft.com/office/drawing/2014/main" id="{DE542EF7-B079-43D6-9C5C-FDD3E076DF36}"/>
              </a:ext>
            </a:extLst>
          </p:cNvPr>
          <p:cNvSpPr txBox="1"/>
          <p:nvPr/>
        </p:nvSpPr>
        <p:spPr>
          <a:xfrm>
            <a:off x="883899" y="26563"/>
            <a:ext cx="5758454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300" spc="6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SHIP NAME</a:t>
            </a:r>
            <a:endParaRPr lang="ko-KR" altLang="en-US" sz="3300" spc="600" dirty="0">
              <a:solidFill>
                <a:schemeClr val="accent1">
                  <a:lumMod val="20000"/>
                  <a:lumOff val="8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골절 로고">
            <a:extLst>
              <a:ext uri="{FF2B5EF4-FFF2-40B4-BE49-F238E27FC236}">
                <a16:creationId xmlns:a16="http://schemas.microsoft.com/office/drawing/2014/main" id="{5682BD6F-2F3E-494E-AB9E-7EFD240FC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" y="16778"/>
            <a:ext cx="635466" cy="635466"/>
          </a:xfrm>
          <a:prstGeom prst="rect">
            <a:avLst/>
          </a:prstGeom>
          <a:ln>
            <a:solidFill>
              <a:srgbClr val="181C1D"/>
            </a:solidFill>
          </a:ln>
          <a:effectLst/>
        </p:spPr>
      </p:pic>
      <p:grpSp>
        <p:nvGrpSpPr>
          <p:cNvPr id="24" name="함선 기술">
            <a:extLst>
              <a:ext uri="{FF2B5EF4-FFF2-40B4-BE49-F238E27FC236}">
                <a16:creationId xmlns:a16="http://schemas.microsoft.com/office/drawing/2014/main" id="{5D74D716-CD3A-419A-8CF6-B055CAFD7482}"/>
              </a:ext>
            </a:extLst>
          </p:cNvPr>
          <p:cNvGrpSpPr/>
          <p:nvPr/>
        </p:nvGrpSpPr>
        <p:grpSpPr>
          <a:xfrm>
            <a:off x="125453" y="5024963"/>
            <a:ext cx="8895437" cy="1743682"/>
            <a:chOff x="125453" y="5024963"/>
            <a:chExt cx="8895437" cy="1743682"/>
          </a:xfrm>
        </p:grpSpPr>
        <p:grpSp>
          <p:nvGrpSpPr>
            <p:cNvPr id="22" name="스킬 3">
              <a:extLst>
                <a:ext uri="{FF2B5EF4-FFF2-40B4-BE49-F238E27FC236}">
                  <a16:creationId xmlns:a16="http://schemas.microsoft.com/office/drawing/2014/main" id="{8C655B6C-981B-4B47-A309-96FE52E68D49}"/>
                </a:ext>
              </a:extLst>
            </p:cNvPr>
            <p:cNvGrpSpPr/>
            <p:nvPr/>
          </p:nvGrpSpPr>
          <p:grpSpPr>
            <a:xfrm>
              <a:off x="7309229" y="5024966"/>
              <a:ext cx="1711661" cy="1737603"/>
              <a:chOff x="7309229" y="5024966"/>
              <a:chExt cx="1711661" cy="1737603"/>
            </a:xfrm>
          </p:grpSpPr>
          <p:grpSp>
            <p:nvGrpSpPr>
              <p:cNvPr id="181" name="배경도형">
                <a:extLst>
                  <a:ext uri="{FF2B5EF4-FFF2-40B4-BE49-F238E27FC236}">
                    <a16:creationId xmlns:a16="http://schemas.microsoft.com/office/drawing/2014/main" id="{7D7BB762-B156-4DB9-A18F-16A9558E4906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85" name="사각 선">
                  <a:extLst>
                    <a:ext uri="{FF2B5EF4-FFF2-40B4-BE49-F238E27FC236}">
                      <a16:creationId xmlns:a16="http://schemas.microsoft.com/office/drawing/2014/main" id="{CEC21852-9E54-44EA-B125-21488F35BD1D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86" name="배경색">
                  <a:extLst>
                    <a:ext uri="{FF2B5EF4-FFF2-40B4-BE49-F238E27FC236}">
                      <a16:creationId xmlns:a16="http://schemas.microsoft.com/office/drawing/2014/main" id="{8674D15C-66A4-46CC-B6B9-815B778FBCAB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82" name="스킬 3 텍스트 상자">
                <a:extLst>
                  <a:ext uri="{FF2B5EF4-FFF2-40B4-BE49-F238E27FC236}">
                    <a16:creationId xmlns:a16="http://schemas.microsoft.com/office/drawing/2014/main" id="{1AF3DD00-974C-4EA9-BB25-D22580AA1F8C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83" name="스킬 3 설명">
                  <a:extLst>
                    <a:ext uri="{FF2B5EF4-FFF2-40B4-BE49-F238E27FC236}">
                      <a16:creationId xmlns:a16="http://schemas.microsoft.com/office/drawing/2014/main" id="{97DA123F-67F2-4839-933D-3A48A8A03598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84" name="스킬 3">
                  <a:extLst>
                    <a:ext uri="{FF2B5EF4-FFF2-40B4-BE49-F238E27FC236}">
                      <a16:creationId xmlns:a16="http://schemas.microsoft.com/office/drawing/2014/main" id="{A122552C-A4E2-4B28-91AE-1BF443B67592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 3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21" name="스킬 2">
              <a:extLst>
                <a:ext uri="{FF2B5EF4-FFF2-40B4-BE49-F238E27FC236}">
                  <a16:creationId xmlns:a16="http://schemas.microsoft.com/office/drawing/2014/main" id="{17444362-85BF-45A6-9EB6-A57226B8C10F}"/>
                </a:ext>
              </a:extLst>
            </p:cNvPr>
            <p:cNvGrpSpPr/>
            <p:nvPr/>
          </p:nvGrpSpPr>
          <p:grpSpPr>
            <a:xfrm>
              <a:off x="5510509" y="5031042"/>
              <a:ext cx="1711661" cy="1737603"/>
              <a:chOff x="5510509" y="5031042"/>
              <a:chExt cx="1711661" cy="1737603"/>
            </a:xfrm>
          </p:grpSpPr>
          <p:grpSp>
            <p:nvGrpSpPr>
              <p:cNvPr id="202" name="배경도형">
                <a:extLst>
                  <a:ext uri="{FF2B5EF4-FFF2-40B4-BE49-F238E27FC236}">
                    <a16:creationId xmlns:a16="http://schemas.microsoft.com/office/drawing/2014/main" id="{94739B0F-104C-4570-A18B-C65A1C398A02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206" name="사각 선">
                  <a:extLst>
                    <a:ext uri="{FF2B5EF4-FFF2-40B4-BE49-F238E27FC236}">
                      <a16:creationId xmlns:a16="http://schemas.microsoft.com/office/drawing/2014/main" id="{68AD456E-351D-4339-B9B4-5B5B6EC4183F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7" name="배경색">
                  <a:extLst>
                    <a:ext uri="{FF2B5EF4-FFF2-40B4-BE49-F238E27FC236}">
                      <a16:creationId xmlns:a16="http://schemas.microsoft.com/office/drawing/2014/main" id="{C57E7CA8-BBCB-4112-9ECE-30B517DF2FA7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203" name="스킬 2 텍스트 상자">
                <a:extLst>
                  <a:ext uri="{FF2B5EF4-FFF2-40B4-BE49-F238E27FC236}">
                    <a16:creationId xmlns:a16="http://schemas.microsoft.com/office/drawing/2014/main" id="{E4501B1E-0E31-4E5F-A7F5-99AEB0369467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204" name="스킬 2 설명">
                  <a:extLst>
                    <a:ext uri="{FF2B5EF4-FFF2-40B4-BE49-F238E27FC236}">
                      <a16:creationId xmlns:a16="http://schemas.microsoft.com/office/drawing/2014/main" id="{48CF83C6-DC6A-42D9-9C83-7D2886A30D5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5" name="스킬 2">
                  <a:extLst>
                    <a:ext uri="{FF2B5EF4-FFF2-40B4-BE49-F238E27FC236}">
                      <a16:creationId xmlns:a16="http://schemas.microsoft.com/office/drawing/2014/main" id="{5A2946F9-1B6C-4CA0-B4BA-171F9049BA39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2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16" name="스킬 1">
              <a:extLst>
                <a:ext uri="{FF2B5EF4-FFF2-40B4-BE49-F238E27FC236}">
                  <a16:creationId xmlns:a16="http://schemas.microsoft.com/office/drawing/2014/main" id="{CBE4312B-B2E7-4028-B84F-A94E84EB7C19}"/>
                </a:ext>
              </a:extLst>
            </p:cNvPr>
            <p:cNvGrpSpPr/>
            <p:nvPr/>
          </p:nvGrpSpPr>
          <p:grpSpPr>
            <a:xfrm>
              <a:off x="3717631" y="5024967"/>
              <a:ext cx="1711661" cy="1737603"/>
              <a:chOff x="3717631" y="5024967"/>
              <a:chExt cx="1711661" cy="1737603"/>
            </a:xfrm>
          </p:grpSpPr>
          <p:grpSp>
            <p:nvGrpSpPr>
              <p:cNvPr id="123" name="배경도형">
                <a:extLst>
                  <a:ext uri="{FF2B5EF4-FFF2-40B4-BE49-F238E27FC236}">
                    <a16:creationId xmlns:a16="http://schemas.microsoft.com/office/drawing/2014/main" id="{8B03970C-47D7-4656-992F-51D1E664E886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33" name="사각 선">
                  <a:extLst>
                    <a:ext uri="{FF2B5EF4-FFF2-40B4-BE49-F238E27FC236}">
                      <a16:creationId xmlns:a16="http://schemas.microsoft.com/office/drawing/2014/main" id="{D763B527-818D-4A5E-BAC0-CE49FD397086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35" name="배경색">
                  <a:extLst>
                    <a:ext uri="{FF2B5EF4-FFF2-40B4-BE49-F238E27FC236}">
                      <a16:creationId xmlns:a16="http://schemas.microsoft.com/office/drawing/2014/main" id="{1E023474-F08B-45AE-97D5-A6639D161164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30" name="스킬 1 텍스트 상자">
                <a:extLst>
                  <a:ext uri="{FF2B5EF4-FFF2-40B4-BE49-F238E27FC236}">
                    <a16:creationId xmlns:a16="http://schemas.microsoft.com/office/drawing/2014/main" id="{57BCFE01-DC32-4956-A220-41C8731B8C0B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31" name="스킬 1 설명">
                  <a:extLst>
                    <a:ext uri="{FF2B5EF4-FFF2-40B4-BE49-F238E27FC236}">
                      <a16:creationId xmlns:a16="http://schemas.microsoft.com/office/drawing/2014/main" id="{F3FC03E2-AA5E-4225-ADA0-5A119B41A770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32" name="스킬 1">
                  <a:extLst>
                    <a:ext uri="{FF2B5EF4-FFF2-40B4-BE49-F238E27FC236}">
                      <a16:creationId xmlns:a16="http://schemas.microsoft.com/office/drawing/2014/main" id="{ECA619A6-10E1-49B2-81A2-B2992E03A0A6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1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20" name="보조무기">
              <a:extLst>
                <a:ext uri="{FF2B5EF4-FFF2-40B4-BE49-F238E27FC236}">
                  <a16:creationId xmlns:a16="http://schemas.microsoft.com/office/drawing/2014/main" id="{5EEAA1F6-2A20-4333-8D13-DD573E5916B4}"/>
                </a:ext>
              </a:extLst>
            </p:cNvPr>
            <p:cNvGrpSpPr/>
            <p:nvPr/>
          </p:nvGrpSpPr>
          <p:grpSpPr>
            <a:xfrm>
              <a:off x="1921251" y="5024963"/>
              <a:ext cx="1711661" cy="1737603"/>
              <a:chOff x="1921251" y="5024963"/>
              <a:chExt cx="1711661" cy="1737603"/>
            </a:xfrm>
          </p:grpSpPr>
          <p:grpSp>
            <p:nvGrpSpPr>
              <p:cNvPr id="195" name="배경도형">
                <a:extLst>
                  <a:ext uri="{FF2B5EF4-FFF2-40B4-BE49-F238E27FC236}">
                    <a16:creationId xmlns:a16="http://schemas.microsoft.com/office/drawing/2014/main" id="{844059A7-79CD-4E5F-98F9-28646CC2B972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99" name="사각 선">
                  <a:extLst>
                    <a:ext uri="{FF2B5EF4-FFF2-40B4-BE49-F238E27FC236}">
                      <a16:creationId xmlns:a16="http://schemas.microsoft.com/office/drawing/2014/main" id="{17D15D06-49CD-4568-BEC9-CBDB21436AEE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0" name="배경색">
                  <a:extLst>
                    <a:ext uri="{FF2B5EF4-FFF2-40B4-BE49-F238E27FC236}">
                      <a16:creationId xmlns:a16="http://schemas.microsoft.com/office/drawing/2014/main" id="{F643824C-8B38-4CD6-A28D-678BCAD0B5E1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96" name="보조무기 텍스트 상자">
                <a:extLst>
                  <a:ext uri="{FF2B5EF4-FFF2-40B4-BE49-F238E27FC236}">
                    <a16:creationId xmlns:a16="http://schemas.microsoft.com/office/drawing/2014/main" id="{6739727B-E034-4487-ACF8-B0CFB593D3A2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97" name="보조무기 설명">
                  <a:extLst>
                    <a:ext uri="{FF2B5EF4-FFF2-40B4-BE49-F238E27FC236}">
                      <a16:creationId xmlns:a16="http://schemas.microsoft.com/office/drawing/2014/main" id="{2ADEF766-C21F-4970-BDA5-546825BE8D44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8" name="보조무기">
                  <a:extLst>
                    <a:ext uri="{FF2B5EF4-FFF2-40B4-BE49-F238E27FC236}">
                      <a16:creationId xmlns:a16="http://schemas.microsoft.com/office/drawing/2014/main" id="{A28EA1C4-E1F4-4DA6-83CA-3B91DF26D59F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보조무기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9" name="주무기">
              <a:extLst>
                <a:ext uri="{FF2B5EF4-FFF2-40B4-BE49-F238E27FC236}">
                  <a16:creationId xmlns:a16="http://schemas.microsoft.com/office/drawing/2014/main" id="{B4F7BC24-2BD8-4101-8D2A-6B14A034C31A}"/>
                </a:ext>
              </a:extLst>
            </p:cNvPr>
            <p:cNvGrpSpPr/>
            <p:nvPr/>
          </p:nvGrpSpPr>
          <p:grpSpPr>
            <a:xfrm>
              <a:off x="125453" y="5024963"/>
              <a:ext cx="1711661" cy="1737603"/>
              <a:chOff x="125453" y="5024963"/>
              <a:chExt cx="1711661" cy="1737603"/>
            </a:xfrm>
          </p:grpSpPr>
          <p:grpSp>
            <p:nvGrpSpPr>
              <p:cNvPr id="188" name="배경도형">
                <a:extLst>
                  <a:ext uri="{FF2B5EF4-FFF2-40B4-BE49-F238E27FC236}">
                    <a16:creationId xmlns:a16="http://schemas.microsoft.com/office/drawing/2014/main" id="{1026C8C6-4D32-4622-B887-454D6339CDF5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92" name="사각 선">
                  <a:extLst>
                    <a:ext uri="{FF2B5EF4-FFF2-40B4-BE49-F238E27FC236}">
                      <a16:creationId xmlns:a16="http://schemas.microsoft.com/office/drawing/2014/main" id="{4F22E841-A5E5-48B6-B01E-0CC10C3EA480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3" name="배경색">
                  <a:extLst>
                    <a:ext uri="{FF2B5EF4-FFF2-40B4-BE49-F238E27FC236}">
                      <a16:creationId xmlns:a16="http://schemas.microsoft.com/office/drawing/2014/main" id="{0043D96F-9A76-465A-BFE9-06A86570E142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89" name="주무기 텍스트 상자">
                <a:extLst>
                  <a:ext uri="{FF2B5EF4-FFF2-40B4-BE49-F238E27FC236}">
                    <a16:creationId xmlns:a16="http://schemas.microsoft.com/office/drawing/2014/main" id="{A6DE8688-225B-49C2-837B-C39BB516122A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90" name="주무기 설명">
                  <a:extLst>
                    <a:ext uri="{FF2B5EF4-FFF2-40B4-BE49-F238E27FC236}">
                      <a16:creationId xmlns:a16="http://schemas.microsoft.com/office/drawing/2014/main" id="{8171373C-4489-411E-91E8-2CB80CAAE28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1" name="주무기">
                  <a:extLst>
                    <a:ext uri="{FF2B5EF4-FFF2-40B4-BE49-F238E27FC236}">
                      <a16:creationId xmlns:a16="http://schemas.microsoft.com/office/drawing/2014/main" id="{EC8401FF-34F9-475E-BFEA-BB99AB7886A2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주무기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</p:grpSp>
      <p:grpSp>
        <p:nvGrpSpPr>
          <p:cNvPr id="124" name="난이도">
            <a:extLst>
              <a:ext uri="{FF2B5EF4-FFF2-40B4-BE49-F238E27FC236}">
                <a16:creationId xmlns:a16="http://schemas.microsoft.com/office/drawing/2014/main" id="{CA685211-590C-44A2-B0B4-9041EA469675}"/>
              </a:ext>
            </a:extLst>
          </p:cNvPr>
          <p:cNvGrpSpPr/>
          <p:nvPr/>
        </p:nvGrpSpPr>
        <p:grpSpPr>
          <a:xfrm>
            <a:off x="2512822" y="4531775"/>
            <a:ext cx="1149921" cy="276837"/>
            <a:chOff x="94381" y="4809629"/>
            <a:chExt cx="1533228" cy="369116"/>
          </a:xfrm>
        </p:grpSpPr>
        <p:sp>
          <p:nvSpPr>
            <p:cNvPr id="125" name="배경">
              <a:extLst>
                <a:ext uri="{FF2B5EF4-FFF2-40B4-BE49-F238E27FC236}">
                  <a16:creationId xmlns:a16="http://schemas.microsoft.com/office/drawing/2014/main" id="{AF6E5638-AFC8-4526-9737-57743F892A4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6" name="글씨">
              <a:extLst>
                <a:ext uri="{FF2B5EF4-FFF2-40B4-BE49-F238E27FC236}">
                  <a16:creationId xmlns:a16="http://schemas.microsoft.com/office/drawing/2014/main" id="{9E62A608-7DE9-4FCF-951C-5F3C6FE860AF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난이도</a:t>
              </a:r>
            </a:p>
          </p:txBody>
        </p:sp>
      </p:grpSp>
      <p:grpSp>
        <p:nvGrpSpPr>
          <p:cNvPr id="82" name="플레티넘">
            <a:extLst>
              <a:ext uri="{FF2B5EF4-FFF2-40B4-BE49-F238E27FC236}">
                <a16:creationId xmlns:a16="http://schemas.microsoft.com/office/drawing/2014/main" id="{57817A4A-203E-49C4-82D1-F2F281FDD04D}"/>
              </a:ext>
            </a:extLst>
          </p:cNvPr>
          <p:cNvGrpSpPr/>
          <p:nvPr/>
        </p:nvGrpSpPr>
        <p:grpSpPr>
          <a:xfrm>
            <a:off x="1274718" y="4531774"/>
            <a:ext cx="1149921" cy="276837"/>
            <a:chOff x="94381" y="4809629"/>
            <a:chExt cx="1533228" cy="369116"/>
          </a:xfrm>
        </p:grpSpPr>
        <p:sp>
          <p:nvSpPr>
            <p:cNvPr id="83" name="배경">
              <a:extLst>
                <a:ext uri="{FF2B5EF4-FFF2-40B4-BE49-F238E27FC236}">
                  <a16:creationId xmlns:a16="http://schemas.microsoft.com/office/drawing/2014/main" id="{E595AF39-7280-4A3E-89E0-83D71BB8B8B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4" name="글씨">
              <a:extLst>
                <a:ext uri="{FF2B5EF4-FFF2-40B4-BE49-F238E27FC236}">
                  <a16:creationId xmlns:a16="http://schemas.microsoft.com/office/drawing/2014/main" id="{1A499ADA-E069-4B63-9BE9-B3957BD18853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990 P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81" name="크래딧">
            <a:extLst>
              <a:ext uri="{FF2B5EF4-FFF2-40B4-BE49-F238E27FC236}">
                <a16:creationId xmlns:a16="http://schemas.microsoft.com/office/drawing/2014/main" id="{CA5AD008-8BC2-4B52-BB35-413E2D1D6F45}"/>
              </a:ext>
            </a:extLst>
          </p:cNvPr>
          <p:cNvGrpSpPr/>
          <p:nvPr/>
        </p:nvGrpSpPr>
        <p:grpSpPr>
          <a:xfrm>
            <a:off x="41945" y="4531775"/>
            <a:ext cx="1149921" cy="276837"/>
            <a:chOff x="94381" y="4809629"/>
            <a:chExt cx="1533228" cy="369116"/>
          </a:xfrm>
        </p:grpSpPr>
        <p:sp>
          <p:nvSpPr>
            <p:cNvPr id="70" name="배경">
              <a:extLst>
                <a:ext uri="{FF2B5EF4-FFF2-40B4-BE49-F238E27FC236}">
                  <a16:creationId xmlns:a16="http://schemas.microsoft.com/office/drawing/2014/main" id="{A8F5FF18-4D29-4B85-9034-F32024CDAEA2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0" name="글씨">
              <a:extLst>
                <a:ext uri="{FF2B5EF4-FFF2-40B4-BE49-F238E27FC236}">
                  <a16:creationId xmlns:a16="http://schemas.microsoft.com/office/drawing/2014/main" id="{51D127CC-A7C1-4C42-819E-DDCA6121DE25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CREDIT C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스텟 상자">
            <a:extLst>
              <a:ext uri="{FF2B5EF4-FFF2-40B4-BE49-F238E27FC236}">
                <a16:creationId xmlns:a16="http://schemas.microsoft.com/office/drawing/2014/main" id="{E757626C-A46B-43F0-9A7B-31E162D3B921}"/>
              </a:ext>
            </a:extLst>
          </p:cNvPr>
          <p:cNvGrpSpPr/>
          <p:nvPr/>
        </p:nvGrpSpPr>
        <p:grpSpPr>
          <a:xfrm>
            <a:off x="6863712" y="1621477"/>
            <a:ext cx="2216190" cy="1247550"/>
            <a:chOff x="6863712" y="1621477"/>
            <a:chExt cx="2216190" cy="1247550"/>
          </a:xfrm>
        </p:grpSpPr>
        <p:grpSp>
          <p:nvGrpSpPr>
            <p:cNvPr id="5" name="HP 스텟 상자">
              <a:extLst>
                <a:ext uri="{FF2B5EF4-FFF2-40B4-BE49-F238E27FC236}">
                  <a16:creationId xmlns:a16="http://schemas.microsoft.com/office/drawing/2014/main" id="{AED94DD4-4F8F-4E73-BAB7-A2A5FBE6BE82}"/>
                </a:ext>
              </a:extLst>
            </p:cNvPr>
            <p:cNvGrpSpPr/>
            <p:nvPr/>
          </p:nvGrpSpPr>
          <p:grpSpPr>
            <a:xfrm>
              <a:off x="6865819" y="2049872"/>
              <a:ext cx="2213031" cy="318639"/>
              <a:chOff x="6865819" y="2049872"/>
              <a:chExt cx="2213031" cy="318639"/>
            </a:xfrm>
          </p:grpSpPr>
          <p:sp>
            <p:nvSpPr>
              <p:cNvPr id="3" name="배경">
                <a:extLst>
                  <a:ext uri="{FF2B5EF4-FFF2-40B4-BE49-F238E27FC236}">
                    <a16:creationId xmlns:a16="http://schemas.microsoft.com/office/drawing/2014/main" id="{AB3DC3A8-7909-4A2B-B093-21995D5C80FC}"/>
                  </a:ext>
                </a:extLst>
              </p:cNvPr>
              <p:cNvSpPr/>
              <p:nvPr/>
            </p:nvSpPr>
            <p:spPr>
              <a:xfrm>
                <a:off x="6865819" y="2049872"/>
                <a:ext cx="2213031" cy="25836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3" name="글씨">
                <a:extLst>
                  <a:ext uri="{FF2B5EF4-FFF2-40B4-BE49-F238E27FC236}">
                    <a16:creationId xmlns:a16="http://schemas.microsoft.com/office/drawing/2014/main" id="{811439CF-AABB-4F2D-83B9-051D5F7D2159}"/>
                  </a:ext>
                </a:extLst>
              </p:cNvPr>
              <p:cNvSpPr/>
              <p:nvPr/>
            </p:nvSpPr>
            <p:spPr>
              <a:xfrm>
                <a:off x="6865819" y="2110143"/>
                <a:ext cx="2213031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HULL POINT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" name="Base HP">
                <a:extLst>
                  <a:ext uri="{FF2B5EF4-FFF2-40B4-BE49-F238E27FC236}">
                    <a16:creationId xmlns:a16="http://schemas.microsoft.com/office/drawing/2014/main" id="{CC1E821C-8B4A-414D-93BF-2552DBF118E7}"/>
                  </a:ext>
                </a:extLst>
              </p:cNvPr>
              <p:cNvSpPr txBox="1"/>
              <p:nvPr/>
            </p:nvSpPr>
            <p:spPr>
              <a:xfrm>
                <a:off x="6865819" y="2113078"/>
                <a:ext cx="577751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Base HP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" name="속도 스텟 상자">
              <a:extLst>
                <a:ext uri="{FF2B5EF4-FFF2-40B4-BE49-F238E27FC236}">
                  <a16:creationId xmlns:a16="http://schemas.microsoft.com/office/drawing/2014/main" id="{562CE0C4-601E-4685-B796-AC0A10647EDA}"/>
                </a:ext>
              </a:extLst>
            </p:cNvPr>
            <p:cNvGrpSpPr/>
            <p:nvPr/>
          </p:nvGrpSpPr>
          <p:grpSpPr>
            <a:xfrm>
              <a:off x="6864765" y="2550388"/>
              <a:ext cx="2215137" cy="318639"/>
              <a:chOff x="6864765" y="2550388"/>
              <a:chExt cx="2215137" cy="318639"/>
            </a:xfrm>
          </p:grpSpPr>
          <p:sp>
            <p:nvSpPr>
              <p:cNvPr id="65" name="배경">
                <a:extLst>
                  <a:ext uri="{FF2B5EF4-FFF2-40B4-BE49-F238E27FC236}">
                    <a16:creationId xmlns:a16="http://schemas.microsoft.com/office/drawing/2014/main" id="{DC9D3EA5-98A4-47B4-A1CF-55A33CE6BBBB}"/>
                  </a:ext>
                </a:extLst>
              </p:cNvPr>
              <p:cNvSpPr/>
              <p:nvPr/>
            </p:nvSpPr>
            <p:spPr>
              <a:xfrm>
                <a:off x="6864765" y="2550388"/>
                <a:ext cx="2215137" cy="25836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6" name="글씨">
                <a:extLst>
                  <a:ext uri="{FF2B5EF4-FFF2-40B4-BE49-F238E27FC236}">
                    <a16:creationId xmlns:a16="http://schemas.microsoft.com/office/drawing/2014/main" id="{04CEAADA-3520-416B-AD27-862E2762BCF0}"/>
                  </a:ext>
                </a:extLst>
              </p:cNvPr>
              <p:cNvSpPr/>
              <p:nvPr/>
            </p:nvSpPr>
            <p:spPr>
              <a:xfrm>
                <a:off x="6864765" y="2610659"/>
                <a:ext cx="2215137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SPEED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7" name="SPEED">
                <a:extLst>
                  <a:ext uri="{FF2B5EF4-FFF2-40B4-BE49-F238E27FC236}">
                    <a16:creationId xmlns:a16="http://schemas.microsoft.com/office/drawing/2014/main" id="{9E09D428-8907-4CFD-92D4-31F2F8EAD9FD}"/>
                  </a:ext>
                </a:extLst>
              </p:cNvPr>
              <p:cNvSpPr txBox="1"/>
              <p:nvPr/>
            </p:nvSpPr>
            <p:spPr>
              <a:xfrm>
                <a:off x="6864765" y="2613595"/>
                <a:ext cx="480238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SPEED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7" name="공격 스텟 상자">
              <a:extLst>
                <a:ext uri="{FF2B5EF4-FFF2-40B4-BE49-F238E27FC236}">
                  <a16:creationId xmlns:a16="http://schemas.microsoft.com/office/drawing/2014/main" id="{53C4B302-011A-42B5-94CB-9EB503934479}"/>
                </a:ext>
              </a:extLst>
            </p:cNvPr>
            <p:cNvGrpSpPr/>
            <p:nvPr/>
          </p:nvGrpSpPr>
          <p:grpSpPr>
            <a:xfrm>
              <a:off x="6863712" y="1621479"/>
              <a:ext cx="445517" cy="240603"/>
              <a:chOff x="9494744" y="2371956"/>
              <a:chExt cx="1427793" cy="320804"/>
            </a:xfrm>
          </p:grpSpPr>
          <p:sp>
            <p:nvSpPr>
              <p:cNvPr id="128" name="배경">
                <a:extLst>
                  <a:ext uri="{FF2B5EF4-FFF2-40B4-BE49-F238E27FC236}">
                    <a16:creationId xmlns:a16="http://schemas.microsoft.com/office/drawing/2014/main" id="{DF3AF483-BA4B-422F-864B-A457A3EE8739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29" name="글씨">
                <a:extLst>
                  <a:ext uri="{FF2B5EF4-FFF2-40B4-BE49-F238E27FC236}">
                    <a16:creationId xmlns:a16="http://schemas.microsoft.com/office/drawing/2014/main" id="{357AD7B7-F580-4657-AC10-BFD51EDD7251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공</a:t>
                </a:r>
              </a:p>
            </p:txBody>
          </p:sp>
        </p:grpSp>
        <p:grpSp>
          <p:nvGrpSpPr>
            <p:cNvPr id="71" name="유틸 스텟 상자">
              <a:extLst>
                <a:ext uri="{FF2B5EF4-FFF2-40B4-BE49-F238E27FC236}">
                  <a16:creationId xmlns:a16="http://schemas.microsoft.com/office/drawing/2014/main" id="{78F978DD-FEA9-452C-A17E-4EEB367C809D}"/>
                </a:ext>
              </a:extLst>
            </p:cNvPr>
            <p:cNvGrpSpPr/>
            <p:nvPr/>
          </p:nvGrpSpPr>
          <p:grpSpPr>
            <a:xfrm>
              <a:off x="8043460" y="1621478"/>
              <a:ext cx="445517" cy="240603"/>
              <a:chOff x="9494744" y="2371956"/>
              <a:chExt cx="1427793" cy="320804"/>
            </a:xfrm>
          </p:grpSpPr>
          <p:sp>
            <p:nvSpPr>
              <p:cNvPr id="72" name="배경">
                <a:extLst>
                  <a:ext uri="{FF2B5EF4-FFF2-40B4-BE49-F238E27FC236}">
                    <a16:creationId xmlns:a16="http://schemas.microsoft.com/office/drawing/2014/main" id="{1403318A-F8B6-4B14-ABA2-04DD688F41F7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3" name="글씨">
                <a:extLst>
                  <a:ext uri="{FF2B5EF4-FFF2-40B4-BE49-F238E27FC236}">
                    <a16:creationId xmlns:a16="http://schemas.microsoft.com/office/drawing/2014/main" id="{D27A80C3-DC87-4225-9F55-F5F5EFF7E59A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유</a:t>
                </a:r>
              </a:p>
            </p:txBody>
          </p:sp>
        </p:grpSp>
        <p:grpSp>
          <p:nvGrpSpPr>
            <p:cNvPr id="74" name="방어 스텟 상자">
              <a:extLst>
                <a:ext uri="{FF2B5EF4-FFF2-40B4-BE49-F238E27FC236}">
                  <a16:creationId xmlns:a16="http://schemas.microsoft.com/office/drawing/2014/main" id="{1CC24474-E5A3-452F-AA61-EFC3CB4B1723}"/>
                </a:ext>
              </a:extLst>
            </p:cNvPr>
            <p:cNvGrpSpPr/>
            <p:nvPr/>
          </p:nvGrpSpPr>
          <p:grpSpPr>
            <a:xfrm>
              <a:off x="7453585" y="1621481"/>
              <a:ext cx="445519" cy="240603"/>
              <a:chOff x="9494738" y="2371959"/>
              <a:chExt cx="1427799" cy="320804"/>
            </a:xfrm>
          </p:grpSpPr>
          <p:sp>
            <p:nvSpPr>
              <p:cNvPr id="75" name="배경">
                <a:extLst>
                  <a:ext uri="{FF2B5EF4-FFF2-40B4-BE49-F238E27FC236}">
                    <a16:creationId xmlns:a16="http://schemas.microsoft.com/office/drawing/2014/main" id="{3EB5E78E-C5C1-409E-9781-B7C8EF3E2C54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6" name="글씨">
                <a:extLst>
                  <a:ext uri="{FF2B5EF4-FFF2-40B4-BE49-F238E27FC236}">
                    <a16:creationId xmlns:a16="http://schemas.microsoft.com/office/drawing/2014/main" id="{4C101CDC-C57E-4F8E-85B9-7D4ABC1656E4}"/>
                  </a:ext>
                </a:extLst>
              </p:cNvPr>
              <p:cNvSpPr/>
              <p:nvPr/>
            </p:nvSpPr>
            <p:spPr>
              <a:xfrm flipH="1">
                <a:off x="9494738" y="2371959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방</a:t>
                </a:r>
              </a:p>
            </p:txBody>
          </p:sp>
        </p:grpSp>
        <p:grpSp>
          <p:nvGrpSpPr>
            <p:cNvPr id="77" name="기동 스텟 상자">
              <a:extLst>
                <a:ext uri="{FF2B5EF4-FFF2-40B4-BE49-F238E27FC236}">
                  <a16:creationId xmlns:a16="http://schemas.microsoft.com/office/drawing/2014/main" id="{2C92BEB7-1975-45BC-9F4B-66CFFD1744DD}"/>
                </a:ext>
              </a:extLst>
            </p:cNvPr>
            <p:cNvGrpSpPr/>
            <p:nvPr/>
          </p:nvGrpSpPr>
          <p:grpSpPr>
            <a:xfrm>
              <a:off x="8633334" y="1621477"/>
              <a:ext cx="445517" cy="240603"/>
              <a:chOff x="9494744" y="2371956"/>
              <a:chExt cx="1427793" cy="320804"/>
            </a:xfrm>
          </p:grpSpPr>
          <p:sp>
            <p:nvSpPr>
              <p:cNvPr id="78" name="배경">
                <a:extLst>
                  <a:ext uri="{FF2B5EF4-FFF2-40B4-BE49-F238E27FC236}">
                    <a16:creationId xmlns:a16="http://schemas.microsoft.com/office/drawing/2014/main" id="{FEFB590A-0F78-493F-BB0B-07A8AE49BDBF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85" name="글씨">
                <a:extLst>
                  <a:ext uri="{FF2B5EF4-FFF2-40B4-BE49-F238E27FC236}">
                    <a16:creationId xmlns:a16="http://schemas.microsoft.com/office/drawing/2014/main" id="{BE076559-F102-40C8-BC1A-09D35B6FEFE6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기</a:t>
                </a:r>
              </a:p>
            </p:txBody>
          </p:sp>
        </p:grpSp>
      </p:grpSp>
      <p:cxnSp>
        <p:nvCxnSpPr>
          <p:cNvPr id="154" name="나누기 선">
            <a:extLst>
              <a:ext uri="{FF2B5EF4-FFF2-40B4-BE49-F238E27FC236}">
                <a16:creationId xmlns:a16="http://schemas.microsoft.com/office/drawing/2014/main" id="{5C1D6A58-2308-49F2-9294-92337F4F8B07}"/>
              </a:ext>
            </a:extLst>
          </p:cNvPr>
          <p:cNvCxnSpPr>
            <a:cxnSpLocks/>
          </p:cNvCxnSpPr>
          <p:nvPr/>
        </p:nvCxnSpPr>
        <p:spPr>
          <a:xfrm flipV="1">
            <a:off x="791711" y="95250"/>
            <a:ext cx="0" cy="55456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운용 정보 버튼">
            <a:extLst>
              <a:ext uri="{FF2B5EF4-FFF2-40B4-BE49-F238E27FC236}">
                <a16:creationId xmlns:a16="http://schemas.microsoft.com/office/drawing/2014/main" id="{F2CC8AD9-A3ED-421C-8C96-216511653227}"/>
              </a:ext>
            </a:extLst>
          </p:cNvPr>
          <p:cNvSpPr/>
          <p:nvPr/>
        </p:nvSpPr>
        <p:spPr>
          <a:xfrm>
            <a:off x="6863712" y="3085752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운용법 이동</a:t>
            </a:r>
          </a:p>
        </p:txBody>
      </p:sp>
      <p:sp>
        <p:nvSpPr>
          <p:cNvPr id="79" name="장갑 정보 버튼">
            <a:extLst>
              <a:ext uri="{FF2B5EF4-FFF2-40B4-BE49-F238E27FC236}">
                <a16:creationId xmlns:a16="http://schemas.microsoft.com/office/drawing/2014/main" id="{1943ACB3-B01C-48B2-9FF4-CEE5ADD977F0}"/>
              </a:ext>
            </a:extLst>
          </p:cNvPr>
          <p:cNvSpPr/>
          <p:nvPr/>
        </p:nvSpPr>
        <p:spPr>
          <a:xfrm>
            <a:off x="6867389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장갑정보 열기</a:t>
            </a:r>
          </a:p>
        </p:txBody>
      </p:sp>
      <p:sp>
        <p:nvSpPr>
          <p:cNvPr id="86" name="함선 정보 버튼">
            <a:extLst>
              <a:ext uri="{FF2B5EF4-FFF2-40B4-BE49-F238E27FC236}">
                <a16:creationId xmlns:a16="http://schemas.microsoft.com/office/drawing/2014/main" id="{A8C5CE16-7D0E-4FBD-BF36-081086221BDC}"/>
              </a:ext>
            </a:extLst>
          </p:cNvPr>
          <p:cNvSpPr/>
          <p:nvPr/>
        </p:nvSpPr>
        <p:spPr>
          <a:xfrm>
            <a:off x="9263577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함선정보 열기</a:t>
            </a:r>
          </a:p>
        </p:txBody>
      </p:sp>
      <p:sp>
        <p:nvSpPr>
          <p:cNvPr id="87" name="구역 직사각형">
            <a:extLst>
              <a:ext uri="{FF2B5EF4-FFF2-40B4-BE49-F238E27FC236}">
                <a16:creationId xmlns:a16="http://schemas.microsoft.com/office/drawing/2014/main" id="{C76B54C2-0429-459C-ADB1-8182978D3760}"/>
              </a:ext>
            </a:extLst>
          </p:cNvPr>
          <p:cNvSpPr/>
          <p:nvPr/>
        </p:nvSpPr>
        <p:spPr>
          <a:xfrm>
            <a:off x="-495834" y="-1650961"/>
            <a:ext cx="10135588" cy="1487404"/>
          </a:xfrm>
          <a:prstGeom prst="rect">
            <a:avLst/>
          </a:prstGeom>
          <a:solidFill>
            <a:srgbClr val="181C1D"/>
          </a:solidFill>
          <a:ln w="57150">
            <a:solidFill>
              <a:srgbClr val="F6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4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">
            <a:extLst>
              <a:ext uri="{FF2B5EF4-FFF2-40B4-BE49-F238E27FC236}">
                <a16:creationId xmlns:a16="http://schemas.microsoft.com/office/drawing/2014/main" id="{D3FC2885-B50B-459F-9AF7-9B7388FA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aseline="0"/>
              <a:t>SHIP NAME</a:t>
            </a:r>
            <a:endParaRPr lang="ko-KR" altLang="en-US"/>
          </a:p>
        </p:txBody>
      </p:sp>
      <p:sp>
        <p:nvSpPr>
          <p:cNvPr id="88" name="한 줄 설명">
            <a:extLst>
              <a:ext uri="{FF2B5EF4-FFF2-40B4-BE49-F238E27FC236}">
                <a16:creationId xmlns:a16="http://schemas.microsoft.com/office/drawing/2014/main" id="{EE60884D-D2C5-40DF-BBF9-23533F6698F0}"/>
              </a:ext>
            </a:extLst>
          </p:cNvPr>
          <p:cNvSpPr/>
          <p:nvPr/>
        </p:nvSpPr>
        <p:spPr>
          <a:xfrm>
            <a:off x="47624" y="656223"/>
            <a:ext cx="6594727" cy="276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함선 한 줄 설명</a:t>
            </a:r>
          </a:p>
        </p:txBody>
      </p:sp>
      <p:pic>
        <p:nvPicPr>
          <p:cNvPr id="156" name="회사 로고">
            <a:extLst>
              <a:ext uri="{FF2B5EF4-FFF2-40B4-BE49-F238E27FC236}">
                <a16:creationId xmlns:a16="http://schemas.microsoft.com/office/drawing/2014/main" id="{D18D3E93-DE18-4FC7-8F49-0B685C69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44" y="-3645"/>
            <a:ext cx="2501646" cy="1407176"/>
          </a:xfrm>
          <a:prstGeom prst="rect">
            <a:avLst/>
          </a:prstGeom>
        </p:spPr>
      </p:pic>
      <p:pic>
        <p:nvPicPr>
          <p:cNvPr id="59" name="함선 사진">
            <a:extLst>
              <a:ext uri="{FF2B5EF4-FFF2-40B4-BE49-F238E27FC236}">
                <a16:creationId xmlns:a16="http://schemas.microsoft.com/office/drawing/2014/main" id="{BEBDC487-9AC6-4588-BB00-AB84C9D5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" y="1083486"/>
            <a:ext cx="2878260" cy="1150554"/>
          </a:xfrm>
          <a:prstGeom prst="rect">
            <a:avLst/>
          </a:prstGeom>
          <a:noFill/>
          <a:effectLst/>
        </p:spPr>
      </p:pic>
      <p:sp>
        <p:nvSpPr>
          <p:cNvPr id="69" name="함선명">
            <a:extLst>
              <a:ext uri="{FF2B5EF4-FFF2-40B4-BE49-F238E27FC236}">
                <a16:creationId xmlns:a16="http://schemas.microsoft.com/office/drawing/2014/main" id="{DE542EF7-B079-43D6-9C5C-FDD3E076DF36}"/>
              </a:ext>
            </a:extLst>
          </p:cNvPr>
          <p:cNvSpPr txBox="1"/>
          <p:nvPr/>
        </p:nvSpPr>
        <p:spPr>
          <a:xfrm>
            <a:off x="883899" y="26563"/>
            <a:ext cx="5758454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300" spc="6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SHIP NAME</a:t>
            </a:r>
            <a:endParaRPr lang="ko-KR" altLang="en-US" sz="3300" spc="600" dirty="0">
              <a:solidFill>
                <a:schemeClr val="accent1">
                  <a:lumMod val="20000"/>
                  <a:lumOff val="8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골절 로고">
            <a:extLst>
              <a:ext uri="{FF2B5EF4-FFF2-40B4-BE49-F238E27FC236}">
                <a16:creationId xmlns:a16="http://schemas.microsoft.com/office/drawing/2014/main" id="{5682BD6F-2F3E-494E-AB9E-7EFD240FC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" y="16778"/>
            <a:ext cx="635466" cy="635466"/>
          </a:xfrm>
          <a:prstGeom prst="rect">
            <a:avLst/>
          </a:prstGeom>
          <a:ln>
            <a:solidFill>
              <a:srgbClr val="181C1D"/>
            </a:solidFill>
          </a:ln>
          <a:effectLst/>
        </p:spPr>
      </p:pic>
      <p:grpSp>
        <p:nvGrpSpPr>
          <p:cNvPr id="24" name="함선 기술">
            <a:extLst>
              <a:ext uri="{FF2B5EF4-FFF2-40B4-BE49-F238E27FC236}">
                <a16:creationId xmlns:a16="http://schemas.microsoft.com/office/drawing/2014/main" id="{5D74D716-CD3A-419A-8CF6-B055CAFD7482}"/>
              </a:ext>
            </a:extLst>
          </p:cNvPr>
          <p:cNvGrpSpPr/>
          <p:nvPr/>
        </p:nvGrpSpPr>
        <p:grpSpPr>
          <a:xfrm>
            <a:off x="125453" y="7129988"/>
            <a:ext cx="8895437" cy="1743682"/>
            <a:chOff x="125453" y="5024963"/>
            <a:chExt cx="8895437" cy="1743682"/>
          </a:xfrm>
        </p:grpSpPr>
        <p:grpSp>
          <p:nvGrpSpPr>
            <p:cNvPr id="22" name="스킬 3">
              <a:extLst>
                <a:ext uri="{FF2B5EF4-FFF2-40B4-BE49-F238E27FC236}">
                  <a16:creationId xmlns:a16="http://schemas.microsoft.com/office/drawing/2014/main" id="{8C655B6C-981B-4B47-A309-96FE52E68D49}"/>
                </a:ext>
              </a:extLst>
            </p:cNvPr>
            <p:cNvGrpSpPr/>
            <p:nvPr/>
          </p:nvGrpSpPr>
          <p:grpSpPr>
            <a:xfrm>
              <a:off x="7309229" y="5024966"/>
              <a:ext cx="1711661" cy="1737603"/>
              <a:chOff x="7309229" y="5024966"/>
              <a:chExt cx="1711661" cy="1737603"/>
            </a:xfrm>
          </p:grpSpPr>
          <p:grpSp>
            <p:nvGrpSpPr>
              <p:cNvPr id="181" name="배경도형">
                <a:extLst>
                  <a:ext uri="{FF2B5EF4-FFF2-40B4-BE49-F238E27FC236}">
                    <a16:creationId xmlns:a16="http://schemas.microsoft.com/office/drawing/2014/main" id="{7D7BB762-B156-4DB9-A18F-16A9558E4906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85" name="사각 선">
                  <a:extLst>
                    <a:ext uri="{FF2B5EF4-FFF2-40B4-BE49-F238E27FC236}">
                      <a16:creationId xmlns:a16="http://schemas.microsoft.com/office/drawing/2014/main" id="{CEC21852-9E54-44EA-B125-21488F35BD1D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86" name="배경색">
                  <a:extLst>
                    <a:ext uri="{FF2B5EF4-FFF2-40B4-BE49-F238E27FC236}">
                      <a16:creationId xmlns:a16="http://schemas.microsoft.com/office/drawing/2014/main" id="{8674D15C-66A4-46CC-B6B9-815B778FBCAB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82" name="스킬 3 텍스트 상자">
                <a:extLst>
                  <a:ext uri="{FF2B5EF4-FFF2-40B4-BE49-F238E27FC236}">
                    <a16:creationId xmlns:a16="http://schemas.microsoft.com/office/drawing/2014/main" id="{1AF3DD00-974C-4EA9-BB25-D22580AA1F8C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83" name="스킬 3 설명">
                  <a:extLst>
                    <a:ext uri="{FF2B5EF4-FFF2-40B4-BE49-F238E27FC236}">
                      <a16:creationId xmlns:a16="http://schemas.microsoft.com/office/drawing/2014/main" id="{97DA123F-67F2-4839-933D-3A48A8A03598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84" name="스킬 3">
                  <a:extLst>
                    <a:ext uri="{FF2B5EF4-FFF2-40B4-BE49-F238E27FC236}">
                      <a16:creationId xmlns:a16="http://schemas.microsoft.com/office/drawing/2014/main" id="{A122552C-A4E2-4B28-91AE-1BF443B67592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 3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21" name="스킬 2">
              <a:extLst>
                <a:ext uri="{FF2B5EF4-FFF2-40B4-BE49-F238E27FC236}">
                  <a16:creationId xmlns:a16="http://schemas.microsoft.com/office/drawing/2014/main" id="{17444362-85BF-45A6-9EB6-A57226B8C10F}"/>
                </a:ext>
              </a:extLst>
            </p:cNvPr>
            <p:cNvGrpSpPr/>
            <p:nvPr/>
          </p:nvGrpSpPr>
          <p:grpSpPr>
            <a:xfrm>
              <a:off x="5510509" y="5031042"/>
              <a:ext cx="1711661" cy="1737603"/>
              <a:chOff x="5510509" y="5031042"/>
              <a:chExt cx="1711661" cy="1737603"/>
            </a:xfrm>
          </p:grpSpPr>
          <p:grpSp>
            <p:nvGrpSpPr>
              <p:cNvPr id="202" name="배경도형">
                <a:extLst>
                  <a:ext uri="{FF2B5EF4-FFF2-40B4-BE49-F238E27FC236}">
                    <a16:creationId xmlns:a16="http://schemas.microsoft.com/office/drawing/2014/main" id="{94739B0F-104C-4570-A18B-C65A1C398A02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206" name="사각 선">
                  <a:extLst>
                    <a:ext uri="{FF2B5EF4-FFF2-40B4-BE49-F238E27FC236}">
                      <a16:creationId xmlns:a16="http://schemas.microsoft.com/office/drawing/2014/main" id="{68AD456E-351D-4339-B9B4-5B5B6EC4183F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7" name="배경색">
                  <a:extLst>
                    <a:ext uri="{FF2B5EF4-FFF2-40B4-BE49-F238E27FC236}">
                      <a16:creationId xmlns:a16="http://schemas.microsoft.com/office/drawing/2014/main" id="{C57E7CA8-BBCB-4112-9ECE-30B517DF2FA7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203" name="스킬 2 텍스트 상자">
                <a:extLst>
                  <a:ext uri="{FF2B5EF4-FFF2-40B4-BE49-F238E27FC236}">
                    <a16:creationId xmlns:a16="http://schemas.microsoft.com/office/drawing/2014/main" id="{E4501B1E-0E31-4E5F-A7F5-99AEB0369467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204" name="스킬 2 설명">
                  <a:extLst>
                    <a:ext uri="{FF2B5EF4-FFF2-40B4-BE49-F238E27FC236}">
                      <a16:creationId xmlns:a16="http://schemas.microsoft.com/office/drawing/2014/main" id="{48CF83C6-DC6A-42D9-9C83-7D2886A30D5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5" name="스킬 2">
                  <a:extLst>
                    <a:ext uri="{FF2B5EF4-FFF2-40B4-BE49-F238E27FC236}">
                      <a16:creationId xmlns:a16="http://schemas.microsoft.com/office/drawing/2014/main" id="{5A2946F9-1B6C-4CA0-B4BA-171F9049BA39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2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16" name="스킬 1">
              <a:extLst>
                <a:ext uri="{FF2B5EF4-FFF2-40B4-BE49-F238E27FC236}">
                  <a16:creationId xmlns:a16="http://schemas.microsoft.com/office/drawing/2014/main" id="{CBE4312B-B2E7-4028-B84F-A94E84EB7C19}"/>
                </a:ext>
              </a:extLst>
            </p:cNvPr>
            <p:cNvGrpSpPr/>
            <p:nvPr/>
          </p:nvGrpSpPr>
          <p:grpSpPr>
            <a:xfrm>
              <a:off x="3717631" y="5024967"/>
              <a:ext cx="1711661" cy="1737603"/>
              <a:chOff x="3717631" y="5024967"/>
              <a:chExt cx="1711661" cy="1737603"/>
            </a:xfrm>
          </p:grpSpPr>
          <p:grpSp>
            <p:nvGrpSpPr>
              <p:cNvPr id="123" name="배경도형">
                <a:extLst>
                  <a:ext uri="{FF2B5EF4-FFF2-40B4-BE49-F238E27FC236}">
                    <a16:creationId xmlns:a16="http://schemas.microsoft.com/office/drawing/2014/main" id="{8B03970C-47D7-4656-992F-51D1E664E886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33" name="사각 선">
                  <a:extLst>
                    <a:ext uri="{FF2B5EF4-FFF2-40B4-BE49-F238E27FC236}">
                      <a16:creationId xmlns:a16="http://schemas.microsoft.com/office/drawing/2014/main" id="{D763B527-818D-4A5E-BAC0-CE49FD397086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35" name="배경색">
                  <a:extLst>
                    <a:ext uri="{FF2B5EF4-FFF2-40B4-BE49-F238E27FC236}">
                      <a16:creationId xmlns:a16="http://schemas.microsoft.com/office/drawing/2014/main" id="{1E023474-F08B-45AE-97D5-A6639D161164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30" name="스킬 1 텍스트 상자">
                <a:extLst>
                  <a:ext uri="{FF2B5EF4-FFF2-40B4-BE49-F238E27FC236}">
                    <a16:creationId xmlns:a16="http://schemas.microsoft.com/office/drawing/2014/main" id="{57BCFE01-DC32-4956-A220-41C8731B8C0B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31" name="스킬 1 설명">
                  <a:extLst>
                    <a:ext uri="{FF2B5EF4-FFF2-40B4-BE49-F238E27FC236}">
                      <a16:creationId xmlns:a16="http://schemas.microsoft.com/office/drawing/2014/main" id="{F3FC03E2-AA5E-4225-ADA0-5A119B41A770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32" name="스킬 1">
                  <a:extLst>
                    <a:ext uri="{FF2B5EF4-FFF2-40B4-BE49-F238E27FC236}">
                      <a16:creationId xmlns:a16="http://schemas.microsoft.com/office/drawing/2014/main" id="{ECA619A6-10E1-49B2-81A2-B2992E03A0A6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1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20" name="보조무기">
              <a:extLst>
                <a:ext uri="{FF2B5EF4-FFF2-40B4-BE49-F238E27FC236}">
                  <a16:creationId xmlns:a16="http://schemas.microsoft.com/office/drawing/2014/main" id="{5EEAA1F6-2A20-4333-8D13-DD573E5916B4}"/>
                </a:ext>
              </a:extLst>
            </p:cNvPr>
            <p:cNvGrpSpPr/>
            <p:nvPr/>
          </p:nvGrpSpPr>
          <p:grpSpPr>
            <a:xfrm>
              <a:off x="1921251" y="5024963"/>
              <a:ext cx="1711661" cy="1737603"/>
              <a:chOff x="1921251" y="5024963"/>
              <a:chExt cx="1711661" cy="1737603"/>
            </a:xfrm>
          </p:grpSpPr>
          <p:grpSp>
            <p:nvGrpSpPr>
              <p:cNvPr id="195" name="배경도형">
                <a:extLst>
                  <a:ext uri="{FF2B5EF4-FFF2-40B4-BE49-F238E27FC236}">
                    <a16:creationId xmlns:a16="http://schemas.microsoft.com/office/drawing/2014/main" id="{844059A7-79CD-4E5F-98F9-28646CC2B972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99" name="사각 선">
                  <a:extLst>
                    <a:ext uri="{FF2B5EF4-FFF2-40B4-BE49-F238E27FC236}">
                      <a16:creationId xmlns:a16="http://schemas.microsoft.com/office/drawing/2014/main" id="{17D15D06-49CD-4568-BEC9-CBDB21436AEE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0" name="배경색">
                  <a:extLst>
                    <a:ext uri="{FF2B5EF4-FFF2-40B4-BE49-F238E27FC236}">
                      <a16:creationId xmlns:a16="http://schemas.microsoft.com/office/drawing/2014/main" id="{F643824C-8B38-4CD6-A28D-678BCAD0B5E1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96" name="보조무기 텍스트 상자">
                <a:extLst>
                  <a:ext uri="{FF2B5EF4-FFF2-40B4-BE49-F238E27FC236}">
                    <a16:creationId xmlns:a16="http://schemas.microsoft.com/office/drawing/2014/main" id="{6739727B-E034-4487-ACF8-B0CFB593D3A2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97" name="보조무기 설명">
                  <a:extLst>
                    <a:ext uri="{FF2B5EF4-FFF2-40B4-BE49-F238E27FC236}">
                      <a16:creationId xmlns:a16="http://schemas.microsoft.com/office/drawing/2014/main" id="{2ADEF766-C21F-4970-BDA5-546825BE8D44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8" name="보조무기">
                  <a:extLst>
                    <a:ext uri="{FF2B5EF4-FFF2-40B4-BE49-F238E27FC236}">
                      <a16:creationId xmlns:a16="http://schemas.microsoft.com/office/drawing/2014/main" id="{A28EA1C4-E1F4-4DA6-83CA-3B91DF26D59F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보조무기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9" name="주무기">
              <a:extLst>
                <a:ext uri="{FF2B5EF4-FFF2-40B4-BE49-F238E27FC236}">
                  <a16:creationId xmlns:a16="http://schemas.microsoft.com/office/drawing/2014/main" id="{B4F7BC24-2BD8-4101-8D2A-6B14A034C31A}"/>
                </a:ext>
              </a:extLst>
            </p:cNvPr>
            <p:cNvGrpSpPr/>
            <p:nvPr/>
          </p:nvGrpSpPr>
          <p:grpSpPr>
            <a:xfrm>
              <a:off x="125453" y="5024963"/>
              <a:ext cx="1711661" cy="1737603"/>
              <a:chOff x="125453" y="5024963"/>
              <a:chExt cx="1711661" cy="1737603"/>
            </a:xfrm>
          </p:grpSpPr>
          <p:grpSp>
            <p:nvGrpSpPr>
              <p:cNvPr id="188" name="배경도형">
                <a:extLst>
                  <a:ext uri="{FF2B5EF4-FFF2-40B4-BE49-F238E27FC236}">
                    <a16:creationId xmlns:a16="http://schemas.microsoft.com/office/drawing/2014/main" id="{1026C8C6-4D32-4622-B887-454D6339CDF5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92" name="사각 선">
                  <a:extLst>
                    <a:ext uri="{FF2B5EF4-FFF2-40B4-BE49-F238E27FC236}">
                      <a16:creationId xmlns:a16="http://schemas.microsoft.com/office/drawing/2014/main" id="{4F22E841-A5E5-48B6-B01E-0CC10C3EA480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3" name="배경색">
                  <a:extLst>
                    <a:ext uri="{FF2B5EF4-FFF2-40B4-BE49-F238E27FC236}">
                      <a16:creationId xmlns:a16="http://schemas.microsoft.com/office/drawing/2014/main" id="{0043D96F-9A76-465A-BFE9-06A86570E142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89" name="주무기 텍스트 상자">
                <a:extLst>
                  <a:ext uri="{FF2B5EF4-FFF2-40B4-BE49-F238E27FC236}">
                    <a16:creationId xmlns:a16="http://schemas.microsoft.com/office/drawing/2014/main" id="{A6DE8688-225B-49C2-837B-C39BB516122A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90" name="주무기 설명">
                  <a:extLst>
                    <a:ext uri="{FF2B5EF4-FFF2-40B4-BE49-F238E27FC236}">
                      <a16:creationId xmlns:a16="http://schemas.microsoft.com/office/drawing/2014/main" id="{8171373C-4489-411E-91E8-2CB80CAAE28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1" name="주무기">
                  <a:extLst>
                    <a:ext uri="{FF2B5EF4-FFF2-40B4-BE49-F238E27FC236}">
                      <a16:creationId xmlns:a16="http://schemas.microsoft.com/office/drawing/2014/main" id="{EC8401FF-34F9-475E-BFEA-BB99AB7886A2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주무기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</p:grpSp>
      <p:grpSp>
        <p:nvGrpSpPr>
          <p:cNvPr id="124" name="난이도">
            <a:extLst>
              <a:ext uri="{FF2B5EF4-FFF2-40B4-BE49-F238E27FC236}">
                <a16:creationId xmlns:a16="http://schemas.microsoft.com/office/drawing/2014/main" id="{CA685211-590C-44A2-B0B4-9041EA469675}"/>
              </a:ext>
            </a:extLst>
          </p:cNvPr>
          <p:cNvGrpSpPr/>
          <p:nvPr/>
        </p:nvGrpSpPr>
        <p:grpSpPr>
          <a:xfrm>
            <a:off x="3981040" y="2384652"/>
            <a:ext cx="1149921" cy="276837"/>
            <a:chOff x="94381" y="4809629"/>
            <a:chExt cx="1533228" cy="369116"/>
          </a:xfrm>
        </p:grpSpPr>
        <p:sp>
          <p:nvSpPr>
            <p:cNvPr id="125" name="배경">
              <a:extLst>
                <a:ext uri="{FF2B5EF4-FFF2-40B4-BE49-F238E27FC236}">
                  <a16:creationId xmlns:a16="http://schemas.microsoft.com/office/drawing/2014/main" id="{AF6E5638-AFC8-4526-9737-57743F892A4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6" name="글씨">
              <a:extLst>
                <a:ext uri="{FF2B5EF4-FFF2-40B4-BE49-F238E27FC236}">
                  <a16:creationId xmlns:a16="http://schemas.microsoft.com/office/drawing/2014/main" id="{9E62A608-7DE9-4FCF-951C-5F3C6FE860AF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난이도</a:t>
              </a:r>
            </a:p>
          </p:txBody>
        </p:sp>
      </p:grpSp>
      <p:grpSp>
        <p:nvGrpSpPr>
          <p:cNvPr id="82" name="플레티넘">
            <a:extLst>
              <a:ext uri="{FF2B5EF4-FFF2-40B4-BE49-F238E27FC236}">
                <a16:creationId xmlns:a16="http://schemas.microsoft.com/office/drawing/2014/main" id="{57817A4A-203E-49C4-82D1-F2F281FDD04D}"/>
              </a:ext>
            </a:extLst>
          </p:cNvPr>
          <p:cNvGrpSpPr/>
          <p:nvPr/>
        </p:nvGrpSpPr>
        <p:grpSpPr>
          <a:xfrm>
            <a:off x="1974107" y="2389269"/>
            <a:ext cx="1149922" cy="276837"/>
            <a:chOff x="94381" y="4809629"/>
            <a:chExt cx="1533229" cy="369116"/>
          </a:xfrm>
        </p:grpSpPr>
        <p:sp>
          <p:nvSpPr>
            <p:cNvPr id="83" name="배경">
              <a:extLst>
                <a:ext uri="{FF2B5EF4-FFF2-40B4-BE49-F238E27FC236}">
                  <a16:creationId xmlns:a16="http://schemas.microsoft.com/office/drawing/2014/main" id="{E595AF39-7280-4A3E-89E0-83D71BB8B8B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4" name="글씨">
              <a:extLst>
                <a:ext uri="{FF2B5EF4-FFF2-40B4-BE49-F238E27FC236}">
                  <a16:creationId xmlns:a16="http://schemas.microsoft.com/office/drawing/2014/main" id="{1A499ADA-E069-4B63-9BE9-B3957BD18853}"/>
                </a:ext>
              </a:extLst>
            </p:cNvPr>
            <p:cNvSpPr/>
            <p:nvPr/>
          </p:nvSpPr>
          <p:spPr>
            <a:xfrm>
              <a:off x="193966" y="4809629"/>
              <a:ext cx="1433644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990 P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81" name="크래딧">
            <a:extLst>
              <a:ext uri="{FF2B5EF4-FFF2-40B4-BE49-F238E27FC236}">
                <a16:creationId xmlns:a16="http://schemas.microsoft.com/office/drawing/2014/main" id="{CA5AD008-8BC2-4B52-BB35-413E2D1D6F45}"/>
              </a:ext>
            </a:extLst>
          </p:cNvPr>
          <p:cNvGrpSpPr/>
          <p:nvPr/>
        </p:nvGrpSpPr>
        <p:grpSpPr>
          <a:xfrm>
            <a:off x="41865" y="2384653"/>
            <a:ext cx="1149921" cy="276837"/>
            <a:chOff x="94381" y="4809629"/>
            <a:chExt cx="1533228" cy="369116"/>
          </a:xfrm>
        </p:grpSpPr>
        <p:sp>
          <p:nvSpPr>
            <p:cNvPr id="70" name="배경">
              <a:extLst>
                <a:ext uri="{FF2B5EF4-FFF2-40B4-BE49-F238E27FC236}">
                  <a16:creationId xmlns:a16="http://schemas.microsoft.com/office/drawing/2014/main" id="{A8F5FF18-4D29-4B85-9034-F32024CDAEA2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0" name="글씨">
              <a:extLst>
                <a:ext uri="{FF2B5EF4-FFF2-40B4-BE49-F238E27FC236}">
                  <a16:creationId xmlns:a16="http://schemas.microsoft.com/office/drawing/2014/main" id="{51D127CC-A7C1-4C42-819E-DDCA6121DE25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CREDIT C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스텟 상자">
            <a:extLst>
              <a:ext uri="{FF2B5EF4-FFF2-40B4-BE49-F238E27FC236}">
                <a16:creationId xmlns:a16="http://schemas.microsoft.com/office/drawing/2014/main" id="{E757626C-A46B-43F0-9A7B-31E162D3B921}"/>
              </a:ext>
            </a:extLst>
          </p:cNvPr>
          <p:cNvGrpSpPr/>
          <p:nvPr/>
        </p:nvGrpSpPr>
        <p:grpSpPr>
          <a:xfrm>
            <a:off x="2915823" y="1020305"/>
            <a:ext cx="2216190" cy="1247550"/>
            <a:chOff x="6863712" y="1621477"/>
            <a:chExt cx="2216190" cy="1247550"/>
          </a:xfrm>
        </p:grpSpPr>
        <p:grpSp>
          <p:nvGrpSpPr>
            <p:cNvPr id="5" name="HP 스텟 상자">
              <a:extLst>
                <a:ext uri="{FF2B5EF4-FFF2-40B4-BE49-F238E27FC236}">
                  <a16:creationId xmlns:a16="http://schemas.microsoft.com/office/drawing/2014/main" id="{AED94DD4-4F8F-4E73-BAB7-A2A5FBE6BE82}"/>
                </a:ext>
              </a:extLst>
            </p:cNvPr>
            <p:cNvGrpSpPr/>
            <p:nvPr/>
          </p:nvGrpSpPr>
          <p:grpSpPr>
            <a:xfrm>
              <a:off x="6865819" y="2049872"/>
              <a:ext cx="2213031" cy="318639"/>
              <a:chOff x="6865819" y="2049872"/>
              <a:chExt cx="2213031" cy="318639"/>
            </a:xfrm>
          </p:grpSpPr>
          <p:sp>
            <p:nvSpPr>
              <p:cNvPr id="3" name="배경">
                <a:extLst>
                  <a:ext uri="{FF2B5EF4-FFF2-40B4-BE49-F238E27FC236}">
                    <a16:creationId xmlns:a16="http://schemas.microsoft.com/office/drawing/2014/main" id="{AB3DC3A8-7909-4A2B-B093-21995D5C80FC}"/>
                  </a:ext>
                </a:extLst>
              </p:cNvPr>
              <p:cNvSpPr/>
              <p:nvPr/>
            </p:nvSpPr>
            <p:spPr>
              <a:xfrm>
                <a:off x="6865819" y="2049872"/>
                <a:ext cx="2213031" cy="25836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3" name="글씨">
                <a:extLst>
                  <a:ext uri="{FF2B5EF4-FFF2-40B4-BE49-F238E27FC236}">
                    <a16:creationId xmlns:a16="http://schemas.microsoft.com/office/drawing/2014/main" id="{811439CF-AABB-4F2D-83B9-051D5F7D2159}"/>
                  </a:ext>
                </a:extLst>
              </p:cNvPr>
              <p:cNvSpPr/>
              <p:nvPr/>
            </p:nvSpPr>
            <p:spPr>
              <a:xfrm>
                <a:off x="6865819" y="2110143"/>
                <a:ext cx="2213031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HULL POINT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" name="Base HP">
                <a:extLst>
                  <a:ext uri="{FF2B5EF4-FFF2-40B4-BE49-F238E27FC236}">
                    <a16:creationId xmlns:a16="http://schemas.microsoft.com/office/drawing/2014/main" id="{CC1E821C-8B4A-414D-93BF-2552DBF118E7}"/>
                  </a:ext>
                </a:extLst>
              </p:cNvPr>
              <p:cNvSpPr txBox="1"/>
              <p:nvPr/>
            </p:nvSpPr>
            <p:spPr>
              <a:xfrm>
                <a:off x="6865819" y="2113078"/>
                <a:ext cx="577751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Base HP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" name="속도 스텟 상자">
              <a:extLst>
                <a:ext uri="{FF2B5EF4-FFF2-40B4-BE49-F238E27FC236}">
                  <a16:creationId xmlns:a16="http://schemas.microsoft.com/office/drawing/2014/main" id="{562CE0C4-601E-4685-B796-AC0A10647EDA}"/>
                </a:ext>
              </a:extLst>
            </p:cNvPr>
            <p:cNvGrpSpPr/>
            <p:nvPr/>
          </p:nvGrpSpPr>
          <p:grpSpPr>
            <a:xfrm>
              <a:off x="6864765" y="2550388"/>
              <a:ext cx="2215137" cy="318639"/>
              <a:chOff x="6864765" y="2550388"/>
              <a:chExt cx="2215137" cy="318639"/>
            </a:xfrm>
          </p:grpSpPr>
          <p:sp>
            <p:nvSpPr>
              <p:cNvPr id="65" name="배경">
                <a:extLst>
                  <a:ext uri="{FF2B5EF4-FFF2-40B4-BE49-F238E27FC236}">
                    <a16:creationId xmlns:a16="http://schemas.microsoft.com/office/drawing/2014/main" id="{DC9D3EA5-98A4-47B4-A1CF-55A33CE6BBBB}"/>
                  </a:ext>
                </a:extLst>
              </p:cNvPr>
              <p:cNvSpPr/>
              <p:nvPr/>
            </p:nvSpPr>
            <p:spPr>
              <a:xfrm>
                <a:off x="6864765" y="2550388"/>
                <a:ext cx="2215137" cy="25836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6" name="글씨">
                <a:extLst>
                  <a:ext uri="{FF2B5EF4-FFF2-40B4-BE49-F238E27FC236}">
                    <a16:creationId xmlns:a16="http://schemas.microsoft.com/office/drawing/2014/main" id="{04CEAADA-3520-416B-AD27-862E2762BCF0}"/>
                  </a:ext>
                </a:extLst>
              </p:cNvPr>
              <p:cNvSpPr/>
              <p:nvPr/>
            </p:nvSpPr>
            <p:spPr>
              <a:xfrm>
                <a:off x="6864765" y="2610659"/>
                <a:ext cx="2215137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SPEED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7" name="SPEED">
                <a:extLst>
                  <a:ext uri="{FF2B5EF4-FFF2-40B4-BE49-F238E27FC236}">
                    <a16:creationId xmlns:a16="http://schemas.microsoft.com/office/drawing/2014/main" id="{9E09D428-8907-4CFD-92D4-31F2F8EAD9FD}"/>
                  </a:ext>
                </a:extLst>
              </p:cNvPr>
              <p:cNvSpPr txBox="1"/>
              <p:nvPr/>
            </p:nvSpPr>
            <p:spPr>
              <a:xfrm>
                <a:off x="6864765" y="2613595"/>
                <a:ext cx="480238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SPEED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7" name="공격 스텟 상자">
              <a:extLst>
                <a:ext uri="{FF2B5EF4-FFF2-40B4-BE49-F238E27FC236}">
                  <a16:creationId xmlns:a16="http://schemas.microsoft.com/office/drawing/2014/main" id="{53C4B302-011A-42B5-94CB-9EB503934479}"/>
                </a:ext>
              </a:extLst>
            </p:cNvPr>
            <p:cNvGrpSpPr/>
            <p:nvPr/>
          </p:nvGrpSpPr>
          <p:grpSpPr>
            <a:xfrm>
              <a:off x="6863712" y="1621479"/>
              <a:ext cx="445517" cy="240603"/>
              <a:chOff x="9494744" y="2371956"/>
              <a:chExt cx="1427793" cy="320804"/>
            </a:xfrm>
          </p:grpSpPr>
          <p:sp>
            <p:nvSpPr>
              <p:cNvPr id="128" name="배경">
                <a:extLst>
                  <a:ext uri="{FF2B5EF4-FFF2-40B4-BE49-F238E27FC236}">
                    <a16:creationId xmlns:a16="http://schemas.microsoft.com/office/drawing/2014/main" id="{DF3AF483-BA4B-422F-864B-A457A3EE8739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29" name="글씨">
                <a:extLst>
                  <a:ext uri="{FF2B5EF4-FFF2-40B4-BE49-F238E27FC236}">
                    <a16:creationId xmlns:a16="http://schemas.microsoft.com/office/drawing/2014/main" id="{357AD7B7-F580-4657-AC10-BFD51EDD7251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공</a:t>
                </a:r>
              </a:p>
            </p:txBody>
          </p:sp>
        </p:grpSp>
        <p:grpSp>
          <p:nvGrpSpPr>
            <p:cNvPr id="71" name="유틸 스텟 상자">
              <a:extLst>
                <a:ext uri="{FF2B5EF4-FFF2-40B4-BE49-F238E27FC236}">
                  <a16:creationId xmlns:a16="http://schemas.microsoft.com/office/drawing/2014/main" id="{78F978DD-FEA9-452C-A17E-4EEB367C809D}"/>
                </a:ext>
              </a:extLst>
            </p:cNvPr>
            <p:cNvGrpSpPr/>
            <p:nvPr/>
          </p:nvGrpSpPr>
          <p:grpSpPr>
            <a:xfrm>
              <a:off x="8043460" y="1621478"/>
              <a:ext cx="445517" cy="240603"/>
              <a:chOff x="9494744" y="2371956"/>
              <a:chExt cx="1427793" cy="320804"/>
            </a:xfrm>
          </p:grpSpPr>
          <p:sp>
            <p:nvSpPr>
              <p:cNvPr id="72" name="배경">
                <a:extLst>
                  <a:ext uri="{FF2B5EF4-FFF2-40B4-BE49-F238E27FC236}">
                    <a16:creationId xmlns:a16="http://schemas.microsoft.com/office/drawing/2014/main" id="{1403318A-F8B6-4B14-ABA2-04DD688F41F7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3" name="글씨">
                <a:extLst>
                  <a:ext uri="{FF2B5EF4-FFF2-40B4-BE49-F238E27FC236}">
                    <a16:creationId xmlns:a16="http://schemas.microsoft.com/office/drawing/2014/main" id="{D27A80C3-DC87-4225-9F55-F5F5EFF7E59A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유</a:t>
                </a:r>
              </a:p>
            </p:txBody>
          </p:sp>
        </p:grpSp>
        <p:grpSp>
          <p:nvGrpSpPr>
            <p:cNvPr id="74" name="방어 스텟 상자">
              <a:extLst>
                <a:ext uri="{FF2B5EF4-FFF2-40B4-BE49-F238E27FC236}">
                  <a16:creationId xmlns:a16="http://schemas.microsoft.com/office/drawing/2014/main" id="{1CC24474-E5A3-452F-AA61-EFC3CB4B1723}"/>
                </a:ext>
              </a:extLst>
            </p:cNvPr>
            <p:cNvGrpSpPr/>
            <p:nvPr/>
          </p:nvGrpSpPr>
          <p:grpSpPr>
            <a:xfrm>
              <a:off x="7453585" y="1621481"/>
              <a:ext cx="445519" cy="240603"/>
              <a:chOff x="9494738" y="2371959"/>
              <a:chExt cx="1427799" cy="320804"/>
            </a:xfrm>
          </p:grpSpPr>
          <p:sp>
            <p:nvSpPr>
              <p:cNvPr id="75" name="배경">
                <a:extLst>
                  <a:ext uri="{FF2B5EF4-FFF2-40B4-BE49-F238E27FC236}">
                    <a16:creationId xmlns:a16="http://schemas.microsoft.com/office/drawing/2014/main" id="{3EB5E78E-C5C1-409E-9781-B7C8EF3E2C54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6" name="글씨">
                <a:extLst>
                  <a:ext uri="{FF2B5EF4-FFF2-40B4-BE49-F238E27FC236}">
                    <a16:creationId xmlns:a16="http://schemas.microsoft.com/office/drawing/2014/main" id="{4C101CDC-C57E-4F8E-85B9-7D4ABC1656E4}"/>
                  </a:ext>
                </a:extLst>
              </p:cNvPr>
              <p:cNvSpPr/>
              <p:nvPr/>
            </p:nvSpPr>
            <p:spPr>
              <a:xfrm flipH="1">
                <a:off x="9494738" y="2371959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방</a:t>
                </a:r>
              </a:p>
            </p:txBody>
          </p:sp>
        </p:grpSp>
        <p:grpSp>
          <p:nvGrpSpPr>
            <p:cNvPr id="77" name="기동 스텟 상자">
              <a:extLst>
                <a:ext uri="{FF2B5EF4-FFF2-40B4-BE49-F238E27FC236}">
                  <a16:creationId xmlns:a16="http://schemas.microsoft.com/office/drawing/2014/main" id="{2C92BEB7-1975-45BC-9F4B-66CFFD1744DD}"/>
                </a:ext>
              </a:extLst>
            </p:cNvPr>
            <p:cNvGrpSpPr/>
            <p:nvPr/>
          </p:nvGrpSpPr>
          <p:grpSpPr>
            <a:xfrm>
              <a:off x="8633334" y="1621477"/>
              <a:ext cx="445517" cy="240603"/>
              <a:chOff x="9494744" y="2371956"/>
              <a:chExt cx="1427793" cy="320804"/>
            </a:xfrm>
          </p:grpSpPr>
          <p:sp>
            <p:nvSpPr>
              <p:cNvPr id="78" name="배경">
                <a:extLst>
                  <a:ext uri="{FF2B5EF4-FFF2-40B4-BE49-F238E27FC236}">
                    <a16:creationId xmlns:a16="http://schemas.microsoft.com/office/drawing/2014/main" id="{FEFB590A-0F78-493F-BB0B-07A8AE49BDBF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85" name="글씨">
                <a:extLst>
                  <a:ext uri="{FF2B5EF4-FFF2-40B4-BE49-F238E27FC236}">
                    <a16:creationId xmlns:a16="http://schemas.microsoft.com/office/drawing/2014/main" id="{BE076559-F102-40C8-BC1A-09D35B6FEFE6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기</a:t>
                </a:r>
              </a:p>
            </p:txBody>
          </p:sp>
        </p:grpSp>
      </p:grpSp>
      <p:cxnSp>
        <p:nvCxnSpPr>
          <p:cNvPr id="154" name="나누기 선">
            <a:extLst>
              <a:ext uri="{FF2B5EF4-FFF2-40B4-BE49-F238E27FC236}">
                <a16:creationId xmlns:a16="http://schemas.microsoft.com/office/drawing/2014/main" id="{5C1D6A58-2308-49F2-9294-92337F4F8B07}"/>
              </a:ext>
            </a:extLst>
          </p:cNvPr>
          <p:cNvCxnSpPr>
            <a:cxnSpLocks/>
          </p:cNvCxnSpPr>
          <p:nvPr/>
        </p:nvCxnSpPr>
        <p:spPr>
          <a:xfrm flipV="1">
            <a:off x="791711" y="95250"/>
            <a:ext cx="0" cy="55456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운용 정보 버튼">
            <a:extLst>
              <a:ext uri="{FF2B5EF4-FFF2-40B4-BE49-F238E27FC236}">
                <a16:creationId xmlns:a16="http://schemas.microsoft.com/office/drawing/2014/main" id="{F2CC8AD9-A3ED-421C-8C96-216511653227}"/>
              </a:ext>
            </a:extLst>
          </p:cNvPr>
          <p:cNvSpPr/>
          <p:nvPr/>
        </p:nvSpPr>
        <p:spPr>
          <a:xfrm>
            <a:off x="5275317" y="1241997"/>
            <a:ext cx="3792475" cy="1419492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함선 정보 이동</a:t>
            </a:r>
          </a:p>
        </p:txBody>
      </p:sp>
      <p:sp>
        <p:nvSpPr>
          <p:cNvPr id="79" name="장갑 정보 버튼">
            <a:extLst>
              <a:ext uri="{FF2B5EF4-FFF2-40B4-BE49-F238E27FC236}">
                <a16:creationId xmlns:a16="http://schemas.microsoft.com/office/drawing/2014/main" id="{1943ACB3-B01C-48B2-9FF4-CEE5ADD977F0}"/>
              </a:ext>
            </a:extLst>
          </p:cNvPr>
          <p:cNvSpPr/>
          <p:nvPr/>
        </p:nvSpPr>
        <p:spPr>
          <a:xfrm>
            <a:off x="9263577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장갑정보 열기</a:t>
            </a:r>
          </a:p>
        </p:txBody>
      </p:sp>
      <p:sp>
        <p:nvSpPr>
          <p:cNvPr id="86" name="함선 정보 버튼">
            <a:extLst>
              <a:ext uri="{FF2B5EF4-FFF2-40B4-BE49-F238E27FC236}">
                <a16:creationId xmlns:a16="http://schemas.microsoft.com/office/drawing/2014/main" id="{A8C5CE16-7D0E-4FBD-BF36-081086221BDC}"/>
              </a:ext>
            </a:extLst>
          </p:cNvPr>
          <p:cNvSpPr/>
          <p:nvPr/>
        </p:nvSpPr>
        <p:spPr>
          <a:xfrm>
            <a:off x="9263577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함선정보 열기</a:t>
            </a:r>
          </a:p>
        </p:txBody>
      </p:sp>
      <p:sp>
        <p:nvSpPr>
          <p:cNvPr id="87" name="구역 직사각형">
            <a:extLst>
              <a:ext uri="{FF2B5EF4-FFF2-40B4-BE49-F238E27FC236}">
                <a16:creationId xmlns:a16="http://schemas.microsoft.com/office/drawing/2014/main" id="{C76B54C2-0429-459C-ADB1-8182978D3760}"/>
              </a:ext>
            </a:extLst>
          </p:cNvPr>
          <p:cNvSpPr/>
          <p:nvPr/>
        </p:nvSpPr>
        <p:spPr>
          <a:xfrm>
            <a:off x="-495834" y="-1650961"/>
            <a:ext cx="10135588" cy="1487404"/>
          </a:xfrm>
          <a:prstGeom prst="rect">
            <a:avLst/>
          </a:prstGeom>
          <a:solidFill>
            <a:srgbClr val="181C1D"/>
          </a:solidFill>
          <a:ln w="57150">
            <a:solidFill>
              <a:srgbClr val="F6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1442F03-ECE9-4784-8F73-BA17CBBAAC31}"/>
              </a:ext>
            </a:extLst>
          </p:cNvPr>
          <p:cNvGrpSpPr/>
          <p:nvPr/>
        </p:nvGrpSpPr>
        <p:grpSpPr>
          <a:xfrm>
            <a:off x="175815" y="3246464"/>
            <a:ext cx="8792289" cy="3451731"/>
            <a:chOff x="175815" y="3246464"/>
            <a:chExt cx="8792289" cy="3451731"/>
          </a:xfrm>
        </p:grpSpPr>
        <p:sp>
          <p:nvSpPr>
            <p:cNvPr id="2" name="운용법 상자 1">
              <a:extLst>
                <a:ext uri="{FF2B5EF4-FFF2-40B4-BE49-F238E27FC236}">
                  <a16:creationId xmlns:a16="http://schemas.microsoft.com/office/drawing/2014/main" id="{CE930B49-12FF-47B5-894C-E730BB85E2DA}"/>
                </a:ext>
              </a:extLst>
            </p:cNvPr>
            <p:cNvSpPr/>
            <p:nvPr/>
          </p:nvSpPr>
          <p:spPr>
            <a:xfrm>
              <a:off x="175815" y="3246464"/>
              <a:ext cx="8792289" cy="3451731"/>
            </a:xfrm>
            <a:prstGeom prst="roundRect">
              <a:avLst>
                <a:gd name="adj" fmla="val 2042"/>
              </a:avLst>
            </a:prstGeom>
            <a:solidFill>
              <a:srgbClr val="404040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4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sp>
          <p:nvSpPr>
            <p:cNvPr id="89" name="페이지 이동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BEAE42D-CE0E-4D47-8C0A-44F8B0480898}"/>
                </a:ext>
              </a:extLst>
            </p:cNvPr>
            <p:cNvSpPr/>
            <p:nvPr/>
          </p:nvSpPr>
          <p:spPr>
            <a:xfrm rot="5400000">
              <a:off x="8611643" y="6306552"/>
              <a:ext cx="209550" cy="30379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운용법 텍스트">
              <a:extLst>
                <a:ext uri="{FF2B5EF4-FFF2-40B4-BE49-F238E27FC236}">
                  <a16:creationId xmlns:a16="http://schemas.microsoft.com/office/drawing/2014/main" id="{27B5143A-52E6-4EB8-9DAA-EB0D1FCB6AF6}"/>
                </a:ext>
              </a:extLst>
            </p:cNvPr>
            <p:cNvSpPr txBox="1"/>
            <p:nvPr/>
          </p:nvSpPr>
          <p:spPr>
            <a:xfrm>
              <a:off x="175815" y="3258444"/>
              <a:ext cx="8792288" cy="301952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400">
                  <a:solidFill>
                    <a:srgbClr val="4472C4">
                      <a:lumMod val="20000"/>
                      <a:lumOff val="80000"/>
                    </a:srgb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운용법</a:t>
              </a:r>
              <a:endParaRPr lang="en-US" altLang="ko-KR" sz="1400">
                <a:solidFill>
                  <a:srgbClr val="4472C4">
                    <a:lumMod val="20000"/>
                    <a:lumOff val="80000"/>
                  </a:srgb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sp>
        <p:nvSpPr>
          <p:cNvPr id="99" name="P.1">
            <a:extLst>
              <a:ext uri="{FF2B5EF4-FFF2-40B4-BE49-F238E27FC236}">
                <a16:creationId xmlns:a16="http://schemas.microsoft.com/office/drawing/2014/main" id="{E8243739-4A2A-4806-B0DB-E3783E30F886}"/>
              </a:ext>
            </a:extLst>
          </p:cNvPr>
          <p:cNvSpPr/>
          <p:nvPr/>
        </p:nvSpPr>
        <p:spPr>
          <a:xfrm flipV="1">
            <a:off x="3260313" y="6420601"/>
            <a:ext cx="1282954" cy="75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P.2">
            <a:extLst>
              <a:ext uri="{FF2B5EF4-FFF2-40B4-BE49-F238E27FC236}">
                <a16:creationId xmlns:a16="http://schemas.microsoft.com/office/drawing/2014/main" id="{B14F75D0-9016-4EDB-AC0F-B993D65C3947}"/>
              </a:ext>
            </a:extLst>
          </p:cNvPr>
          <p:cNvSpPr/>
          <p:nvPr/>
        </p:nvSpPr>
        <p:spPr>
          <a:xfrm flipV="1">
            <a:off x="4643423" y="6420601"/>
            <a:ext cx="1282954" cy="7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7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">
            <a:extLst>
              <a:ext uri="{FF2B5EF4-FFF2-40B4-BE49-F238E27FC236}">
                <a16:creationId xmlns:a16="http://schemas.microsoft.com/office/drawing/2014/main" id="{D3FC2885-B50B-459F-9AF7-9B7388FA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aseline="0"/>
              <a:t>SHIP NAME</a:t>
            </a:r>
            <a:endParaRPr lang="ko-KR" altLang="en-US"/>
          </a:p>
        </p:txBody>
      </p:sp>
      <p:sp>
        <p:nvSpPr>
          <p:cNvPr id="88" name="한 줄 설명">
            <a:extLst>
              <a:ext uri="{FF2B5EF4-FFF2-40B4-BE49-F238E27FC236}">
                <a16:creationId xmlns:a16="http://schemas.microsoft.com/office/drawing/2014/main" id="{EE60884D-D2C5-40DF-BBF9-23533F6698F0}"/>
              </a:ext>
            </a:extLst>
          </p:cNvPr>
          <p:cNvSpPr/>
          <p:nvPr/>
        </p:nvSpPr>
        <p:spPr>
          <a:xfrm>
            <a:off x="47624" y="656223"/>
            <a:ext cx="6594727" cy="276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함선 한 줄 설명</a:t>
            </a:r>
          </a:p>
        </p:txBody>
      </p:sp>
      <p:pic>
        <p:nvPicPr>
          <p:cNvPr id="156" name="회사 로고">
            <a:extLst>
              <a:ext uri="{FF2B5EF4-FFF2-40B4-BE49-F238E27FC236}">
                <a16:creationId xmlns:a16="http://schemas.microsoft.com/office/drawing/2014/main" id="{D18D3E93-DE18-4FC7-8F49-0B685C69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44" y="-3645"/>
            <a:ext cx="2501646" cy="1407176"/>
          </a:xfrm>
          <a:prstGeom prst="rect">
            <a:avLst/>
          </a:prstGeom>
        </p:spPr>
      </p:pic>
      <p:pic>
        <p:nvPicPr>
          <p:cNvPr id="59" name="함선 사진">
            <a:extLst>
              <a:ext uri="{FF2B5EF4-FFF2-40B4-BE49-F238E27FC236}">
                <a16:creationId xmlns:a16="http://schemas.microsoft.com/office/drawing/2014/main" id="{BEBDC487-9AC6-4588-BB00-AB84C9D5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" y="1083486"/>
            <a:ext cx="2878260" cy="1150554"/>
          </a:xfrm>
          <a:prstGeom prst="rect">
            <a:avLst/>
          </a:prstGeom>
          <a:noFill/>
          <a:effectLst/>
        </p:spPr>
      </p:pic>
      <p:sp>
        <p:nvSpPr>
          <p:cNvPr id="69" name="함선명">
            <a:extLst>
              <a:ext uri="{FF2B5EF4-FFF2-40B4-BE49-F238E27FC236}">
                <a16:creationId xmlns:a16="http://schemas.microsoft.com/office/drawing/2014/main" id="{DE542EF7-B079-43D6-9C5C-FDD3E076DF36}"/>
              </a:ext>
            </a:extLst>
          </p:cNvPr>
          <p:cNvSpPr txBox="1"/>
          <p:nvPr/>
        </p:nvSpPr>
        <p:spPr>
          <a:xfrm>
            <a:off x="883899" y="26563"/>
            <a:ext cx="5758454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300" spc="6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SHIP NAME</a:t>
            </a:r>
            <a:endParaRPr lang="ko-KR" altLang="en-US" sz="3300" spc="600" dirty="0">
              <a:solidFill>
                <a:schemeClr val="accent1">
                  <a:lumMod val="20000"/>
                  <a:lumOff val="8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골절 로고">
            <a:extLst>
              <a:ext uri="{FF2B5EF4-FFF2-40B4-BE49-F238E27FC236}">
                <a16:creationId xmlns:a16="http://schemas.microsoft.com/office/drawing/2014/main" id="{5682BD6F-2F3E-494E-AB9E-7EFD240FC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" y="16778"/>
            <a:ext cx="635466" cy="635466"/>
          </a:xfrm>
          <a:prstGeom prst="rect">
            <a:avLst/>
          </a:prstGeom>
          <a:ln>
            <a:solidFill>
              <a:srgbClr val="181C1D"/>
            </a:solidFill>
          </a:ln>
          <a:effectLst/>
        </p:spPr>
      </p:pic>
      <p:grpSp>
        <p:nvGrpSpPr>
          <p:cNvPr id="24" name="함선 기술">
            <a:extLst>
              <a:ext uri="{FF2B5EF4-FFF2-40B4-BE49-F238E27FC236}">
                <a16:creationId xmlns:a16="http://schemas.microsoft.com/office/drawing/2014/main" id="{5D74D716-CD3A-419A-8CF6-B055CAFD7482}"/>
              </a:ext>
            </a:extLst>
          </p:cNvPr>
          <p:cNvGrpSpPr/>
          <p:nvPr/>
        </p:nvGrpSpPr>
        <p:grpSpPr>
          <a:xfrm>
            <a:off x="125453" y="7129988"/>
            <a:ext cx="8895437" cy="1743682"/>
            <a:chOff x="125453" y="5024963"/>
            <a:chExt cx="8895437" cy="1743682"/>
          </a:xfrm>
        </p:grpSpPr>
        <p:grpSp>
          <p:nvGrpSpPr>
            <p:cNvPr id="22" name="스킬 3">
              <a:extLst>
                <a:ext uri="{FF2B5EF4-FFF2-40B4-BE49-F238E27FC236}">
                  <a16:creationId xmlns:a16="http://schemas.microsoft.com/office/drawing/2014/main" id="{8C655B6C-981B-4B47-A309-96FE52E68D49}"/>
                </a:ext>
              </a:extLst>
            </p:cNvPr>
            <p:cNvGrpSpPr/>
            <p:nvPr/>
          </p:nvGrpSpPr>
          <p:grpSpPr>
            <a:xfrm>
              <a:off x="7309229" y="5024966"/>
              <a:ext cx="1711661" cy="1737603"/>
              <a:chOff x="7309229" y="5024966"/>
              <a:chExt cx="1711661" cy="1737603"/>
            </a:xfrm>
          </p:grpSpPr>
          <p:grpSp>
            <p:nvGrpSpPr>
              <p:cNvPr id="181" name="배경도형">
                <a:extLst>
                  <a:ext uri="{FF2B5EF4-FFF2-40B4-BE49-F238E27FC236}">
                    <a16:creationId xmlns:a16="http://schemas.microsoft.com/office/drawing/2014/main" id="{7D7BB762-B156-4DB9-A18F-16A9558E4906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85" name="사각 선">
                  <a:extLst>
                    <a:ext uri="{FF2B5EF4-FFF2-40B4-BE49-F238E27FC236}">
                      <a16:creationId xmlns:a16="http://schemas.microsoft.com/office/drawing/2014/main" id="{CEC21852-9E54-44EA-B125-21488F35BD1D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86" name="배경색">
                  <a:extLst>
                    <a:ext uri="{FF2B5EF4-FFF2-40B4-BE49-F238E27FC236}">
                      <a16:creationId xmlns:a16="http://schemas.microsoft.com/office/drawing/2014/main" id="{8674D15C-66A4-46CC-B6B9-815B778FBCAB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82" name="스킬 3 텍스트 상자">
                <a:extLst>
                  <a:ext uri="{FF2B5EF4-FFF2-40B4-BE49-F238E27FC236}">
                    <a16:creationId xmlns:a16="http://schemas.microsoft.com/office/drawing/2014/main" id="{1AF3DD00-974C-4EA9-BB25-D22580AA1F8C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83" name="스킬 3 설명">
                  <a:extLst>
                    <a:ext uri="{FF2B5EF4-FFF2-40B4-BE49-F238E27FC236}">
                      <a16:creationId xmlns:a16="http://schemas.microsoft.com/office/drawing/2014/main" id="{97DA123F-67F2-4839-933D-3A48A8A03598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84" name="스킬 3">
                  <a:extLst>
                    <a:ext uri="{FF2B5EF4-FFF2-40B4-BE49-F238E27FC236}">
                      <a16:creationId xmlns:a16="http://schemas.microsoft.com/office/drawing/2014/main" id="{A122552C-A4E2-4B28-91AE-1BF443B67592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 3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21" name="스킬 2">
              <a:extLst>
                <a:ext uri="{FF2B5EF4-FFF2-40B4-BE49-F238E27FC236}">
                  <a16:creationId xmlns:a16="http://schemas.microsoft.com/office/drawing/2014/main" id="{17444362-85BF-45A6-9EB6-A57226B8C10F}"/>
                </a:ext>
              </a:extLst>
            </p:cNvPr>
            <p:cNvGrpSpPr/>
            <p:nvPr/>
          </p:nvGrpSpPr>
          <p:grpSpPr>
            <a:xfrm>
              <a:off x="5510509" y="5031042"/>
              <a:ext cx="1711661" cy="1737603"/>
              <a:chOff x="5510509" y="5031042"/>
              <a:chExt cx="1711661" cy="1737603"/>
            </a:xfrm>
          </p:grpSpPr>
          <p:grpSp>
            <p:nvGrpSpPr>
              <p:cNvPr id="202" name="배경도형">
                <a:extLst>
                  <a:ext uri="{FF2B5EF4-FFF2-40B4-BE49-F238E27FC236}">
                    <a16:creationId xmlns:a16="http://schemas.microsoft.com/office/drawing/2014/main" id="{94739B0F-104C-4570-A18B-C65A1C398A02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206" name="사각 선">
                  <a:extLst>
                    <a:ext uri="{FF2B5EF4-FFF2-40B4-BE49-F238E27FC236}">
                      <a16:creationId xmlns:a16="http://schemas.microsoft.com/office/drawing/2014/main" id="{68AD456E-351D-4339-B9B4-5B5B6EC4183F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7" name="배경색">
                  <a:extLst>
                    <a:ext uri="{FF2B5EF4-FFF2-40B4-BE49-F238E27FC236}">
                      <a16:creationId xmlns:a16="http://schemas.microsoft.com/office/drawing/2014/main" id="{C57E7CA8-BBCB-4112-9ECE-30B517DF2FA7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203" name="스킬 2 텍스트 상자">
                <a:extLst>
                  <a:ext uri="{FF2B5EF4-FFF2-40B4-BE49-F238E27FC236}">
                    <a16:creationId xmlns:a16="http://schemas.microsoft.com/office/drawing/2014/main" id="{E4501B1E-0E31-4E5F-A7F5-99AEB0369467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204" name="스킬 2 설명">
                  <a:extLst>
                    <a:ext uri="{FF2B5EF4-FFF2-40B4-BE49-F238E27FC236}">
                      <a16:creationId xmlns:a16="http://schemas.microsoft.com/office/drawing/2014/main" id="{48CF83C6-DC6A-42D9-9C83-7D2886A30D5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5" name="스킬 2">
                  <a:extLst>
                    <a:ext uri="{FF2B5EF4-FFF2-40B4-BE49-F238E27FC236}">
                      <a16:creationId xmlns:a16="http://schemas.microsoft.com/office/drawing/2014/main" id="{5A2946F9-1B6C-4CA0-B4BA-171F9049BA39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2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16" name="스킬 1">
              <a:extLst>
                <a:ext uri="{FF2B5EF4-FFF2-40B4-BE49-F238E27FC236}">
                  <a16:creationId xmlns:a16="http://schemas.microsoft.com/office/drawing/2014/main" id="{CBE4312B-B2E7-4028-B84F-A94E84EB7C19}"/>
                </a:ext>
              </a:extLst>
            </p:cNvPr>
            <p:cNvGrpSpPr/>
            <p:nvPr/>
          </p:nvGrpSpPr>
          <p:grpSpPr>
            <a:xfrm>
              <a:off x="3717631" y="5024967"/>
              <a:ext cx="1711661" cy="1737603"/>
              <a:chOff x="3717631" y="5024967"/>
              <a:chExt cx="1711661" cy="1737603"/>
            </a:xfrm>
          </p:grpSpPr>
          <p:grpSp>
            <p:nvGrpSpPr>
              <p:cNvPr id="123" name="배경도형">
                <a:extLst>
                  <a:ext uri="{FF2B5EF4-FFF2-40B4-BE49-F238E27FC236}">
                    <a16:creationId xmlns:a16="http://schemas.microsoft.com/office/drawing/2014/main" id="{8B03970C-47D7-4656-992F-51D1E664E886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33" name="사각 선">
                  <a:extLst>
                    <a:ext uri="{FF2B5EF4-FFF2-40B4-BE49-F238E27FC236}">
                      <a16:creationId xmlns:a16="http://schemas.microsoft.com/office/drawing/2014/main" id="{D763B527-818D-4A5E-BAC0-CE49FD397086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35" name="배경색">
                  <a:extLst>
                    <a:ext uri="{FF2B5EF4-FFF2-40B4-BE49-F238E27FC236}">
                      <a16:creationId xmlns:a16="http://schemas.microsoft.com/office/drawing/2014/main" id="{1E023474-F08B-45AE-97D5-A6639D161164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30" name="스킬 1 텍스트 상자">
                <a:extLst>
                  <a:ext uri="{FF2B5EF4-FFF2-40B4-BE49-F238E27FC236}">
                    <a16:creationId xmlns:a16="http://schemas.microsoft.com/office/drawing/2014/main" id="{57BCFE01-DC32-4956-A220-41C8731B8C0B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31" name="스킬 1 설명">
                  <a:extLst>
                    <a:ext uri="{FF2B5EF4-FFF2-40B4-BE49-F238E27FC236}">
                      <a16:creationId xmlns:a16="http://schemas.microsoft.com/office/drawing/2014/main" id="{F3FC03E2-AA5E-4225-ADA0-5A119B41A770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32" name="스킬 1">
                  <a:extLst>
                    <a:ext uri="{FF2B5EF4-FFF2-40B4-BE49-F238E27FC236}">
                      <a16:creationId xmlns:a16="http://schemas.microsoft.com/office/drawing/2014/main" id="{ECA619A6-10E1-49B2-81A2-B2992E03A0A6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1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20" name="보조무기">
              <a:extLst>
                <a:ext uri="{FF2B5EF4-FFF2-40B4-BE49-F238E27FC236}">
                  <a16:creationId xmlns:a16="http://schemas.microsoft.com/office/drawing/2014/main" id="{5EEAA1F6-2A20-4333-8D13-DD573E5916B4}"/>
                </a:ext>
              </a:extLst>
            </p:cNvPr>
            <p:cNvGrpSpPr/>
            <p:nvPr/>
          </p:nvGrpSpPr>
          <p:grpSpPr>
            <a:xfrm>
              <a:off x="1921251" y="5024963"/>
              <a:ext cx="1711661" cy="1737603"/>
              <a:chOff x="1921251" y="5024963"/>
              <a:chExt cx="1711661" cy="1737603"/>
            </a:xfrm>
          </p:grpSpPr>
          <p:grpSp>
            <p:nvGrpSpPr>
              <p:cNvPr id="195" name="배경도형">
                <a:extLst>
                  <a:ext uri="{FF2B5EF4-FFF2-40B4-BE49-F238E27FC236}">
                    <a16:creationId xmlns:a16="http://schemas.microsoft.com/office/drawing/2014/main" id="{844059A7-79CD-4E5F-98F9-28646CC2B972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99" name="사각 선">
                  <a:extLst>
                    <a:ext uri="{FF2B5EF4-FFF2-40B4-BE49-F238E27FC236}">
                      <a16:creationId xmlns:a16="http://schemas.microsoft.com/office/drawing/2014/main" id="{17D15D06-49CD-4568-BEC9-CBDB21436AEE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200" name="배경색">
                  <a:extLst>
                    <a:ext uri="{FF2B5EF4-FFF2-40B4-BE49-F238E27FC236}">
                      <a16:creationId xmlns:a16="http://schemas.microsoft.com/office/drawing/2014/main" id="{F643824C-8B38-4CD6-A28D-678BCAD0B5E1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96" name="보조무기 텍스트 상자">
                <a:extLst>
                  <a:ext uri="{FF2B5EF4-FFF2-40B4-BE49-F238E27FC236}">
                    <a16:creationId xmlns:a16="http://schemas.microsoft.com/office/drawing/2014/main" id="{6739727B-E034-4487-ACF8-B0CFB593D3A2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97" name="보조무기 설명">
                  <a:extLst>
                    <a:ext uri="{FF2B5EF4-FFF2-40B4-BE49-F238E27FC236}">
                      <a16:creationId xmlns:a16="http://schemas.microsoft.com/office/drawing/2014/main" id="{2ADEF766-C21F-4970-BDA5-546825BE8D44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8" name="보조무기">
                  <a:extLst>
                    <a:ext uri="{FF2B5EF4-FFF2-40B4-BE49-F238E27FC236}">
                      <a16:creationId xmlns:a16="http://schemas.microsoft.com/office/drawing/2014/main" id="{A28EA1C4-E1F4-4DA6-83CA-3B91DF26D59F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보조무기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9" name="주무기">
              <a:extLst>
                <a:ext uri="{FF2B5EF4-FFF2-40B4-BE49-F238E27FC236}">
                  <a16:creationId xmlns:a16="http://schemas.microsoft.com/office/drawing/2014/main" id="{B4F7BC24-2BD8-4101-8D2A-6B14A034C31A}"/>
                </a:ext>
              </a:extLst>
            </p:cNvPr>
            <p:cNvGrpSpPr/>
            <p:nvPr/>
          </p:nvGrpSpPr>
          <p:grpSpPr>
            <a:xfrm>
              <a:off x="125453" y="5024963"/>
              <a:ext cx="1711661" cy="1737603"/>
              <a:chOff x="125453" y="5024963"/>
              <a:chExt cx="1711661" cy="1737603"/>
            </a:xfrm>
          </p:grpSpPr>
          <p:grpSp>
            <p:nvGrpSpPr>
              <p:cNvPr id="188" name="배경도형">
                <a:extLst>
                  <a:ext uri="{FF2B5EF4-FFF2-40B4-BE49-F238E27FC236}">
                    <a16:creationId xmlns:a16="http://schemas.microsoft.com/office/drawing/2014/main" id="{1026C8C6-4D32-4622-B887-454D6339CDF5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92" name="사각 선">
                  <a:extLst>
                    <a:ext uri="{FF2B5EF4-FFF2-40B4-BE49-F238E27FC236}">
                      <a16:creationId xmlns:a16="http://schemas.microsoft.com/office/drawing/2014/main" id="{4F22E841-A5E5-48B6-B01E-0CC10C3EA480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3" name="배경색">
                  <a:extLst>
                    <a:ext uri="{FF2B5EF4-FFF2-40B4-BE49-F238E27FC236}">
                      <a16:creationId xmlns:a16="http://schemas.microsoft.com/office/drawing/2014/main" id="{0043D96F-9A76-465A-BFE9-06A86570E142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89" name="주무기 텍스트 상자">
                <a:extLst>
                  <a:ext uri="{FF2B5EF4-FFF2-40B4-BE49-F238E27FC236}">
                    <a16:creationId xmlns:a16="http://schemas.microsoft.com/office/drawing/2014/main" id="{A6DE8688-225B-49C2-837B-C39BB516122A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90" name="주무기 설명">
                  <a:extLst>
                    <a:ext uri="{FF2B5EF4-FFF2-40B4-BE49-F238E27FC236}">
                      <a16:creationId xmlns:a16="http://schemas.microsoft.com/office/drawing/2014/main" id="{8171373C-4489-411E-91E8-2CB80CAAE28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91" name="주무기">
                  <a:extLst>
                    <a:ext uri="{FF2B5EF4-FFF2-40B4-BE49-F238E27FC236}">
                      <a16:creationId xmlns:a16="http://schemas.microsoft.com/office/drawing/2014/main" id="{EC8401FF-34F9-475E-BFEA-BB99AB7886A2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주무기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</p:grpSp>
      <p:grpSp>
        <p:nvGrpSpPr>
          <p:cNvPr id="124" name="난이도">
            <a:extLst>
              <a:ext uri="{FF2B5EF4-FFF2-40B4-BE49-F238E27FC236}">
                <a16:creationId xmlns:a16="http://schemas.microsoft.com/office/drawing/2014/main" id="{CA685211-590C-44A2-B0B4-9041EA469675}"/>
              </a:ext>
            </a:extLst>
          </p:cNvPr>
          <p:cNvGrpSpPr/>
          <p:nvPr/>
        </p:nvGrpSpPr>
        <p:grpSpPr>
          <a:xfrm>
            <a:off x="3981040" y="2384652"/>
            <a:ext cx="1149921" cy="276837"/>
            <a:chOff x="94381" y="4809629"/>
            <a:chExt cx="1533228" cy="369116"/>
          </a:xfrm>
        </p:grpSpPr>
        <p:sp>
          <p:nvSpPr>
            <p:cNvPr id="125" name="배경">
              <a:extLst>
                <a:ext uri="{FF2B5EF4-FFF2-40B4-BE49-F238E27FC236}">
                  <a16:creationId xmlns:a16="http://schemas.microsoft.com/office/drawing/2014/main" id="{AF6E5638-AFC8-4526-9737-57743F892A4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6" name="글씨">
              <a:extLst>
                <a:ext uri="{FF2B5EF4-FFF2-40B4-BE49-F238E27FC236}">
                  <a16:creationId xmlns:a16="http://schemas.microsoft.com/office/drawing/2014/main" id="{9E62A608-7DE9-4FCF-951C-5F3C6FE860AF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난이도</a:t>
              </a:r>
            </a:p>
          </p:txBody>
        </p:sp>
      </p:grpSp>
      <p:grpSp>
        <p:nvGrpSpPr>
          <p:cNvPr id="82" name="플레티넘">
            <a:extLst>
              <a:ext uri="{FF2B5EF4-FFF2-40B4-BE49-F238E27FC236}">
                <a16:creationId xmlns:a16="http://schemas.microsoft.com/office/drawing/2014/main" id="{57817A4A-203E-49C4-82D1-F2F281FDD04D}"/>
              </a:ext>
            </a:extLst>
          </p:cNvPr>
          <p:cNvGrpSpPr/>
          <p:nvPr/>
        </p:nvGrpSpPr>
        <p:grpSpPr>
          <a:xfrm>
            <a:off x="1974107" y="2389269"/>
            <a:ext cx="1149922" cy="276837"/>
            <a:chOff x="94381" y="4809629"/>
            <a:chExt cx="1533229" cy="369116"/>
          </a:xfrm>
        </p:grpSpPr>
        <p:sp>
          <p:nvSpPr>
            <p:cNvPr id="83" name="배경">
              <a:extLst>
                <a:ext uri="{FF2B5EF4-FFF2-40B4-BE49-F238E27FC236}">
                  <a16:creationId xmlns:a16="http://schemas.microsoft.com/office/drawing/2014/main" id="{E595AF39-7280-4A3E-89E0-83D71BB8B8B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4" name="글씨">
              <a:extLst>
                <a:ext uri="{FF2B5EF4-FFF2-40B4-BE49-F238E27FC236}">
                  <a16:creationId xmlns:a16="http://schemas.microsoft.com/office/drawing/2014/main" id="{1A499ADA-E069-4B63-9BE9-B3957BD18853}"/>
                </a:ext>
              </a:extLst>
            </p:cNvPr>
            <p:cNvSpPr/>
            <p:nvPr/>
          </p:nvSpPr>
          <p:spPr>
            <a:xfrm>
              <a:off x="193966" y="4809629"/>
              <a:ext cx="1433644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990 P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81" name="크래딧">
            <a:extLst>
              <a:ext uri="{FF2B5EF4-FFF2-40B4-BE49-F238E27FC236}">
                <a16:creationId xmlns:a16="http://schemas.microsoft.com/office/drawing/2014/main" id="{CA5AD008-8BC2-4B52-BB35-413E2D1D6F45}"/>
              </a:ext>
            </a:extLst>
          </p:cNvPr>
          <p:cNvGrpSpPr/>
          <p:nvPr/>
        </p:nvGrpSpPr>
        <p:grpSpPr>
          <a:xfrm>
            <a:off x="41865" y="2384653"/>
            <a:ext cx="1149921" cy="276837"/>
            <a:chOff x="94381" y="4809629"/>
            <a:chExt cx="1533228" cy="369116"/>
          </a:xfrm>
        </p:grpSpPr>
        <p:sp>
          <p:nvSpPr>
            <p:cNvPr id="70" name="배경">
              <a:extLst>
                <a:ext uri="{FF2B5EF4-FFF2-40B4-BE49-F238E27FC236}">
                  <a16:creationId xmlns:a16="http://schemas.microsoft.com/office/drawing/2014/main" id="{A8F5FF18-4D29-4B85-9034-F32024CDAEA2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0" name="글씨">
              <a:extLst>
                <a:ext uri="{FF2B5EF4-FFF2-40B4-BE49-F238E27FC236}">
                  <a16:creationId xmlns:a16="http://schemas.microsoft.com/office/drawing/2014/main" id="{51D127CC-A7C1-4C42-819E-DDCA6121DE25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CREDIT C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스텟 상자">
            <a:extLst>
              <a:ext uri="{FF2B5EF4-FFF2-40B4-BE49-F238E27FC236}">
                <a16:creationId xmlns:a16="http://schemas.microsoft.com/office/drawing/2014/main" id="{E757626C-A46B-43F0-9A7B-31E162D3B921}"/>
              </a:ext>
            </a:extLst>
          </p:cNvPr>
          <p:cNvGrpSpPr/>
          <p:nvPr/>
        </p:nvGrpSpPr>
        <p:grpSpPr>
          <a:xfrm>
            <a:off x="2915823" y="1020305"/>
            <a:ext cx="2216190" cy="1247550"/>
            <a:chOff x="6863712" y="1621477"/>
            <a:chExt cx="2216190" cy="1247550"/>
          </a:xfrm>
        </p:grpSpPr>
        <p:grpSp>
          <p:nvGrpSpPr>
            <p:cNvPr id="5" name="HP 스텟 상자">
              <a:extLst>
                <a:ext uri="{FF2B5EF4-FFF2-40B4-BE49-F238E27FC236}">
                  <a16:creationId xmlns:a16="http://schemas.microsoft.com/office/drawing/2014/main" id="{AED94DD4-4F8F-4E73-BAB7-A2A5FBE6BE82}"/>
                </a:ext>
              </a:extLst>
            </p:cNvPr>
            <p:cNvGrpSpPr/>
            <p:nvPr/>
          </p:nvGrpSpPr>
          <p:grpSpPr>
            <a:xfrm>
              <a:off x="6865819" y="2049872"/>
              <a:ext cx="2213031" cy="318639"/>
              <a:chOff x="6865819" y="2049872"/>
              <a:chExt cx="2213031" cy="318639"/>
            </a:xfrm>
          </p:grpSpPr>
          <p:sp>
            <p:nvSpPr>
              <p:cNvPr id="3" name="배경">
                <a:extLst>
                  <a:ext uri="{FF2B5EF4-FFF2-40B4-BE49-F238E27FC236}">
                    <a16:creationId xmlns:a16="http://schemas.microsoft.com/office/drawing/2014/main" id="{AB3DC3A8-7909-4A2B-B093-21995D5C80FC}"/>
                  </a:ext>
                </a:extLst>
              </p:cNvPr>
              <p:cNvSpPr/>
              <p:nvPr/>
            </p:nvSpPr>
            <p:spPr>
              <a:xfrm>
                <a:off x="6865819" y="2049872"/>
                <a:ext cx="2213031" cy="25836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3" name="글씨">
                <a:extLst>
                  <a:ext uri="{FF2B5EF4-FFF2-40B4-BE49-F238E27FC236}">
                    <a16:creationId xmlns:a16="http://schemas.microsoft.com/office/drawing/2014/main" id="{811439CF-AABB-4F2D-83B9-051D5F7D2159}"/>
                  </a:ext>
                </a:extLst>
              </p:cNvPr>
              <p:cNvSpPr/>
              <p:nvPr/>
            </p:nvSpPr>
            <p:spPr>
              <a:xfrm>
                <a:off x="6865819" y="2110143"/>
                <a:ext cx="2213031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HULL POINT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" name="Base HP">
                <a:extLst>
                  <a:ext uri="{FF2B5EF4-FFF2-40B4-BE49-F238E27FC236}">
                    <a16:creationId xmlns:a16="http://schemas.microsoft.com/office/drawing/2014/main" id="{CC1E821C-8B4A-414D-93BF-2552DBF118E7}"/>
                  </a:ext>
                </a:extLst>
              </p:cNvPr>
              <p:cNvSpPr txBox="1"/>
              <p:nvPr/>
            </p:nvSpPr>
            <p:spPr>
              <a:xfrm>
                <a:off x="6865819" y="2113078"/>
                <a:ext cx="577751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Base HP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" name="속도 스텟 상자">
              <a:extLst>
                <a:ext uri="{FF2B5EF4-FFF2-40B4-BE49-F238E27FC236}">
                  <a16:creationId xmlns:a16="http://schemas.microsoft.com/office/drawing/2014/main" id="{562CE0C4-601E-4685-B796-AC0A10647EDA}"/>
                </a:ext>
              </a:extLst>
            </p:cNvPr>
            <p:cNvGrpSpPr/>
            <p:nvPr/>
          </p:nvGrpSpPr>
          <p:grpSpPr>
            <a:xfrm>
              <a:off x="6864765" y="2550388"/>
              <a:ext cx="2215137" cy="318639"/>
              <a:chOff x="6864765" y="2550388"/>
              <a:chExt cx="2215137" cy="318639"/>
            </a:xfrm>
          </p:grpSpPr>
          <p:sp>
            <p:nvSpPr>
              <p:cNvPr id="65" name="배경">
                <a:extLst>
                  <a:ext uri="{FF2B5EF4-FFF2-40B4-BE49-F238E27FC236}">
                    <a16:creationId xmlns:a16="http://schemas.microsoft.com/office/drawing/2014/main" id="{DC9D3EA5-98A4-47B4-A1CF-55A33CE6BBBB}"/>
                  </a:ext>
                </a:extLst>
              </p:cNvPr>
              <p:cNvSpPr/>
              <p:nvPr/>
            </p:nvSpPr>
            <p:spPr>
              <a:xfrm>
                <a:off x="6864765" y="2550388"/>
                <a:ext cx="2215137" cy="25836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6" name="글씨">
                <a:extLst>
                  <a:ext uri="{FF2B5EF4-FFF2-40B4-BE49-F238E27FC236}">
                    <a16:creationId xmlns:a16="http://schemas.microsoft.com/office/drawing/2014/main" id="{04CEAADA-3520-416B-AD27-862E2762BCF0}"/>
                  </a:ext>
                </a:extLst>
              </p:cNvPr>
              <p:cNvSpPr/>
              <p:nvPr/>
            </p:nvSpPr>
            <p:spPr>
              <a:xfrm>
                <a:off x="6864765" y="2610659"/>
                <a:ext cx="2215137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SPEED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7" name="SPEED">
                <a:extLst>
                  <a:ext uri="{FF2B5EF4-FFF2-40B4-BE49-F238E27FC236}">
                    <a16:creationId xmlns:a16="http://schemas.microsoft.com/office/drawing/2014/main" id="{9E09D428-8907-4CFD-92D4-31F2F8EAD9FD}"/>
                  </a:ext>
                </a:extLst>
              </p:cNvPr>
              <p:cNvSpPr txBox="1"/>
              <p:nvPr/>
            </p:nvSpPr>
            <p:spPr>
              <a:xfrm>
                <a:off x="6864765" y="2613595"/>
                <a:ext cx="480238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SPEED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7" name="공격 스텟 상자">
              <a:extLst>
                <a:ext uri="{FF2B5EF4-FFF2-40B4-BE49-F238E27FC236}">
                  <a16:creationId xmlns:a16="http://schemas.microsoft.com/office/drawing/2014/main" id="{53C4B302-011A-42B5-94CB-9EB503934479}"/>
                </a:ext>
              </a:extLst>
            </p:cNvPr>
            <p:cNvGrpSpPr/>
            <p:nvPr/>
          </p:nvGrpSpPr>
          <p:grpSpPr>
            <a:xfrm>
              <a:off x="6863712" y="1621479"/>
              <a:ext cx="445517" cy="240603"/>
              <a:chOff x="9494744" y="2371956"/>
              <a:chExt cx="1427793" cy="320804"/>
            </a:xfrm>
          </p:grpSpPr>
          <p:sp>
            <p:nvSpPr>
              <p:cNvPr id="128" name="배경">
                <a:extLst>
                  <a:ext uri="{FF2B5EF4-FFF2-40B4-BE49-F238E27FC236}">
                    <a16:creationId xmlns:a16="http://schemas.microsoft.com/office/drawing/2014/main" id="{DF3AF483-BA4B-422F-864B-A457A3EE8739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29" name="글씨">
                <a:extLst>
                  <a:ext uri="{FF2B5EF4-FFF2-40B4-BE49-F238E27FC236}">
                    <a16:creationId xmlns:a16="http://schemas.microsoft.com/office/drawing/2014/main" id="{357AD7B7-F580-4657-AC10-BFD51EDD7251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공</a:t>
                </a:r>
              </a:p>
            </p:txBody>
          </p:sp>
        </p:grpSp>
        <p:grpSp>
          <p:nvGrpSpPr>
            <p:cNvPr id="71" name="유틸 스텟 상자">
              <a:extLst>
                <a:ext uri="{FF2B5EF4-FFF2-40B4-BE49-F238E27FC236}">
                  <a16:creationId xmlns:a16="http://schemas.microsoft.com/office/drawing/2014/main" id="{78F978DD-FEA9-452C-A17E-4EEB367C809D}"/>
                </a:ext>
              </a:extLst>
            </p:cNvPr>
            <p:cNvGrpSpPr/>
            <p:nvPr/>
          </p:nvGrpSpPr>
          <p:grpSpPr>
            <a:xfrm>
              <a:off x="8043460" y="1621478"/>
              <a:ext cx="445517" cy="240603"/>
              <a:chOff x="9494744" y="2371956"/>
              <a:chExt cx="1427793" cy="320804"/>
            </a:xfrm>
          </p:grpSpPr>
          <p:sp>
            <p:nvSpPr>
              <p:cNvPr id="72" name="배경">
                <a:extLst>
                  <a:ext uri="{FF2B5EF4-FFF2-40B4-BE49-F238E27FC236}">
                    <a16:creationId xmlns:a16="http://schemas.microsoft.com/office/drawing/2014/main" id="{1403318A-F8B6-4B14-ABA2-04DD688F41F7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3" name="글씨">
                <a:extLst>
                  <a:ext uri="{FF2B5EF4-FFF2-40B4-BE49-F238E27FC236}">
                    <a16:creationId xmlns:a16="http://schemas.microsoft.com/office/drawing/2014/main" id="{D27A80C3-DC87-4225-9F55-F5F5EFF7E59A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유</a:t>
                </a:r>
              </a:p>
            </p:txBody>
          </p:sp>
        </p:grpSp>
        <p:grpSp>
          <p:nvGrpSpPr>
            <p:cNvPr id="74" name="방어 스텟 상자">
              <a:extLst>
                <a:ext uri="{FF2B5EF4-FFF2-40B4-BE49-F238E27FC236}">
                  <a16:creationId xmlns:a16="http://schemas.microsoft.com/office/drawing/2014/main" id="{1CC24474-E5A3-452F-AA61-EFC3CB4B1723}"/>
                </a:ext>
              </a:extLst>
            </p:cNvPr>
            <p:cNvGrpSpPr/>
            <p:nvPr/>
          </p:nvGrpSpPr>
          <p:grpSpPr>
            <a:xfrm>
              <a:off x="7453585" y="1621481"/>
              <a:ext cx="445519" cy="240603"/>
              <a:chOff x="9494738" y="2371959"/>
              <a:chExt cx="1427799" cy="320804"/>
            </a:xfrm>
          </p:grpSpPr>
          <p:sp>
            <p:nvSpPr>
              <p:cNvPr id="75" name="배경">
                <a:extLst>
                  <a:ext uri="{FF2B5EF4-FFF2-40B4-BE49-F238E27FC236}">
                    <a16:creationId xmlns:a16="http://schemas.microsoft.com/office/drawing/2014/main" id="{3EB5E78E-C5C1-409E-9781-B7C8EF3E2C54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6" name="글씨">
                <a:extLst>
                  <a:ext uri="{FF2B5EF4-FFF2-40B4-BE49-F238E27FC236}">
                    <a16:creationId xmlns:a16="http://schemas.microsoft.com/office/drawing/2014/main" id="{4C101CDC-C57E-4F8E-85B9-7D4ABC1656E4}"/>
                  </a:ext>
                </a:extLst>
              </p:cNvPr>
              <p:cNvSpPr/>
              <p:nvPr/>
            </p:nvSpPr>
            <p:spPr>
              <a:xfrm flipH="1">
                <a:off x="9494738" y="2371959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방</a:t>
                </a:r>
              </a:p>
            </p:txBody>
          </p:sp>
        </p:grpSp>
        <p:grpSp>
          <p:nvGrpSpPr>
            <p:cNvPr id="77" name="기동 스텟 상자">
              <a:extLst>
                <a:ext uri="{FF2B5EF4-FFF2-40B4-BE49-F238E27FC236}">
                  <a16:creationId xmlns:a16="http://schemas.microsoft.com/office/drawing/2014/main" id="{2C92BEB7-1975-45BC-9F4B-66CFFD1744DD}"/>
                </a:ext>
              </a:extLst>
            </p:cNvPr>
            <p:cNvGrpSpPr/>
            <p:nvPr/>
          </p:nvGrpSpPr>
          <p:grpSpPr>
            <a:xfrm>
              <a:off x="8633334" y="1621477"/>
              <a:ext cx="445517" cy="240603"/>
              <a:chOff x="9494744" y="2371956"/>
              <a:chExt cx="1427793" cy="320804"/>
            </a:xfrm>
          </p:grpSpPr>
          <p:sp>
            <p:nvSpPr>
              <p:cNvPr id="78" name="배경">
                <a:extLst>
                  <a:ext uri="{FF2B5EF4-FFF2-40B4-BE49-F238E27FC236}">
                    <a16:creationId xmlns:a16="http://schemas.microsoft.com/office/drawing/2014/main" id="{FEFB590A-0F78-493F-BB0B-07A8AE49BDBF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85" name="글씨">
                <a:extLst>
                  <a:ext uri="{FF2B5EF4-FFF2-40B4-BE49-F238E27FC236}">
                    <a16:creationId xmlns:a16="http://schemas.microsoft.com/office/drawing/2014/main" id="{BE076559-F102-40C8-BC1A-09D35B6FEFE6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기</a:t>
                </a:r>
              </a:p>
            </p:txBody>
          </p:sp>
        </p:grpSp>
      </p:grpSp>
      <p:cxnSp>
        <p:nvCxnSpPr>
          <p:cNvPr id="154" name="나누기 선">
            <a:extLst>
              <a:ext uri="{FF2B5EF4-FFF2-40B4-BE49-F238E27FC236}">
                <a16:creationId xmlns:a16="http://schemas.microsoft.com/office/drawing/2014/main" id="{5C1D6A58-2308-49F2-9294-92337F4F8B07}"/>
              </a:ext>
            </a:extLst>
          </p:cNvPr>
          <p:cNvCxnSpPr>
            <a:cxnSpLocks/>
          </p:cNvCxnSpPr>
          <p:nvPr/>
        </p:nvCxnSpPr>
        <p:spPr>
          <a:xfrm flipV="1">
            <a:off x="791711" y="95250"/>
            <a:ext cx="0" cy="55456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장갑 정보 버튼">
            <a:extLst>
              <a:ext uri="{FF2B5EF4-FFF2-40B4-BE49-F238E27FC236}">
                <a16:creationId xmlns:a16="http://schemas.microsoft.com/office/drawing/2014/main" id="{1943ACB3-B01C-48B2-9FF4-CEE5ADD977F0}"/>
              </a:ext>
            </a:extLst>
          </p:cNvPr>
          <p:cNvSpPr/>
          <p:nvPr/>
        </p:nvSpPr>
        <p:spPr>
          <a:xfrm>
            <a:off x="9263577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장갑정보 열기</a:t>
            </a:r>
          </a:p>
        </p:txBody>
      </p:sp>
      <p:sp>
        <p:nvSpPr>
          <p:cNvPr id="86" name="함선 정보 버튼">
            <a:extLst>
              <a:ext uri="{FF2B5EF4-FFF2-40B4-BE49-F238E27FC236}">
                <a16:creationId xmlns:a16="http://schemas.microsoft.com/office/drawing/2014/main" id="{A8C5CE16-7D0E-4FBD-BF36-081086221BDC}"/>
              </a:ext>
            </a:extLst>
          </p:cNvPr>
          <p:cNvSpPr/>
          <p:nvPr/>
        </p:nvSpPr>
        <p:spPr>
          <a:xfrm>
            <a:off x="9263577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함선정보 열기</a:t>
            </a:r>
          </a:p>
        </p:txBody>
      </p:sp>
      <p:sp>
        <p:nvSpPr>
          <p:cNvPr id="87" name="구역 직사각형">
            <a:extLst>
              <a:ext uri="{FF2B5EF4-FFF2-40B4-BE49-F238E27FC236}">
                <a16:creationId xmlns:a16="http://schemas.microsoft.com/office/drawing/2014/main" id="{C76B54C2-0429-459C-ADB1-8182978D3760}"/>
              </a:ext>
            </a:extLst>
          </p:cNvPr>
          <p:cNvSpPr/>
          <p:nvPr/>
        </p:nvSpPr>
        <p:spPr>
          <a:xfrm>
            <a:off x="-495834" y="-1650961"/>
            <a:ext cx="10135588" cy="1487404"/>
          </a:xfrm>
          <a:prstGeom prst="rect">
            <a:avLst/>
          </a:prstGeom>
          <a:solidFill>
            <a:srgbClr val="181C1D"/>
          </a:solidFill>
          <a:ln w="57150">
            <a:solidFill>
              <a:srgbClr val="F6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운용 정보 버튼">
            <a:extLst>
              <a:ext uri="{FF2B5EF4-FFF2-40B4-BE49-F238E27FC236}">
                <a16:creationId xmlns:a16="http://schemas.microsoft.com/office/drawing/2014/main" id="{443780B6-072E-447A-AD5C-035A0CE8CFC4}"/>
              </a:ext>
            </a:extLst>
          </p:cNvPr>
          <p:cNvSpPr/>
          <p:nvPr/>
        </p:nvSpPr>
        <p:spPr>
          <a:xfrm>
            <a:off x="5275317" y="1241997"/>
            <a:ext cx="3792475" cy="1419492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함선 정보 이동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1F0CED-2EAB-4F2D-943A-66DA6F8709A2}"/>
              </a:ext>
            </a:extLst>
          </p:cNvPr>
          <p:cNvGrpSpPr/>
          <p:nvPr/>
        </p:nvGrpSpPr>
        <p:grpSpPr>
          <a:xfrm>
            <a:off x="175815" y="3246464"/>
            <a:ext cx="8792289" cy="3451731"/>
            <a:chOff x="175815" y="3246464"/>
            <a:chExt cx="8792289" cy="3451731"/>
          </a:xfrm>
        </p:grpSpPr>
        <p:sp>
          <p:nvSpPr>
            <p:cNvPr id="2" name="운용법 상자 1">
              <a:extLst>
                <a:ext uri="{FF2B5EF4-FFF2-40B4-BE49-F238E27FC236}">
                  <a16:creationId xmlns:a16="http://schemas.microsoft.com/office/drawing/2014/main" id="{CE930B49-12FF-47B5-894C-E730BB85E2DA}"/>
                </a:ext>
              </a:extLst>
            </p:cNvPr>
            <p:cNvSpPr/>
            <p:nvPr/>
          </p:nvSpPr>
          <p:spPr>
            <a:xfrm>
              <a:off x="175815" y="3246464"/>
              <a:ext cx="8792289" cy="3451731"/>
            </a:xfrm>
            <a:prstGeom prst="roundRect">
              <a:avLst>
                <a:gd name="adj" fmla="val 2042"/>
              </a:avLst>
            </a:prstGeom>
            <a:solidFill>
              <a:srgbClr val="404040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4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  <p:sp>
          <p:nvSpPr>
            <p:cNvPr id="7" name="페이지 이동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99C67E1-4F32-46CE-B93D-7FC2B69584A6}"/>
                </a:ext>
              </a:extLst>
            </p:cNvPr>
            <p:cNvSpPr/>
            <p:nvPr/>
          </p:nvSpPr>
          <p:spPr>
            <a:xfrm rot="16200000">
              <a:off x="322807" y="6306552"/>
              <a:ext cx="209550" cy="30379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1169D39-800C-41E6-91BC-298C3A4A4CD3}"/>
                </a:ext>
              </a:extLst>
            </p:cNvPr>
            <p:cNvSpPr txBox="1"/>
            <p:nvPr/>
          </p:nvSpPr>
          <p:spPr>
            <a:xfrm>
              <a:off x="175815" y="3258444"/>
              <a:ext cx="8792288" cy="301952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400">
                  <a:solidFill>
                    <a:srgbClr val="4472C4">
                      <a:lumMod val="20000"/>
                      <a:lumOff val="80000"/>
                    </a:srgb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</a:rPr>
                <a:t>운용법</a:t>
              </a:r>
              <a:endParaRPr lang="en-US" altLang="ko-KR" sz="1400">
                <a:solidFill>
                  <a:srgbClr val="4472C4">
                    <a:lumMod val="20000"/>
                    <a:lumOff val="80000"/>
                  </a:srgb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B23DDB-EEC0-452C-A45B-A1C2BD6BD695}"/>
              </a:ext>
            </a:extLst>
          </p:cNvPr>
          <p:cNvGrpSpPr/>
          <p:nvPr/>
        </p:nvGrpSpPr>
        <p:grpSpPr>
          <a:xfrm>
            <a:off x="3260313" y="6420601"/>
            <a:ext cx="2666064" cy="75700"/>
            <a:chOff x="3260313" y="6420601"/>
            <a:chExt cx="2666064" cy="75700"/>
          </a:xfrm>
        </p:grpSpPr>
        <p:sp>
          <p:nvSpPr>
            <p:cNvPr id="97" name="P.1">
              <a:extLst>
                <a:ext uri="{FF2B5EF4-FFF2-40B4-BE49-F238E27FC236}">
                  <a16:creationId xmlns:a16="http://schemas.microsoft.com/office/drawing/2014/main" id="{D9817AE4-FC15-4C90-A3F3-9289FE9E6FAB}"/>
                </a:ext>
              </a:extLst>
            </p:cNvPr>
            <p:cNvSpPr/>
            <p:nvPr/>
          </p:nvSpPr>
          <p:spPr>
            <a:xfrm flipV="1">
              <a:off x="3260313" y="6420601"/>
              <a:ext cx="1282954" cy="75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P.2">
              <a:extLst>
                <a:ext uri="{FF2B5EF4-FFF2-40B4-BE49-F238E27FC236}">
                  <a16:creationId xmlns:a16="http://schemas.microsoft.com/office/drawing/2014/main" id="{79AD460B-31C5-4C33-B0C2-95E02AF0C0D6}"/>
                </a:ext>
              </a:extLst>
            </p:cNvPr>
            <p:cNvSpPr/>
            <p:nvPr/>
          </p:nvSpPr>
          <p:spPr>
            <a:xfrm flipV="1">
              <a:off x="4643423" y="6420601"/>
              <a:ext cx="1282954" cy="757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840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" hidden="1">
            <a:extLst>
              <a:ext uri="{FF2B5EF4-FFF2-40B4-BE49-F238E27FC236}">
                <a16:creationId xmlns:a16="http://schemas.microsoft.com/office/drawing/2014/main" id="{D3FC2885-B50B-459F-9AF7-9B7388FA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aseline="0"/>
              <a:t>SHIP NAME</a:t>
            </a:r>
            <a:endParaRPr lang="ko-KR" altLang="en-US"/>
          </a:p>
        </p:txBody>
      </p:sp>
      <p:sp>
        <p:nvSpPr>
          <p:cNvPr id="88" name="한 줄 설명">
            <a:extLst>
              <a:ext uri="{FF2B5EF4-FFF2-40B4-BE49-F238E27FC236}">
                <a16:creationId xmlns:a16="http://schemas.microsoft.com/office/drawing/2014/main" id="{EE60884D-D2C5-40DF-BBF9-23533F6698F0}"/>
              </a:ext>
            </a:extLst>
          </p:cNvPr>
          <p:cNvSpPr/>
          <p:nvPr/>
        </p:nvSpPr>
        <p:spPr>
          <a:xfrm>
            <a:off x="47624" y="656223"/>
            <a:ext cx="6594727" cy="276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함선 한 줄 설명</a:t>
            </a:r>
          </a:p>
        </p:txBody>
      </p:sp>
      <p:pic>
        <p:nvPicPr>
          <p:cNvPr id="156" name="회사 로고">
            <a:extLst>
              <a:ext uri="{FF2B5EF4-FFF2-40B4-BE49-F238E27FC236}">
                <a16:creationId xmlns:a16="http://schemas.microsoft.com/office/drawing/2014/main" id="{D18D3E93-DE18-4FC7-8F49-0B685C69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44" y="-3645"/>
            <a:ext cx="2501646" cy="1407176"/>
          </a:xfrm>
          <a:prstGeom prst="rect">
            <a:avLst/>
          </a:prstGeom>
        </p:spPr>
      </p:pic>
      <p:pic>
        <p:nvPicPr>
          <p:cNvPr id="59" name="함선 사진">
            <a:extLst>
              <a:ext uri="{FF2B5EF4-FFF2-40B4-BE49-F238E27FC236}">
                <a16:creationId xmlns:a16="http://schemas.microsoft.com/office/drawing/2014/main" id="{BEBDC487-9AC6-4588-BB00-AB84C9D5D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5" y="1236050"/>
            <a:ext cx="5019654" cy="2006554"/>
          </a:xfrm>
          <a:prstGeom prst="rect">
            <a:avLst/>
          </a:prstGeom>
          <a:noFill/>
          <a:effectLst/>
        </p:spPr>
      </p:pic>
      <p:sp>
        <p:nvSpPr>
          <p:cNvPr id="69" name="함선명">
            <a:extLst>
              <a:ext uri="{FF2B5EF4-FFF2-40B4-BE49-F238E27FC236}">
                <a16:creationId xmlns:a16="http://schemas.microsoft.com/office/drawing/2014/main" id="{DE542EF7-B079-43D6-9C5C-FDD3E076DF36}"/>
              </a:ext>
            </a:extLst>
          </p:cNvPr>
          <p:cNvSpPr txBox="1"/>
          <p:nvPr/>
        </p:nvSpPr>
        <p:spPr>
          <a:xfrm>
            <a:off x="883899" y="26563"/>
            <a:ext cx="5758454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300" spc="6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SHIP NAME</a:t>
            </a:r>
            <a:endParaRPr lang="ko-KR" altLang="en-US" sz="3300" spc="600" dirty="0">
              <a:solidFill>
                <a:schemeClr val="accent1">
                  <a:lumMod val="20000"/>
                  <a:lumOff val="8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0" name="골절 로고">
            <a:extLst>
              <a:ext uri="{FF2B5EF4-FFF2-40B4-BE49-F238E27FC236}">
                <a16:creationId xmlns:a16="http://schemas.microsoft.com/office/drawing/2014/main" id="{5682BD6F-2F3E-494E-AB9E-7EFD240FC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" y="16778"/>
            <a:ext cx="635466" cy="635466"/>
          </a:xfrm>
          <a:prstGeom prst="rect">
            <a:avLst/>
          </a:prstGeom>
          <a:ln>
            <a:solidFill>
              <a:srgbClr val="181C1D"/>
            </a:solidFill>
          </a:ln>
          <a:effectLst/>
        </p:spPr>
      </p:pic>
      <p:grpSp>
        <p:nvGrpSpPr>
          <p:cNvPr id="124" name="난이도">
            <a:extLst>
              <a:ext uri="{FF2B5EF4-FFF2-40B4-BE49-F238E27FC236}">
                <a16:creationId xmlns:a16="http://schemas.microsoft.com/office/drawing/2014/main" id="{CA685211-590C-44A2-B0B4-9041EA469675}"/>
              </a:ext>
            </a:extLst>
          </p:cNvPr>
          <p:cNvGrpSpPr/>
          <p:nvPr/>
        </p:nvGrpSpPr>
        <p:grpSpPr>
          <a:xfrm>
            <a:off x="2512822" y="4531775"/>
            <a:ext cx="1149921" cy="276837"/>
            <a:chOff x="94381" y="4809629"/>
            <a:chExt cx="1533228" cy="369116"/>
          </a:xfrm>
        </p:grpSpPr>
        <p:sp>
          <p:nvSpPr>
            <p:cNvPr id="125" name="배경">
              <a:extLst>
                <a:ext uri="{FF2B5EF4-FFF2-40B4-BE49-F238E27FC236}">
                  <a16:creationId xmlns:a16="http://schemas.microsoft.com/office/drawing/2014/main" id="{AF6E5638-AFC8-4526-9737-57743F892A4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6" name="글씨">
              <a:extLst>
                <a:ext uri="{FF2B5EF4-FFF2-40B4-BE49-F238E27FC236}">
                  <a16:creationId xmlns:a16="http://schemas.microsoft.com/office/drawing/2014/main" id="{9E62A608-7DE9-4FCF-951C-5F3C6FE860AF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난이도</a:t>
              </a:r>
            </a:p>
          </p:txBody>
        </p:sp>
      </p:grpSp>
      <p:grpSp>
        <p:nvGrpSpPr>
          <p:cNvPr id="82" name="플레티넘">
            <a:extLst>
              <a:ext uri="{FF2B5EF4-FFF2-40B4-BE49-F238E27FC236}">
                <a16:creationId xmlns:a16="http://schemas.microsoft.com/office/drawing/2014/main" id="{57817A4A-203E-49C4-82D1-F2F281FDD04D}"/>
              </a:ext>
            </a:extLst>
          </p:cNvPr>
          <p:cNvGrpSpPr/>
          <p:nvPr/>
        </p:nvGrpSpPr>
        <p:grpSpPr>
          <a:xfrm>
            <a:off x="1274718" y="4531774"/>
            <a:ext cx="1149921" cy="276837"/>
            <a:chOff x="94381" y="4809629"/>
            <a:chExt cx="1533228" cy="369116"/>
          </a:xfrm>
        </p:grpSpPr>
        <p:sp>
          <p:nvSpPr>
            <p:cNvPr id="83" name="배경">
              <a:extLst>
                <a:ext uri="{FF2B5EF4-FFF2-40B4-BE49-F238E27FC236}">
                  <a16:creationId xmlns:a16="http://schemas.microsoft.com/office/drawing/2014/main" id="{E595AF39-7280-4A3E-89E0-83D71BB8B8BD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4" name="글씨">
              <a:extLst>
                <a:ext uri="{FF2B5EF4-FFF2-40B4-BE49-F238E27FC236}">
                  <a16:creationId xmlns:a16="http://schemas.microsoft.com/office/drawing/2014/main" id="{1A499ADA-E069-4B63-9BE9-B3957BD18853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990 P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81" name="크래딧">
            <a:extLst>
              <a:ext uri="{FF2B5EF4-FFF2-40B4-BE49-F238E27FC236}">
                <a16:creationId xmlns:a16="http://schemas.microsoft.com/office/drawing/2014/main" id="{CA5AD008-8BC2-4B52-BB35-413E2D1D6F45}"/>
              </a:ext>
            </a:extLst>
          </p:cNvPr>
          <p:cNvGrpSpPr/>
          <p:nvPr/>
        </p:nvGrpSpPr>
        <p:grpSpPr>
          <a:xfrm>
            <a:off x="41945" y="4531775"/>
            <a:ext cx="1149921" cy="276837"/>
            <a:chOff x="94381" y="4809629"/>
            <a:chExt cx="1533228" cy="369116"/>
          </a:xfrm>
        </p:grpSpPr>
        <p:sp>
          <p:nvSpPr>
            <p:cNvPr id="70" name="배경">
              <a:extLst>
                <a:ext uri="{FF2B5EF4-FFF2-40B4-BE49-F238E27FC236}">
                  <a16:creationId xmlns:a16="http://schemas.microsoft.com/office/drawing/2014/main" id="{A8F5FF18-4D29-4B85-9034-F32024CDAEA2}"/>
                </a:ext>
              </a:extLst>
            </p:cNvPr>
            <p:cNvSpPr/>
            <p:nvPr/>
          </p:nvSpPr>
          <p:spPr>
            <a:xfrm>
              <a:off x="94381" y="4809629"/>
              <a:ext cx="1433643" cy="3691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0" name="글씨">
              <a:extLst>
                <a:ext uri="{FF2B5EF4-FFF2-40B4-BE49-F238E27FC236}">
                  <a16:creationId xmlns:a16="http://schemas.microsoft.com/office/drawing/2014/main" id="{51D127CC-A7C1-4C42-819E-DDCA6121DE25}"/>
                </a:ext>
              </a:extLst>
            </p:cNvPr>
            <p:cNvSpPr/>
            <p:nvPr/>
          </p:nvSpPr>
          <p:spPr>
            <a:xfrm>
              <a:off x="193966" y="4809629"/>
              <a:ext cx="1433643" cy="3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CREDIT C</a:t>
              </a:r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4" name="스텟 상자">
            <a:extLst>
              <a:ext uri="{FF2B5EF4-FFF2-40B4-BE49-F238E27FC236}">
                <a16:creationId xmlns:a16="http://schemas.microsoft.com/office/drawing/2014/main" id="{E757626C-A46B-43F0-9A7B-31E162D3B921}"/>
              </a:ext>
            </a:extLst>
          </p:cNvPr>
          <p:cNvGrpSpPr/>
          <p:nvPr/>
        </p:nvGrpSpPr>
        <p:grpSpPr>
          <a:xfrm>
            <a:off x="6863712" y="1621477"/>
            <a:ext cx="2216190" cy="1247550"/>
            <a:chOff x="6863712" y="1621477"/>
            <a:chExt cx="2216190" cy="1247550"/>
          </a:xfrm>
        </p:grpSpPr>
        <p:grpSp>
          <p:nvGrpSpPr>
            <p:cNvPr id="5" name="HP 스텟 상자">
              <a:extLst>
                <a:ext uri="{FF2B5EF4-FFF2-40B4-BE49-F238E27FC236}">
                  <a16:creationId xmlns:a16="http://schemas.microsoft.com/office/drawing/2014/main" id="{AED94DD4-4F8F-4E73-BAB7-A2A5FBE6BE82}"/>
                </a:ext>
              </a:extLst>
            </p:cNvPr>
            <p:cNvGrpSpPr/>
            <p:nvPr/>
          </p:nvGrpSpPr>
          <p:grpSpPr>
            <a:xfrm>
              <a:off x="6865819" y="2049872"/>
              <a:ext cx="2213031" cy="318639"/>
              <a:chOff x="6865819" y="2049872"/>
              <a:chExt cx="2213031" cy="318639"/>
            </a:xfrm>
          </p:grpSpPr>
          <p:sp>
            <p:nvSpPr>
              <p:cNvPr id="3" name="배경">
                <a:extLst>
                  <a:ext uri="{FF2B5EF4-FFF2-40B4-BE49-F238E27FC236}">
                    <a16:creationId xmlns:a16="http://schemas.microsoft.com/office/drawing/2014/main" id="{AB3DC3A8-7909-4A2B-B093-21995D5C80FC}"/>
                  </a:ext>
                </a:extLst>
              </p:cNvPr>
              <p:cNvSpPr/>
              <p:nvPr/>
            </p:nvSpPr>
            <p:spPr>
              <a:xfrm>
                <a:off x="6865819" y="2049872"/>
                <a:ext cx="2213031" cy="25836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3" name="글씨">
                <a:extLst>
                  <a:ext uri="{FF2B5EF4-FFF2-40B4-BE49-F238E27FC236}">
                    <a16:creationId xmlns:a16="http://schemas.microsoft.com/office/drawing/2014/main" id="{811439CF-AABB-4F2D-83B9-051D5F7D2159}"/>
                  </a:ext>
                </a:extLst>
              </p:cNvPr>
              <p:cNvSpPr/>
              <p:nvPr/>
            </p:nvSpPr>
            <p:spPr>
              <a:xfrm>
                <a:off x="6865819" y="2110143"/>
                <a:ext cx="2213031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HULL POINT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" name="Base HP">
                <a:extLst>
                  <a:ext uri="{FF2B5EF4-FFF2-40B4-BE49-F238E27FC236}">
                    <a16:creationId xmlns:a16="http://schemas.microsoft.com/office/drawing/2014/main" id="{CC1E821C-8B4A-414D-93BF-2552DBF118E7}"/>
                  </a:ext>
                </a:extLst>
              </p:cNvPr>
              <p:cNvSpPr txBox="1"/>
              <p:nvPr/>
            </p:nvSpPr>
            <p:spPr>
              <a:xfrm>
                <a:off x="6865819" y="2113078"/>
                <a:ext cx="577751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Base HP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" name="속도 스텟 상자">
              <a:extLst>
                <a:ext uri="{FF2B5EF4-FFF2-40B4-BE49-F238E27FC236}">
                  <a16:creationId xmlns:a16="http://schemas.microsoft.com/office/drawing/2014/main" id="{562CE0C4-601E-4685-B796-AC0A10647EDA}"/>
                </a:ext>
              </a:extLst>
            </p:cNvPr>
            <p:cNvGrpSpPr/>
            <p:nvPr/>
          </p:nvGrpSpPr>
          <p:grpSpPr>
            <a:xfrm>
              <a:off x="6864765" y="2550388"/>
              <a:ext cx="2215137" cy="318639"/>
              <a:chOff x="6864765" y="2550388"/>
              <a:chExt cx="2215137" cy="318639"/>
            </a:xfrm>
          </p:grpSpPr>
          <p:sp>
            <p:nvSpPr>
              <p:cNvPr id="65" name="배경">
                <a:extLst>
                  <a:ext uri="{FF2B5EF4-FFF2-40B4-BE49-F238E27FC236}">
                    <a16:creationId xmlns:a16="http://schemas.microsoft.com/office/drawing/2014/main" id="{DC9D3EA5-98A4-47B4-A1CF-55A33CE6BBBB}"/>
                  </a:ext>
                </a:extLst>
              </p:cNvPr>
              <p:cNvSpPr/>
              <p:nvPr/>
            </p:nvSpPr>
            <p:spPr>
              <a:xfrm>
                <a:off x="6864765" y="2550388"/>
                <a:ext cx="2215137" cy="25836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1200">
                  <a:solidFill>
                    <a:schemeClr val="bg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66" name="글씨">
                <a:extLst>
                  <a:ext uri="{FF2B5EF4-FFF2-40B4-BE49-F238E27FC236}">
                    <a16:creationId xmlns:a16="http://schemas.microsoft.com/office/drawing/2014/main" id="{04CEAADA-3520-416B-AD27-862E2762BCF0}"/>
                  </a:ext>
                </a:extLst>
              </p:cNvPr>
              <p:cNvSpPr/>
              <p:nvPr/>
            </p:nvSpPr>
            <p:spPr>
              <a:xfrm>
                <a:off x="6864765" y="2610659"/>
                <a:ext cx="2215137" cy="258368"/>
              </a:xfrm>
              <a:prstGeom prst="rect">
                <a:avLst/>
              </a:prstGeom>
              <a:solidFill>
                <a:srgbClr val="404040"/>
              </a:solidFill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200" spc="225">
                    <a:solidFill>
                      <a:schemeClr val="bg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SPEED</a:t>
                </a:r>
                <a:endParaRPr lang="ko-KR" altLang="en-US" sz="1200" spc="225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7" name="SPEED">
                <a:extLst>
                  <a:ext uri="{FF2B5EF4-FFF2-40B4-BE49-F238E27FC236}">
                    <a16:creationId xmlns:a16="http://schemas.microsoft.com/office/drawing/2014/main" id="{9E09D428-8907-4CFD-92D4-31F2F8EAD9FD}"/>
                  </a:ext>
                </a:extLst>
              </p:cNvPr>
              <p:cNvSpPr txBox="1"/>
              <p:nvPr/>
            </p:nvSpPr>
            <p:spPr>
              <a:xfrm>
                <a:off x="6864765" y="2613595"/>
                <a:ext cx="480238" cy="11766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sz="675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onsolas" panose="020B0609020204030204" pitchFamily="49" charset="0"/>
                  </a:rPr>
                  <a:t>SPEED</a:t>
                </a:r>
                <a:endParaRPr lang="ko-KR" altLang="en-US" sz="675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7" name="공격 스텟 상자">
              <a:extLst>
                <a:ext uri="{FF2B5EF4-FFF2-40B4-BE49-F238E27FC236}">
                  <a16:creationId xmlns:a16="http://schemas.microsoft.com/office/drawing/2014/main" id="{53C4B302-011A-42B5-94CB-9EB503934479}"/>
                </a:ext>
              </a:extLst>
            </p:cNvPr>
            <p:cNvGrpSpPr/>
            <p:nvPr/>
          </p:nvGrpSpPr>
          <p:grpSpPr>
            <a:xfrm>
              <a:off x="6863712" y="1621479"/>
              <a:ext cx="445517" cy="240603"/>
              <a:chOff x="9494744" y="2371956"/>
              <a:chExt cx="1427793" cy="320804"/>
            </a:xfrm>
          </p:grpSpPr>
          <p:sp>
            <p:nvSpPr>
              <p:cNvPr id="128" name="배경">
                <a:extLst>
                  <a:ext uri="{FF2B5EF4-FFF2-40B4-BE49-F238E27FC236}">
                    <a16:creationId xmlns:a16="http://schemas.microsoft.com/office/drawing/2014/main" id="{DF3AF483-BA4B-422F-864B-A457A3EE8739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29" name="글씨">
                <a:extLst>
                  <a:ext uri="{FF2B5EF4-FFF2-40B4-BE49-F238E27FC236}">
                    <a16:creationId xmlns:a16="http://schemas.microsoft.com/office/drawing/2014/main" id="{357AD7B7-F580-4657-AC10-BFD51EDD7251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공</a:t>
                </a:r>
              </a:p>
            </p:txBody>
          </p:sp>
        </p:grpSp>
        <p:grpSp>
          <p:nvGrpSpPr>
            <p:cNvPr id="71" name="유틸 스텟 상자">
              <a:extLst>
                <a:ext uri="{FF2B5EF4-FFF2-40B4-BE49-F238E27FC236}">
                  <a16:creationId xmlns:a16="http://schemas.microsoft.com/office/drawing/2014/main" id="{78F978DD-FEA9-452C-A17E-4EEB367C809D}"/>
                </a:ext>
              </a:extLst>
            </p:cNvPr>
            <p:cNvGrpSpPr/>
            <p:nvPr/>
          </p:nvGrpSpPr>
          <p:grpSpPr>
            <a:xfrm>
              <a:off x="8043460" y="1621478"/>
              <a:ext cx="445517" cy="240603"/>
              <a:chOff x="9494744" y="2371956"/>
              <a:chExt cx="1427793" cy="320804"/>
            </a:xfrm>
          </p:grpSpPr>
          <p:sp>
            <p:nvSpPr>
              <p:cNvPr id="72" name="배경">
                <a:extLst>
                  <a:ext uri="{FF2B5EF4-FFF2-40B4-BE49-F238E27FC236}">
                    <a16:creationId xmlns:a16="http://schemas.microsoft.com/office/drawing/2014/main" id="{1403318A-F8B6-4B14-ABA2-04DD688F41F7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3" name="글씨">
                <a:extLst>
                  <a:ext uri="{FF2B5EF4-FFF2-40B4-BE49-F238E27FC236}">
                    <a16:creationId xmlns:a16="http://schemas.microsoft.com/office/drawing/2014/main" id="{D27A80C3-DC87-4225-9F55-F5F5EFF7E59A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유</a:t>
                </a:r>
              </a:p>
            </p:txBody>
          </p:sp>
        </p:grpSp>
        <p:grpSp>
          <p:nvGrpSpPr>
            <p:cNvPr id="74" name="방어 스텟 상자">
              <a:extLst>
                <a:ext uri="{FF2B5EF4-FFF2-40B4-BE49-F238E27FC236}">
                  <a16:creationId xmlns:a16="http://schemas.microsoft.com/office/drawing/2014/main" id="{1CC24474-E5A3-452F-AA61-EFC3CB4B1723}"/>
                </a:ext>
              </a:extLst>
            </p:cNvPr>
            <p:cNvGrpSpPr/>
            <p:nvPr/>
          </p:nvGrpSpPr>
          <p:grpSpPr>
            <a:xfrm>
              <a:off x="7453585" y="1621481"/>
              <a:ext cx="445519" cy="240603"/>
              <a:chOff x="9494738" y="2371959"/>
              <a:chExt cx="1427799" cy="320804"/>
            </a:xfrm>
          </p:grpSpPr>
          <p:sp>
            <p:nvSpPr>
              <p:cNvPr id="75" name="배경">
                <a:extLst>
                  <a:ext uri="{FF2B5EF4-FFF2-40B4-BE49-F238E27FC236}">
                    <a16:creationId xmlns:a16="http://schemas.microsoft.com/office/drawing/2014/main" id="{3EB5E78E-C5C1-409E-9781-B7C8EF3E2C54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6" name="글씨">
                <a:extLst>
                  <a:ext uri="{FF2B5EF4-FFF2-40B4-BE49-F238E27FC236}">
                    <a16:creationId xmlns:a16="http://schemas.microsoft.com/office/drawing/2014/main" id="{4C101CDC-C57E-4F8E-85B9-7D4ABC1656E4}"/>
                  </a:ext>
                </a:extLst>
              </p:cNvPr>
              <p:cNvSpPr/>
              <p:nvPr/>
            </p:nvSpPr>
            <p:spPr>
              <a:xfrm flipH="1">
                <a:off x="9494738" y="2371959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방</a:t>
                </a:r>
              </a:p>
            </p:txBody>
          </p:sp>
        </p:grpSp>
        <p:grpSp>
          <p:nvGrpSpPr>
            <p:cNvPr id="77" name="기동 스텟 상자">
              <a:extLst>
                <a:ext uri="{FF2B5EF4-FFF2-40B4-BE49-F238E27FC236}">
                  <a16:creationId xmlns:a16="http://schemas.microsoft.com/office/drawing/2014/main" id="{2C92BEB7-1975-45BC-9F4B-66CFFD1744DD}"/>
                </a:ext>
              </a:extLst>
            </p:cNvPr>
            <p:cNvGrpSpPr/>
            <p:nvPr/>
          </p:nvGrpSpPr>
          <p:grpSpPr>
            <a:xfrm>
              <a:off x="8633334" y="1621477"/>
              <a:ext cx="445517" cy="240603"/>
              <a:chOff x="9494744" y="2371956"/>
              <a:chExt cx="1427793" cy="320804"/>
            </a:xfrm>
          </p:grpSpPr>
          <p:sp>
            <p:nvSpPr>
              <p:cNvPr id="78" name="배경">
                <a:extLst>
                  <a:ext uri="{FF2B5EF4-FFF2-40B4-BE49-F238E27FC236}">
                    <a16:creationId xmlns:a16="http://schemas.microsoft.com/office/drawing/2014/main" id="{FEFB590A-0F78-493F-BB0B-07A8AE49BDBF}"/>
                  </a:ext>
                </a:extLst>
              </p:cNvPr>
              <p:cNvSpPr/>
              <p:nvPr/>
            </p:nvSpPr>
            <p:spPr>
              <a:xfrm>
                <a:off x="9494748" y="2371959"/>
                <a:ext cx="1427789" cy="320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/>
                <a:endParaRPr lang="ko-KR" altLang="en-US" sz="9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85" name="글씨">
                <a:extLst>
                  <a:ext uri="{FF2B5EF4-FFF2-40B4-BE49-F238E27FC236}">
                    <a16:creationId xmlns:a16="http://schemas.microsoft.com/office/drawing/2014/main" id="{BE076559-F102-40C8-BC1A-09D35B6FEFE6}"/>
                  </a:ext>
                </a:extLst>
              </p:cNvPr>
              <p:cNvSpPr/>
              <p:nvPr/>
            </p:nvSpPr>
            <p:spPr>
              <a:xfrm flipH="1">
                <a:off x="9494744" y="2371956"/>
                <a:ext cx="1427792" cy="320804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ko-KR" altLang="en-US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기</a:t>
                </a:r>
              </a:p>
            </p:txBody>
          </p:sp>
        </p:grpSp>
      </p:grpSp>
      <p:cxnSp>
        <p:nvCxnSpPr>
          <p:cNvPr id="154" name="나누기 선">
            <a:extLst>
              <a:ext uri="{FF2B5EF4-FFF2-40B4-BE49-F238E27FC236}">
                <a16:creationId xmlns:a16="http://schemas.microsoft.com/office/drawing/2014/main" id="{5C1D6A58-2308-49F2-9294-92337F4F8B07}"/>
              </a:ext>
            </a:extLst>
          </p:cNvPr>
          <p:cNvCxnSpPr>
            <a:cxnSpLocks/>
          </p:cNvCxnSpPr>
          <p:nvPr/>
        </p:nvCxnSpPr>
        <p:spPr>
          <a:xfrm flipV="1">
            <a:off x="791711" y="95250"/>
            <a:ext cx="0" cy="55456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운용 정보 버튼">
            <a:extLst>
              <a:ext uri="{FF2B5EF4-FFF2-40B4-BE49-F238E27FC236}">
                <a16:creationId xmlns:a16="http://schemas.microsoft.com/office/drawing/2014/main" id="{F2CC8AD9-A3ED-421C-8C96-216511653227}"/>
              </a:ext>
            </a:extLst>
          </p:cNvPr>
          <p:cNvSpPr/>
          <p:nvPr/>
        </p:nvSpPr>
        <p:spPr>
          <a:xfrm>
            <a:off x="6863712" y="3085752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운용법 이동</a:t>
            </a:r>
          </a:p>
        </p:txBody>
      </p:sp>
      <p:sp>
        <p:nvSpPr>
          <p:cNvPr id="86" name="함선 정보 버튼">
            <a:extLst>
              <a:ext uri="{FF2B5EF4-FFF2-40B4-BE49-F238E27FC236}">
                <a16:creationId xmlns:a16="http://schemas.microsoft.com/office/drawing/2014/main" id="{A8C5CE16-7D0E-4FBD-BF36-081086221BDC}"/>
              </a:ext>
            </a:extLst>
          </p:cNvPr>
          <p:cNvSpPr/>
          <p:nvPr/>
        </p:nvSpPr>
        <p:spPr>
          <a:xfrm>
            <a:off x="6863712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함선정보 열기</a:t>
            </a:r>
          </a:p>
        </p:txBody>
      </p:sp>
      <p:sp>
        <p:nvSpPr>
          <p:cNvPr id="79" name="장갑 정보 버튼">
            <a:extLst>
              <a:ext uri="{FF2B5EF4-FFF2-40B4-BE49-F238E27FC236}">
                <a16:creationId xmlns:a16="http://schemas.microsoft.com/office/drawing/2014/main" id="{1943ACB3-B01C-48B2-9FF4-CEE5ADD977F0}"/>
              </a:ext>
            </a:extLst>
          </p:cNvPr>
          <p:cNvSpPr/>
          <p:nvPr/>
        </p:nvSpPr>
        <p:spPr>
          <a:xfrm>
            <a:off x="9263577" y="4058397"/>
            <a:ext cx="2215138" cy="792315"/>
          </a:xfrm>
          <a:prstGeom prst="roundRect">
            <a:avLst>
              <a:gd name="adj" fmla="val 2531"/>
            </a:avLst>
          </a:prstGeom>
          <a:solidFill>
            <a:srgbClr val="404040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장갑정보 열기</a:t>
            </a:r>
          </a:p>
        </p:txBody>
      </p:sp>
      <p:sp>
        <p:nvSpPr>
          <p:cNvPr id="87" name="구역 직사각형">
            <a:extLst>
              <a:ext uri="{FF2B5EF4-FFF2-40B4-BE49-F238E27FC236}">
                <a16:creationId xmlns:a16="http://schemas.microsoft.com/office/drawing/2014/main" id="{C76B54C2-0429-459C-ADB1-8182978D3760}"/>
              </a:ext>
            </a:extLst>
          </p:cNvPr>
          <p:cNvSpPr/>
          <p:nvPr/>
        </p:nvSpPr>
        <p:spPr>
          <a:xfrm>
            <a:off x="-495834" y="-1650961"/>
            <a:ext cx="10135588" cy="1487404"/>
          </a:xfrm>
          <a:prstGeom prst="rect">
            <a:avLst/>
          </a:prstGeom>
          <a:solidFill>
            <a:srgbClr val="181C1D"/>
          </a:solidFill>
          <a:ln w="57150">
            <a:solidFill>
              <a:srgbClr val="F6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장갑-후">
            <a:extLst>
              <a:ext uri="{FF2B5EF4-FFF2-40B4-BE49-F238E27FC236}">
                <a16:creationId xmlns:a16="http://schemas.microsoft.com/office/drawing/2014/main" id="{45B4E231-8E86-463C-A2E9-7CEBADCF3305}"/>
              </a:ext>
            </a:extLst>
          </p:cNvPr>
          <p:cNvGrpSpPr/>
          <p:nvPr/>
        </p:nvGrpSpPr>
        <p:grpSpPr>
          <a:xfrm>
            <a:off x="202303" y="1833306"/>
            <a:ext cx="754515" cy="276837"/>
            <a:chOff x="202303" y="1833306"/>
            <a:chExt cx="754515" cy="276837"/>
          </a:xfrm>
        </p:grpSpPr>
        <p:sp>
          <p:nvSpPr>
            <p:cNvPr id="106" name="배경">
              <a:extLst>
                <a:ext uri="{FF2B5EF4-FFF2-40B4-BE49-F238E27FC236}">
                  <a16:creationId xmlns:a16="http://schemas.microsoft.com/office/drawing/2014/main" id="{850C937C-EE6A-4AB6-A9D0-B54B633ACE5C}"/>
                </a:ext>
              </a:extLst>
            </p:cNvPr>
            <p:cNvSpPr/>
            <p:nvPr/>
          </p:nvSpPr>
          <p:spPr>
            <a:xfrm>
              <a:off x="202303" y="1833306"/>
              <a:ext cx="754515" cy="2768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7" name="텍스트">
              <a:extLst>
                <a:ext uri="{FF2B5EF4-FFF2-40B4-BE49-F238E27FC236}">
                  <a16:creationId xmlns:a16="http://schemas.microsoft.com/office/drawing/2014/main" id="{5B908489-30EC-4013-81D3-F1016D570D7A}"/>
                </a:ext>
              </a:extLst>
            </p:cNvPr>
            <p:cNvSpPr/>
            <p:nvPr/>
          </p:nvSpPr>
          <p:spPr>
            <a:xfrm>
              <a:off x="414550" y="1833306"/>
              <a:ext cx="542268" cy="2768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  <a:ea typeface="Noto Sans CJK KR Regular" panose="020B0500000000000000" pitchFamily="34" charset="-127"/>
                </a:rPr>
                <a:t>0000</a:t>
              </a:r>
              <a:endParaRPr lang="ko-KR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Noto Sans CJK KR Regular" panose="020B0500000000000000" pitchFamily="34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36AF68-1F1F-4C26-B816-F3B85117D426}"/>
                </a:ext>
              </a:extLst>
            </p:cNvPr>
            <p:cNvSpPr txBox="1"/>
            <p:nvPr/>
          </p:nvSpPr>
          <p:spPr>
            <a:xfrm>
              <a:off x="202303" y="1833306"/>
              <a:ext cx="212247" cy="26328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후</a:t>
              </a:r>
            </a:p>
          </p:txBody>
        </p:sp>
      </p:grpSp>
      <p:grpSp>
        <p:nvGrpSpPr>
          <p:cNvPr id="9" name="장갑-전">
            <a:extLst>
              <a:ext uri="{FF2B5EF4-FFF2-40B4-BE49-F238E27FC236}">
                <a16:creationId xmlns:a16="http://schemas.microsoft.com/office/drawing/2014/main" id="{BA481636-1B92-4E61-A11B-DFE90370FF80}"/>
              </a:ext>
            </a:extLst>
          </p:cNvPr>
          <p:cNvGrpSpPr/>
          <p:nvPr/>
        </p:nvGrpSpPr>
        <p:grpSpPr>
          <a:xfrm>
            <a:off x="5274098" y="2518969"/>
            <a:ext cx="754515" cy="276837"/>
            <a:chOff x="5274098" y="2518969"/>
            <a:chExt cx="754515" cy="276837"/>
          </a:xfrm>
        </p:grpSpPr>
        <p:sp>
          <p:nvSpPr>
            <p:cNvPr id="111" name="배경">
              <a:extLst>
                <a:ext uri="{FF2B5EF4-FFF2-40B4-BE49-F238E27FC236}">
                  <a16:creationId xmlns:a16="http://schemas.microsoft.com/office/drawing/2014/main" id="{193397CF-BFB4-4C0B-8E95-1C2D290FF262}"/>
                </a:ext>
              </a:extLst>
            </p:cNvPr>
            <p:cNvSpPr/>
            <p:nvPr/>
          </p:nvSpPr>
          <p:spPr>
            <a:xfrm>
              <a:off x="5274098" y="2518969"/>
              <a:ext cx="754515" cy="2768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2" name="텍스트">
              <a:extLst>
                <a:ext uri="{FF2B5EF4-FFF2-40B4-BE49-F238E27FC236}">
                  <a16:creationId xmlns:a16="http://schemas.microsoft.com/office/drawing/2014/main" id="{DDCAB707-C048-48CD-88C8-D39FE0E7151E}"/>
                </a:ext>
              </a:extLst>
            </p:cNvPr>
            <p:cNvSpPr/>
            <p:nvPr/>
          </p:nvSpPr>
          <p:spPr>
            <a:xfrm>
              <a:off x="5486345" y="2518969"/>
              <a:ext cx="542268" cy="2768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  <a:ea typeface="Noto Sans CJK KR Regular" panose="020B0500000000000000" pitchFamily="34" charset="-127"/>
                </a:rPr>
                <a:t>0000</a:t>
              </a:r>
              <a:endParaRPr lang="ko-KR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Noto Sans CJK KR Regular" panose="020B0500000000000000" pitchFamily="34" charset="-127"/>
              </a:endParaRPr>
            </a:p>
          </p:txBody>
        </p:sp>
        <p:sp>
          <p:nvSpPr>
            <p:cNvPr id="110" name="전">
              <a:extLst>
                <a:ext uri="{FF2B5EF4-FFF2-40B4-BE49-F238E27FC236}">
                  <a16:creationId xmlns:a16="http://schemas.microsoft.com/office/drawing/2014/main" id="{E767D27D-5EE5-4CEA-AEF8-D89A03215451}"/>
                </a:ext>
              </a:extLst>
            </p:cNvPr>
            <p:cNvSpPr txBox="1"/>
            <p:nvPr/>
          </p:nvSpPr>
          <p:spPr>
            <a:xfrm>
              <a:off x="5274098" y="2518969"/>
              <a:ext cx="212247" cy="26328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전</a:t>
              </a:r>
              <a:r>
                <a:rPr lang="en-US" altLang="ko-KR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s</a:t>
              </a:r>
              <a:endParaRPr lang="ko-KR" altLang="en-US" sz="140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2" name="장갑-우">
            <a:extLst>
              <a:ext uri="{FF2B5EF4-FFF2-40B4-BE49-F238E27FC236}">
                <a16:creationId xmlns:a16="http://schemas.microsoft.com/office/drawing/2014/main" id="{D94CA91D-3C70-40D6-A05C-87C8371D0A1D}"/>
              </a:ext>
            </a:extLst>
          </p:cNvPr>
          <p:cNvGrpSpPr/>
          <p:nvPr/>
        </p:nvGrpSpPr>
        <p:grpSpPr>
          <a:xfrm>
            <a:off x="2131964" y="2664165"/>
            <a:ext cx="754515" cy="276837"/>
            <a:chOff x="2131964" y="2664165"/>
            <a:chExt cx="754515" cy="276837"/>
          </a:xfrm>
        </p:grpSpPr>
        <p:sp>
          <p:nvSpPr>
            <p:cNvPr id="101" name="배경">
              <a:extLst>
                <a:ext uri="{FF2B5EF4-FFF2-40B4-BE49-F238E27FC236}">
                  <a16:creationId xmlns:a16="http://schemas.microsoft.com/office/drawing/2014/main" id="{64D55068-0059-4E2B-B224-8AA85D609A2E}"/>
                </a:ext>
              </a:extLst>
            </p:cNvPr>
            <p:cNvSpPr/>
            <p:nvPr/>
          </p:nvSpPr>
          <p:spPr>
            <a:xfrm>
              <a:off x="2131964" y="2664165"/>
              <a:ext cx="754515" cy="2768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텍스트">
              <a:extLst>
                <a:ext uri="{FF2B5EF4-FFF2-40B4-BE49-F238E27FC236}">
                  <a16:creationId xmlns:a16="http://schemas.microsoft.com/office/drawing/2014/main" id="{5DCF6C5D-093A-49B5-96E8-7BEF9457C343}"/>
                </a:ext>
              </a:extLst>
            </p:cNvPr>
            <p:cNvSpPr/>
            <p:nvPr/>
          </p:nvSpPr>
          <p:spPr>
            <a:xfrm>
              <a:off x="2344211" y="2664165"/>
              <a:ext cx="542268" cy="2768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  <a:ea typeface="Noto Sans CJK KR Regular" panose="020B0500000000000000" pitchFamily="34" charset="-127"/>
                </a:rPr>
                <a:t>0000</a:t>
              </a:r>
              <a:endParaRPr lang="ko-KR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Noto Sans CJK KR Regular" panose="020B0500000000000000" pitchFamily="34" charset="-127"/>
              </a:endParaRPr>
            </a:p>
          </p:txBody>
        </p:sp>
        <p:sp>
          <p:nvSpPr>
            <p:cNvPr id="100" name="우">
              <a:extLst>
                <a:ext uri="{FF2B5EF4-FFF2-40B4-BE49-F238E27FC236}">
                  <a16:creationId xmlns:a16="http://schemas.microsoft.com/office/drawing/2014/main" id="{606D9FB9-C715-4E28-91DF-9BE04EB9989F}"/>
                </a:ext>
              </a:extLst>
            </p:cNvPr>
            <p:cNvSpPr txBox="1"/>
            <p:nvPr/>
          </p:nvSpPr>
          <p:spPr>
            <a:xfrm>
              <a:off x="2131964" y="2664165"/>
              <a:ext cx="212247" cy="26328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우</a:t>
              </a:r>
            </a:p>
          </p:txBody>
        </p:sp>
      </p:grpSp>
      <p:grpSp>
        <p:nvGrpSpPr>
          <p:cNvPr id="8" name="장갑-좌">
            <a:extLst>
              <a:ext uri="{FF2B5EF4-FFF2-40B4-BE49-F238E27FC236}">
                <a16:creationId xmlns:a16="http://schemas.microsoft.com/office/drawing/2014/main" id="{BE6FC90E-C7FA-4442-8E5C-C842EFC1BB34}"/>
              </a:ext>
            </a:extLst>
          </p:cNvPr>
          <p:cNvGrpSpPr/>
          <p:nvPr/>
        </p:nvGrpSpPr>
        <p:grpSpPr>
          <a:xfrm>
            <a:off x="3763126" y="1819751"/>
            <a:ext cx="754515" cy="276837"/>
            <a:chOff x="3763126" y="1819751"/>
            <a:chExt cx="754515" cy="276837"/>
          </a:xfrm>
        </p:grpSpPr>
        <p:sp>
          <p:nvSpPr>
            <p:cNvPr id="117" name="배경">
              <a:extLst>
                <a:ext uri="{FF2B5EF4-FFF2-40B4-BE49-F238E27FC236}">
                  <a16:creationId xmlns:a16="http://schemas.microsoft.com/office/drawing/2014/main" id="{F52830F2-FF2D-4ACF-BEB7-AE6E133BFC92}"/>
                </a:ext>
              </a:extLst>
            </p:cNvPr>
            <p:cNvSpPr/>
            <p:nvPr/>
          </p:nvSpPr>
          <p:spPr>
            <a:xfrm>
              <a:off x="3763126" y="1819751"/>
              <a:ext cx="754515" cy="2768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8" name="텍스트">
              <a:extLst>
                <a:ext uri="{FF2B5EF4-FFF2-40B4-BE49-F238E27FC236}">
                  <a16:creationId xmlns:a16="http://schemas.microsoft.com/office/drawing/2014/main" id="{A022506D-B020-43C9-AB37-80B6105E8550}"/>
                </a:ext>
              </a:extLst>
            </p:cNvPr>
            <p:cNvSpPr/>
            <p:nvPr/>
          </p:nvSpPr>
          <p:spPr>
            <a:xfrm>
              <a:off x="3975373" y="1819751"/>
              <a:ext cx="542268" cy="2768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  <a:ea typeface="Noto Sans CJK KR Regular" panose="020B0500000000000000" pitchFamily="34" charset="-127"/>
                </a:rPr>
                <a:t>0000</a:t>
              </a:r>
              <a:endParaRPr lang="ko-KR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Noto Sans CJK KR Regular" panose="020B0500000000000000" pitchFamily="34" charset="-127"/>
              </a:endParaRPr>
            </a:p>
          </p:txBody>
        </p:sp>
        <p:sp>
          <p:nvSpPr>
            <p:cNvPr id="115" name="좌">
              <a:extLst>
                <a:ext uri="{FF2B5EF4-FFF2-40B4-BE49-F238E27FC236}">
                  <a16:creationId xmlns:a16="http://schemas.microsoft.com/office/drawing/2014/main" id="{97B7D0A6-048B-494C-A11E-717A00E481BA}"/>
                </a:ext>
              </a:extLst>
            </p:cNvPr>
            <p:cNvSpPr txBox="1"/>
            <p:nvPr/>
          </p:nvSpPr>
          <p:spPr>
            <a:xfrm>
              <a:off x="3763126" y="1819751"/>
              <a:ext cx="212247" cy="26328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좌</a:t>
              </a:r>
            </a:p>
          </p:txBody>
        </p:sp>
      </p:grpSp>
      <p:grpSp>
        <p:nvGrpSpPr>
          <p:cNvPr id="13" name="장갑-하">
            <a:extLst>
              <a:ext uri="{FF2B5EF4-FFF2-40B4-BE49-F238E27FC236}">
                <a16:creationId xmlns:a16="http://schemas.microsoft.com/office/drawing/2014/main" id="{249E4EB2-B604-4246-9C57-FC32883CB2CC}"/>
              </a:ext>
            </a:extLst>
          </p:cNvPr>
          <p:cNvGrpSpPr/>
          <p:nvPr/>
        </p:nvGrpSpPr>
        <p:grpSpPr>
          <a:xfrm>
            <a:off x="3273460" y="2664165"/>
            <a:ext cx="899150" cy="870378"/>
            <a:chOff x="3273460" y="2664165"/>
            <a:chExt cx="899150" cy="870378"/>
          </a:xfrm>
        </p:grpSpPr>
        <p:cxnSp>
          <p:nvCxnSpPr>
            <p:cNvPr id="92" name="선">
              <a:extLst>
                <a:ext uri="{FF2B5EF4-FFF2-40B4-BE49-F238E27FC236}">
                  <a16:creationId xmlns:a16="http://schemas.microsoft.com/office/drawing/2014/main" id="{0084A959-0A85-464A-9C2D-D6519004B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035" y="2664165"/>
              <a:ext cx="0" cy="540470"/>
            </a:xfrm>
            <a:prstGeom prst="line">
              <a:avLst/>
            </a:prstGeom>
            <a:ln w="31750" cap="rnd">
              <a:solidFill>
                <a:schemeClr val="accent1">
                  <a:lumMod val="20000"/>
                  <a:lumOff val="8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배경">
              <a:extLst>
                <a:ext uri="{FF2B5EF4-FFF2-40B4-BE49-F238E27FC236}">
                  <a16:creationId xmlns:a16="http://schemas.microsoft.com/office/drawing/2014/main" id="{04D804EA-5E7F-415D-BE55-31AE9C5DA68F}"/>
                </a:ext>
              </a:extLst>
            </p:cNvPr>
            <p:cNvSpPr/>
            <p:nvPr/>
          </p:nvSpPr>
          <p:spPr>
            <a:xfrm>
              <a:off x="3273460" y="3204637"/>
              <a:ext cx="899150" cy="3299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7" name="하">
              <a:extLst>
                <a:ext uri="{FF2B5EF4-FFF2-40B4-BE49-F238E27FC236}">
                  <a16:creationId xmlns:a16="http://schemas.microsoft.com/office/drawing/2014/main" id="{CF9E99D9-B4C8-49F0-833C-68A5D429DB3B}"/>
                </a:ext>
              </a:extLst>
            </p:cNvPr>
            <p:cNvSpPr/>
            <p:nvPr/>
          </p:nvSpPr>
          <p:spPr>
            <a:xfrm>
              <a:off x="3526394" y="3204637"/>
              <a:ext cx="646216" cy="329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  <a:ea typeface="Noto Sans CJK KR Regular" panose="020B0500000000000000" pitchFamily="34" charset="-127"/>
                </a:rPr>
                <a:t>0000</a:t>
              </a:r>
              <a:endParaRPr lang="ko-KR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Noto Sans CJK KR Regular" panose="020B0500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80CD91-73FD-4033-90F9-859F33BBFAA3}"/>
                </a:ext>
              </a:extLst>
            </p:cNvPr>
            <p:cNvSpPr txBox="1"/>
            <p:nvPr/>
          </p:nvSpPr>
          <p:spPr>
            <a:xfrm>
              <a:off x="3273460" y="3204637"/>
              <a:ext cx="252934" cy="31375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하</a:t>
              </a:r>
            </a:p>
          </p:txBody>
        </p:sp>
      </p:grpSp>
      <p:grpSp>
        <p:nvGrpSpPr>
          <p:cNvPr id="7" name="장갑-상">
            <a:extLst>
              <a:ext uri="{FF2B5EF4-FFF2-40B4-BE49-F238E27FC236}">
                <a16:creationId xmlns:a16="http://schemas.microsoft.com/office/drawing/2014/main" id="{6391145F-F6B2-4CF8-A889-D094DA1C42F9}"/>
              </a:ext>
            </a:extLst>
          </p:cNvPr>
          <p:cNvGrpSpPr/>
          <p:nvPr/>
        </p:nvGrpSpPr>
        <p:grpSpPr>
          <a:xfrm>
            <a:off x="2256288" y="1136218"/>
            <a:ext cx="899150" cy="828729"/>
            <a:chOff x="2256288" y="1136218"/>
            <a:chExt cx="899150" cy="828729"/>
          </a:xfrm>
        </p:grpSpPr>
        <p:cxnSp>
          <p:nvCxnSpPr>
            <p:cNvPr id="119" name="선">
              <a:extLst>
                <a:ext uri="{FF2B5EF4-FFF2-40B4-BE49-F238E27FC236}">
                  <a16:creationId xmlns:a16="http://schemas.microsoft.com/office/drawing/2014/main" id="{099C5B5B-625C-4242-9B56-8956FD4AC1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46" y="1466124"/>
              <a:ext cx="0" cy="498823"/>
            </a:xfrm>
            <a:prstGeom prst="line">
              <a:avLst/>
            </a:prstGeom>
            <a:ln w="31750" cap="rnd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배경">
              <a:extLst>
                <a:ext uri="{FF2B5EF4-FFF2-40B4-BE49-F238E27FC236}">
                  <a16:creationId xmlns:a16="http://schemas.microsoft.com/office/drawing/2014/main" id="{287D1D01-4726-486C-9D68-EEC9A573DF9C}"/>
                </a:ext>
              </a:extLst>
            </p:cNvPr>
            <p:cNvSpPr/>
            <p:nvPr/>
          </p:nvSpPr>
          <p:spPr>
            <a:xfrm>
              <a:off x="2256288" y="1136218"/>
              <a:ext cx="899150" cy="3299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accent1">
                    <a:lumMod val="20000"/>
                    <a:lumOff val="8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7" name="텍스트">
              <a:extLst>
                <a:ext uri="{FF2B5EF4-FFF2-40B4-BE49-F238E27FC236}">
                  <a16:creationId xmlns:a16="http://schemas.microsoft.com/office/drawing/2014/main" id="{794FC2C5-BE93-40FA-9F23-1236B49116B3}"/>
                </a:ext>
              </a:extLst>
            </p:cNvPr>
            <p:cNvSpPr/>
            <p:nvPr/>
          </p:nvSpPr>
          <p:spPr>
            <a:xfrm>
              <a:off x="2509222" y="1136218"/>
              <a:ext cx="646216" cy="3299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  <a:ea typeface="Noto Sans CJK KR Regular" panose="020B0500000000000000" pitchFamily="34" charset="-127"/>
                </a:rPr>
                <a:t>0000</a:t>
              </a:r>
              <a:endParaRPr lang="ko-KR" alt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Noto Sans CJK KR Regular" panose="020B0500000000000000" pitchFamily="34" charset="-127"/>
              </a:endParaRPr>
            </a:p>
          </p:txBody>
        </p:sp>
        <p:sp>
          <p:nvSpPr>
            <p:cNvPr id="122" name="상">
              <a:extLst>
                <a:ext uri="{FF2B5EF4-FFF2-40B4-BE49-F238E27FC236}">
                  <a16:creationId xmlns:a16="http://schemas.microsoft.com/office/drawing/2014/main" id="{63C7009E-0E71-4DB4-A137-219C8DEFF351}"/>
                </a:ext>
              </a:extLst>
            </p:cNvPr>
            <p:cNvSpPr txBox="1"/>
            <p:nvPr/>
          </p:nvSpPr>
          <p:spPr>
            <a:xfrm>
              <a:off x="2256288" y="1136218"/>
              <a:ext cx="252934" cy="31375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상</a:t>
              </a:r>
            </a:p>
          </p:txBody>
        </p:sp>
      </p:grpSp>
      <p:grpSp>
        <p:nvGrpSpPr>
          <p:cNvPr id="138" name="함선 기술">
            <a:extLst>
              <a:ext uri="{FF2B5EF4-FFF2-40B4-BE49-F238E27FC236}">
                <a16:creationId xmlns:a16="http://schemas.microsoft.com/office/drawing/2014/main" id="{EF374762-7C0F-4DC1-ABE5-E9406C5F07A0}"/>
              </a:ext>
            </a:extLst>
          </p:cNvPr>
          <p:cNvGrpSpPr/>
          <p:nvPr/>
        </p:nvGrpSpPr>
        <p:grpSpPr>
          <a:xfrm>
            <a:off x="125453" y="5024963"/>
            <a:ext cx="8895437" cy="1743682"/>
            <a:chOff x="125453" y="5024963"/>
            <a:chExt cx="8895437" cy="1743682"/>
          </a:xfrm>
        </p:grpSpPr>
        <p:grpSp>
          <p:nvGrpSpPr>
            <p:cNvPr id="139" name="스킬 3">
              <a:extLst>
                <a:ext uri="{FF2B5EF4-FFF2-40B4-BE49-F238E27FC236}">
                  <a16:creationId xmlns:a16="http://schemas.microsoft.com/office/drawing/2014/main" id="{EBFBACDF-CCD8-45B6-93DD-9D61B9115A4B}"/>
                </a:ext>
              </a:extLst>
            </p:cNvPr>
            <p:cNvGrpSpPr/>
            <p:nvPr/>
          </p:nvGrpSpPr>
          <p:grpSpPr>
            <a:xfrm>
              <a:off x="7309229" y="5024966"/>
              <a:ext cx="1711661" cy="1737603"/>
              <a:chOff x="7309229" y="5024966"/>
              <a:chExt cx="1711661" cy="1737603"/>
            </a:xfrm>
          </p:grpSpPr>
          <p:grpSp>
            <p:nvGrpSpPr>
              <p:cNvPr id="170" name="배경도형">
                <a:extLst>
                  <a:ext uri="{FF2B5EF4-FFF2-40B4-BE49-F238E27FC236}">
                    <a16:creationId xmlns:a16="http://schemas.microsoft.com/office/drawing/2014/main" id="{66AC1400-84F1-4E78-9A33-1B9FE4FCD667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74" name="사각 선">
                  <a:extLst>
                    <a:ext uri="{FF2B5EF4-FFF2-40B4-BE49-F238E27FC236}">
                      <a16:creationId xmlns:a16="http://schemas.microsoft.com/office/drawing/2014/main" id="{69D45C99-3704-425A-9620-B0C0F4DCAFD4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75" name="배경색">
                  <a:extLst>
                    <a:ext uri="{FF2B5EF4-FFF2-40B4-BE49-F238E27FC236}">
                      <a16:creationId xmlns:a16="http://schemas.microsoft.com/office/drawing/2014/main" id="{E47D0A70-C769-4CDA-8C0C-0324E32DC26C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71" name="스킬 3 텍스트 상자">
                <a:extLst>
                  <a:ext uri="{FF2B5EF4-FFF2-40B4-BE49-F238E27FC236}">
                    <a16:creationId xmlns:a16="http://schemas.microsoft.com/office/drawing/2014/main" id="{14D2A302-20D6-432E-8E4E-0874B7DC9389}"/>
                  </a:ext>
                </a:extLst>
              </p:cNvPr>
              <p:cNvGrpSpPr/>
              <p:nvPr/>
            </p:nvGrpSpPr>
            <p:grpSpPr>
              <a:xfrm>
                <a:off x="7309229" y="5024966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72" name="스킬 3 설명">
                  <a:extLst>
                    <a:ext uri="{FF2B5EF4-FFF2-40B4-BE49-F238E27FC236}">
                      <a16:creationId xmlns:a16="http://schemas.microsoft.com/office/drawing/2014/main" id="{71F20017-AD8C-4ACF-A136-21B9BB04CFBC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73" name="스킬 3">
                  <a:extLst>
                    <a:ext uri="{FF2B5EF4-FFF2-40B4-BE49-F238E27FC236}">
                      <a16:creationId xmlns:a16="http://schemas.microsoft.com/office/drawing/2014/main" id="{916F5D10-738A-42E9-AD15-B02EA131B5F7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 3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40" name="스킬 2">
              <a:extLst>
                <a:ext uri="{FF2B5EF4-FFF2-40B4-BE49-F238E27FC236}">
                  <a16:creationId xmlns:a16="http://schemas.microsoft.com/office/drawing/2014/main" id="{E74C5AF3-8263-4D83-8943-FFC216B6D359}"/>
                </a:ext>
              </a:extLst>
            </p:cNvPr>
            <p:cNvGrpSpPr/>
            <p:nvPr/>
          </p:nvGrpSpPr>
          <p:grpSpPr>
            <a:xfrm>
              <a:off x="5510509" y="5031042"/>
              <a:ext cx="1711661" cy="1737603"/>
              <a:chOff x="5510509" y="5031042"/>
              <a:chExt cx="1711661" cy="1737603"/>
            </a:xfrm>
          </p:grpSpPr>
          <p:grpSp>
            <p:nvGrpSpPr>
              <p:cNvPr id="164" name="배경도형">
                <a:extLst>
                  <a:ext uri="{FF2B5EF4-FFF2-40B4-BE49-F238E27FC236}">
                    <a16:creationId xmlns:a16="http://schemas.microsoft.com/office/drawing/2014/main" id="{60A36E7F-6FD7-455E-A6A9-90C2B3FFAC90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68" name="사각 선">
                  <a:extLst>
                    <a:ext uri="{FF2B5EF4-FFF2-40B4-BE49-F238E27FC236}">
                      <a16:creationId xmlns:a16="http://schemas.microsoft.com/office/drawing/2014/main" id="{3D4FB9B6-10CB-46C8-8ABB-06F3AA5F7883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69" name="배경색">
                  <a:extLst>
                    <a:ext uri="{FF2B5EF4-FFF2-40B4-BE49-F238E27FC236}">
                      <a16:creationId xmlns:a16="http://schemas.microsoft.com/office/drawing/2014/main" id="{CDD2058D-6D5D-4B1C-90AA-3F757104D318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65" name="스킬 2 텍스트 상자">
                <a:extLst>
                  <a:ext uri="{FF2B5EF4-FFF2-40B4-BE49-F238E27FC236}">
                    <a16:creationId xmlns:a16="http://schemas.microsoft.com/office/drawing/2014/main" id="{DE0FFF49-73B6-4477-AFF8-775BAF1E5BBC}"/>
                  </a:ext>
                </a:extLst>
              </p:cNvPr>
              <p:cNvGrpSpPr/>
              <p:nvPr/>
            </p:nvGrpSpPr>
            <p:grpSpPr>
              <a:xfrm>
                <a:off x="5510509" y="5031042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66" name="스킬 2 설명">
                  <a:extLst>
                    <a:ext uri="{FF2B5EF4-FFF2-40B4-BE49-F238E27FC236}">
                      <a16:creationId xmlns:a16="http://schemas.microsoft.com/office/drawing/2014/main" id="{F7163E0F-D198-441B-9781-D2CCC0720A61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67" name="스킬 2">
                  <a:extLst>
                    <a:ext uri="{FF2B5EF4-FFF2-40B4-BE49-F238E27FC236}">
                      <a16:creationId xmlns:a16="http://schemas.microsoft.com/office/drawing/2014/main" id="{4E21DD51-3598-4550-9816-5480FE7749F1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2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41" name="스킬 1">
              <a:extLst>
                <a:ext uri="{FF2B5EF4-FFF2-40B4-BE49-F238E27FC236}">
                  <a16:creationId xmlns:a16="http://schemas.microsoft.com/office/drawing/2014/main" id="{8954F6FF-4C77-4918-B800-1083CFF1DE94}"/>
                </a:ext>
              </a:extLst>
            </p:cNvPr>
            <p:cNvGrpSpPr/>
            <p:nvPr/>
          </p:nvGrpSpPr>
          <p:grpSpPr>
            <a:xfrm>
              <a:off x="3717631" y="5024967"/>
              <a:ext cx="1711661" cy="1737603"/>
              <a:chOff x="3717631" y="5024967"/>
              <a:chExt cx="1711661" cy="1737603"/>
            </a:xfrm>
          </p:grpSpPr>
          <p:grpSp>
            <p:nvGrpSpPr>
              <p:cNvPr id="158" name="배경도형">
                <a:extLst>
                  <a:ext uri="{FF2B5EF4-FFF2-40B4-BE49-F238E27FC236}">
                    <a16:creationId xmlns:a16="http://schemas.microsoft.com/office/drawing/2014/main" id="{C52F264E-0CEF-4132-A4E2-D181EBB03439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62" name="사각 선">
                  <a:extLst>
                    <a:ext uri="{FF2B5EF4-FFF2-40B4-BE49-F238E27FC236}">
                      <a16:creationId xmlns:a16="http://schemas.microsoft.com/office/drawing/2014/main" id="{C7C4255B-8DBD-43CE-BC66-6482622F8F68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63" name="배경색">
                  <a:extLst>
                    <a:ext uri="{FF2B5EF4-FFF2-40B4-BE49-F238E27FC236}">
                      <a16:creationId xmlns:a16="http://schemas.microsoft.com/office/drawing/2014/main" id="{EDC5175C-37A1-4633-B41A-6011F77AE57E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59" name="스킬 1 텍스트 상자">
                <a:extLst>
                  <a:ext uri="{FF2B5EF4-FFF2-40B4-BE49-F238E27FC236}">
                    <a16:creationId xmlns:a16="http://schemas.microsoft.com/office/drawing/2014/main" id="{5035A892-7B9F-4873-A923-96A186CD0614}"/>
                  </a:ext>
                </a:extLst>
              </p:cNvPr>
              <p:cNvGrpSpPr/>
              <p:nvPr/>
            </p:nvGrpSpPr>
            <p:grpSpPr>
              <a:xfrm>
                <a:off x="3717631" y="5024967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60" name="스킬 1 설명">
                  <a:extLst>
                    <a:ext uri="{FF2B5EF4-FFF2-40B4-BE49-F238E27FC236}">
                      <a16:creationId xmlns:a16="http://schemas.microsoft.com/office/drawing/2014/main" id="{2F095A4D-4F04-4A07-BBE6-E59468356EAB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61" name="스킬 1">
                  <a:extLst>
                    <a:ext uri="{FF2B5EF4-FFF2-40B4-BE49-F238E27FC236}">
                      <a16:creationId xmlns:a16="http://schemas.microsoft.com/office/drawing/2014/main" id="{CED9C167-63D2-40C9-A5F3-AE517D1D54CA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스킬 </a:t>
                  </a:r>
                  <a:r>
                    <a:rPr lang="en-US" altLang="ko-KR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1</a:t>
                  </a:r>
                  <a:endParaRPr lang="ko-KR" altLang="en-US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42" name="보조무기">
              <a:extLst>
                <a:ext uri="{FF2B5EF4-FFF2-40B4-BE49-F238E27FC236}">
                  <a16:creationId xmlns:a16="http://schemas.microsoft.com/office/drawing/2014/main" id="{C36AA5C3-28CE-4B33-BF35-40D19902A75E}"/>
                </a:ext>
              </a:extLst>
            </p:cNvPr>
            <p:cNvGrpSpPr/>
            <p:nvPr/>
          </p:nvGrpSpPr>
          <p:grpSpPr>
            <a:xfrm>
              <a:off x="1921251" y="5024963"/>
              <a:ext cx="1711661" cy="1737603"/>
              <a:chOff x="1921251" y="5024963"/>
              <a:chExt cx="1711661" cy="1737603"/>
            </a:xfrm>
          </p:grpSpPr>
          <p:grpSp>
            <p:nvGrpSpPr>
              <p:cNvPr id="150" name="배경도형">
                <a:extLst>
                  <a:ext uri="{FF2B5EF4-FFF2-40B4-BE49-F238E27FC236}">
                    <a16:creationId xmlns:a16="http://schemas.microsoft.com/office/drawing/2014/main" id="{A423703B-2590-4B2B-801C-A37F57B1E314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55" name="사각 선">
                  <a:extLst>
                    <a:ext uri="{FF2B5EF4-FFF2-40B4-BE49-F238E27FC236}">
                      <a16:creationId xmlns:a16="http://schemas.microsoft.com/office/drawing/2014/main" id="{03851A18-DE61-49DA-B035-CF5B6CAA6846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57" name="배경색">
                  <a:extLst>
                    <a:ext uri="{FF2B5EF4-FFF2-40B4-BE49-F238E27FC236}">
                      <a16:creationId xmlns:a16="http://schemas.microsoft.com/office/drawing/2014/main" id="{4BD88BBC-7EAE-4B53-8224-49DEFBC73FDA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51" name="보조무기 텍스트 상자">
                <a:extLst>
                  <a:ext uri="{FF2B5EF4-FFF2-40B4-BE49-F238E27FC236}">
                    <a16:creationId xmlns:a16="http://schemas.microsoft.com/office/drawing/2014/main" id="{403F2E64-DF59-4AB5-9FE2-470C31547457}"/>
                  </a:ext>
                </a:extLst>
              </p:cNvPr>
              <p:cNvGrpSpPr/>
              <p:nvPr/>
            </p:nvGrpSpPr>
            <p:grpSpPr>
              <a:xfrm>
                <a:off x="1921251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52" name="보조무기 설명">
                  <a:extLst>
                    <a:ext uri="{FF2B5EF4-FFF2-40B4-BE49-F238E27FC236}">
                      <a16:creationId xmlns:a16="http://schemas.microsoft.com/office/drawing/2014/main" id="{1EEEF11D-5E01-439F-980B-DCBD3EC2B30A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53" name="보조무기">
                  <a:extLst>
                    <a:ext uri="{FF2B5EF4-FFF2-40B4-BE49-F238E27FC236}">
                      <a16:creationId xmlns:a16="http://schemas.microsoft.com/office/drawing/2014/main" id="{61CDC074-1402-4E06-ABC1-91574C59116F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보조무기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  <p:grpSp>
          <p:nvGrpSpPr>
            <p:cNvPr id="143" name="주무기">
              <a:extLst>
                <a:ext uri="{FF2B5EF4-FFF2-40B4-BE49-F238E27FC236}">
                  <a16:creationId xmlns:a16="http://schemas.microsoft.com/office/drawing/2014/main" id="{A8E65DD7-BF77-45D3-AD58-21B67A808C6F}"/>
                </a:ext>
              </a:extLst>
            </p:cNvPr>
            <p:cNvGrpSpPr/>
            <p:nvPr/>
          </p:nvGrpSpPr>
          <p:grpSpPr>
            <a:xfrm>
              <a:off x="125453" y="5024963"/>
              <a:ext cx="1711661" cy="1737603"/>
              <a:chOff x="125453" y="5024963"/>
              <a:chExt cx="1711661" cy="1737603"/>
            </a:xfrm>
          </p:grpSpPr>
          <p:grpSp>
            <p:nvGrpSpPr>
              <p:cNvPr id="144" name="배경도형">
                <a:extLst>
                  <a:ext uri="{FF2B5EF4-FFF2-40B4-BE49-F238E27FC236}">
                    <a16:creationId xmlns:a16="http://schemas.microsoft.com/office/drawing/2014/main" id="{BFE29AB9-32BA-47CF-B92C-A94F54982278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0" cy="1737603"/>
                <a:chOff x="3717631" y="5024967"/>
                <a:chExt cx="1711660" cy="1737603"/>
              </a:xfrm>
            </p:grpSpPr>
            <p:sp>
              <p:nvSpPr>
                <p:cNvPr id="148" name="사각 선">
                  <a:extLst>
                    <a:ext uri="{FF2B5EF4-FFF2-40B4-BE49-F238E27FC236}">
                      <a16:creationId xmlns:a16="http://schemas.microsoft.com/office/drawing/2014/main" id="{3CCF2B84-D0C5-49F9-9DF4-81955E38BE7F}"/>
                    </a:ext>
                  </a:extLst>
                </p:cNvPr>
                <p:cNvSpPr/>
                <p:nvPr/>
              </p:nvSpPr>
              <p:spPr>
                <a:xfrm>
                  <a:off x="3718210" y="5024967"/>
                  <a:ext cx="1711081" cy="1737603"/>
                </a:xfrm>
                <a:prstGeom prst="rect">
                  <a:avLst/>
                </a:prstGeom>
                <a:noFill/>
                <a:ln w="28575">
                  <a:solidFill>
                    <a:srgbClr val="E69D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49" name="배경색">
                  <a:extLst>
                    <a:ext uri="{FF2B5EF4-FFF2-40B4-BE49-F238E27FC236}">
                      <a16:creationId xmlns:a16="http://schemas.microsoft.com/office/drawing/2014/main" id="{2BD9D73A-38F7-42EF-9191-82A603C6EF15}"/>
                    </a:ext>
                  </a:extLst>
                </p:cNvPr>
                <p:cNvSpPr/>
                <p:nvPr/>
              </p:nvSpPr>
              <p:spPr>
                <a:xfrm>
                  <a:off x="3717631" y="5024971"/>
                  <a:ext cx="1711660" cy="1737597"/>
                </a:xfrm>
                <a:prstGeom prst="plus">
                  <a:avLst/>
                </a:prstGeom>
                <a:solidFill>
                  <a:srgbClr val="181C1D"/>
                </a:solidFill>
                <a:ln w="38100">
                  <a:solidFill>
                    <a:srgbClr val="181C1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ln w="76200">
                      <a:solidFill>
                        <a:srgbClr val="181C1D"/>
                      </a:solidFill>
                    </a:ln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  <p:grpSp>
            <p:nvGrpSpPr>
              <p:cNvPr id="145" name="주무기 텍스트 상자">
                <a:extLst>
                  <a:ext uri="{FF2B5EF4-FFF2-40B4-BE49-F238E27FC236}">
                    <a16:creationId xmlns:a16="http://schemas.microsoft.com/office/drawing/2014/main" id="{8CA972EC-7185-46B2-8F14-2E647F936BEB}"/>
                  </a:ext>
                </a:extLst>
              </p:cNvPr>
              <p:cNvGrpSpPr/>
              <p:nvPr/>
            </p:nvGrpSpPr>
            <p:grpSpPr>
              <a:xfrm>
                <a:off x="125453" y="5024963"/>
                <a:ext cx="1711661" cy="1737600"/>
                <a:chOff x="3717631" y="5024967"/>
                <a:chExt cx="1711661" cy="1737600"/>
              </a:xfrm>
            </p:grpSpPr>
            <p:sp>
              <p:nvSpPr>
                <p:cNvPr id="146" name="주무기 설명">
                  <a:extLst>
                    <a:ext uri="{FF2B5EF4-FFF2-40B4-BE49-F238E27FC236}">
                      <a16:creationId xmlns:a16="http://schemas.microsoft.com/office/drawing/2014/main" id="{44EE3B8F-C85E-419E-8627-19396F5FA4F2}"/>
                    </a:ext>
                  </a:extLst>
                </p:cNvPr>
                <p:cNvSpPr/>
                <p:nvPr/>
              </p:nvSpPr>
              <p:spPr>
                <a:xfrm>
                  <a:off x="3717631" y="5301963"/>
                  <a:ext cx="1711661" cy="1460604"/>
                </a:xfrm>
                <a:prstGeom prst="rect">
                  <a:avLst/>
                </a:prstGeom>
              </p:spPr>
              <p:txBody>
                <a:bodyPr wrap="square" anchor="ctr">
                  <a:noAutofit/>
                </a:bodyPr>
                <a:lstStyle/>
                <a:p>
                  <a:pPr algn="ctr"/>
                  <a:r>
                    <a:rPr lang="ko-KR" altLang="en-US" sz="9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rPr>
                    <a:t>설명</a:t>
                  </a:r>
                  <a:endParaRPr lang="en-US" altLang="ko-KR" sz="9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  <p:sp>
              <p:nvSpPr>
                <p:cNvPr id="147" name="주무기">
                  <a:extLst>
                    <a:ext uri="{FF2B5EF4-FFF2-40B4-BE49-F238E27FC236}">
                      <a16:creationId xmlns:a16="http://schemas.microsoft.com/office/drawing/2014/main" id="{FA3B8B2E-4D2A-45A9-BE01-5E14790BBA6C}"/>
                    </a:ext>
                  </a:extLst>
                </p:cNvPr>
                <p:cNvSpPr txBox="1"/>
                <p:nvPr/>
              </p:nvSpPr>
              <p:spPr>
                <a:xfrm>
                  <a:off x="3718209" y="5024967"/>
                  <a:ext cx="171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Noto Sans CJK KR Bold" panose="020B0800000000000000" pitchFamily="34" charset="-127"/>
                      <a:ea typeface="Noto Sans CJK KR Bold" panose="020B0800000000000000" pitchFamily="34" charset="-127"/>
                    </a:rPr>
                    <a:t>주무기</a:t>
                  </a:r>
                  <a:endParaRPr lang="en-US" altLang="ko-KR" sz="120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425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dist">
          <a:defRPr sz="2800">
            <a:solidFill>
              <a:srgbClr val="FFFFFF"/>
            </a:solidFill>
            <a:latin typeface="Noto Sans CJK KR Black" panose="020B0A00000000000000" pitchFamily="34" charset="-127"/>
            <a:ea typeface="Noto Sans CJK KR Black" panose="020B0A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51BC5D-0CFD-4322-99DA-1FCF81F4B129}">
  <we:reference id="wa104381411" version="1.0.0.0" store="ko-KR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함선카드</Template>
  <TotalTime>1202</TotalTime>
  <Words>197</Words>
  <Application>Microsoft Office PowerPoint</Application>
  <PresentationFormat>화면 슬라이드 쇼(4:3)</PresentationFormat>
  <Paragraphs>130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Noto Sans CJK KR Black</vt:lpstr>
      <vt:lpstr>Noto Sans CJK KR Bold</vt:lpstr>
      <vt:lpstr>Noto Sans CJK KR Light</vt:lpstr>
      <vt:lpstr>Noto Sans CJK KR Regular</vt:lpstr>
      <vt:lpstr>Noto Sans CJK KR Thin</vt:lpstr>
      <vt:lpstr>맑은 고딕</vt:lpstr>
      <vt:lpstr>Arial</vt:lpstr>
      <vt:lpstr>Calibri</vt:lpstr>
      <vt:lpstr>Calibri Light</vt:lpstr>
      <vt:lpstr>Consolas</vt:lpstr>
      <vt:lpstr>Office 테마</vt:lpstr>
      <vt:lpstr>SHIP NAME</vt:lpstr>
      <vt:lpstr>SHIP NAME</vt:lpstr>
      <vt:lpstr>SHIP NAME</vt:lpstr>
      <vt:lpstr>SHIP NAME</vt:lpstr>
    </vt:vector>
  </TitlesOfParts>
  <Manager>NOPE</Manager>
  <Company>GR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Fractured_Space</dc:subject>
  <dc:creator>NOPE</dc:creator>
  <cp:keywords/>
  <cp:lastModifiedBy>NOPE</cp:lastModifiedBy>
  <cp:revision>496</cp:revision>
  <dcterms:created xsi:type="dcterms:W3CDTF">2018-09-20T06:45:20Z</dcterms:created>
  <dcterms:modified xsi:type="dcterms:W3CDTF">2018-10-03T04:32:11Z</dcterms:modified>
</cp:coreProperties>
</file>