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6542-29CB-4933-8B0A-F2CB4443EE82}" type="datetimeFigureOut">
              <a:rPr lang="en-US" smtClean="0"/>
              <a:t>17/09/2017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290A-CB42-4372-B856-63B27F37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06/08/2017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38857"/>
            <a:ext cx="11494008" cy="41362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การแปลง</a:t>
            </a:r>
            <a:r>
              <a:rPr lang="en-US" dirty="0" smtClean="0"/>
              <a:t> String </a:t>
            </a:r>
            <a:r>
              <a:rPr lang="th-TH" dirty="0" smtClean="0"/>
              <a:t>ใดๆ 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จะใช้ </a:t>
            </a:r>
            <a:r>
              <a:rPr lang="en-US" dirty="0" err="1" smtClean="0"/>
              <a:t>Integer.parseInt</a:t>
            </a:r>
            <a:r>
              <a:rPr lang="th-TH" dirty="0" smtClean="0"/>
              <a:t> ในการแปลง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Integer.parseInt</a:t>
            </a:r>
            <a:r>
              <a:rPr lang="en-US" dirty="0" smtClean="0"/>
              <a:t>(“100”)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100 (100 </a:t>
            </a:r>
            <a:r>
              <a:rPr lang="th-TH" dirty="0" smtClean="0"/>
              <a:t>อันนี้เป็น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  <a:endParaRPr lang="th-TH" dirty="0" smtClean="0"/>
          </a:p>
          <a:p>
            <a:pPr marL="0" indent="0">
              <a:buNone/>
            </a:pPr>
            <a:r>
              <a:rPr lang="en-US" dirty="0" err="1" smtClean="0"/>
              <a:t>Integer.parseInt</a:t>
            </a:r>
            <a:r>
              <a:rPr lang="en-US" dirty="0" smtClean="0"/>
              <a:t>(“210”)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210 (210 </a:t>
            </a:r>
            <a:r>
              <a:rPr lang="th-TH" dirty="0" smtClean="0"/>
              <a:t>อันนี้เป็น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84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 </a:t>
            </a:r>
            <a:r>
              <a:rPr lang="en-US" sz="2800" dirty="0" err="1" smtClean="0"/>
              <a:t>Integer.parseInt</a:t>
            </a:r>
            <a:r>
              <a:rPr lang="en-US" sz="2800" dirty="0" smtClean="0"/>
              <a:t>({String </a:t>
            </a:r>
            <a:r>
              <a:rPr lang="th-TH" sz="2800" dirty="0" smtClean="0"/>
              <a:t>ใดๆที่ต้องการจะเปลี่ยนให้เป็น </a:t>
            </a:r>
            <a:r>
              <a:rPr lang="en-US" sz="2800" dirty="0" err="1" smtClean="0"/>
              <a:t>int</a:t>
            </a:r>
            <a:r>
              <a:rPr lang="en-US" sz="2800" dirty="0" smtClean="0"/>
              <a:t>}) </a:t>
            </a:r>
          </a:p>
        </p:txBody>
      </p:sp>
    </p:spTree>
    <p:extLst>
      <p:ext uri="{BB962C8B-B14F-4D97-AF65-F5344CB8AC3E}">
        <p14:creationId xmlns:p14="http://schemas.microsoft.com/office/powerpoint/2010/main" val="14398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792" y="202650"/>
            <a:ext cx="10515600" cy="1325563"/>
          </a:xfrm>
        </p:spPr>
        <p:txBody>
          <a:bodyPr/>
          <a:lstStyle/>
          <a:p>
            <a:r>
              <a:rPr lang="en-US" dirty="0" smtClean="0"/>
              <a:t>Binary 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38857"/>
            <a:ext cx="11494008" cy="41362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การแปลง</a:t>
            </a:r>
            <a:r>
              <a:rPr lang="en-US" dirty="0" smtClean="0"/>
              <a:t> Binary String </a:t>
            </a:r>
            <a:r>
              <a:rPr lang="th-TH" dirty="0" smtClean="0"/>
              <a:t>ใดๆ 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จะใช้ </a:t>
            </a:r>
            <a:r>
              <a:rPr lang="en-US" dirty="0" err="1" smtClean="0"/>
              <a:t>Integer.parseInt</a:t>
            </a:r>
            <a:r>
              <a:rPr lang="th-TH" dirty="0" smtClean="0"/>
              <a:t> ในการแปลง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Integer.parseInt</a:t>
            </a:r>
            <a:r>
              <a:rPr lang="en-US" dirty="0" smtClean="0"/>
              <a:t>(“100”, 2)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4 (4 </a:t>
            </a:r>
            <a:r>
              <a:rPr lang="th-TH" dirty="0" smtClean="0"/>
              <a:t>อันนี้เป็น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  <a:endParaRPr lang="th-TH" dirty="0" smtClean="0"/>
          </a:p>
          <a:p>
            <a:pPr marL="0" indent="0">
              <a:buNone/>
            </a:pPr>
            <a:r>
              <a:rPr lang="en-US" dirty="0" err="1" smtClean="0"/>
              <a:t>Integer.parseInt</a:t>
            </a:r>
            <a:r>
              <a:rPr lang="en-US" dirty="0" smtClean="0"/>
              <a:t>(“1111”, 2)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15 (15 </a:t>
            </a:r>
            <a:r>
              <a:rPr lang="th-TH" dirty="0" smtClean="0"/>
              <a:t>อันนี้เป็น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84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 </a:t>
            </a:r>
            <a:r>
              <a:rPr lang="en-US" sz="2800" dirty="0" err="1" smtClean="0"/>
              <a:t>Integer.parseInt</a:t>
            </a:r>
            <a:r>
              <a:rPr lang="en-US" sz="2800" dirty="0" smtClean="0"/>
              <a:t>({String </a:t>
            </a:r>
            <a:r>
              <a:rPr lang="th-TH" sz="2800" dirty="0" smtClean="0"/>
              <a:t>ใดๆที่ต้องการจะเปลี่ยนให้เป็น </a:t>
            </a:r>
            <a:r>
              <a:rPr lang="en-US" sz="2800" dirty="0" err="1" smtClean="0"/>
              <a:t>int</a:t>
            </a:r>
            <a:r>
              <a:rPr lang="en-US" sz="2800" dirty="0" smtClean="0"/>
              <a:t>}, 2) </a:t>
            </a:r>
          </a:p>
        </p:txBody>
      </p:sp>
    </p:spTree>
    <p:extLst>
      <p:ext uri="{BB962C8B-B14F-4D97-AF65-F5344CB8AC3E}">
        <p14:creationId xmlns:p14="http://schemas.microsoft.com/office/powerpoint/2010/main" val="12743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38857"/>
            <a:ext cx="11494008" cy="41362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การแปลง</a:t>
            </a:r>
            <a:r>
              <a:rPr lang="en-US" dirty="0" smtClean="0"/>
              <a:t> Hex String </a:t>
            </a:r>
            <a:r>
              <a:rPr lang="th-TH" dirty="0" smtClean="0"/>
              <a:t>ใดๆ 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จะใช้ </a:t>
            </a:r>
            <a:r>
              <a:rPr lang="en-US" dirty="0" err="1" smtClean="0"/>
              <a:t>Integer.parseInt</a:t>
            </a:r>
            <a:r>
              <a:rPr lang="th-TH" dirty="0" smtClean="0"/>
              <a:t> ในการแปลง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Integer.parseInt</a:t>
            </a:r>
            <a:r>
              <a:rPr lang="en-US" dirty="0" smtClean="0"/>
              <a:t>(“A”, 16)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10 (10 </a:t>
            </a:r>
            <a:r>
              <a:rPr lang="th-TH" dirty="0" smtClean="0"/>
              <a:t>อันนี้เป็น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  <a:endParaRPr lang="th-TH" dirty="0" smtClean="0"/>
          </a:p>
          <a:p>
            <a:pPr marL="0" indent="0">
              <a:buNone/>
            </a:pPr>
            <a:r>
              <a:rPr lang="en-US" dirty="0" err="1" smtClean="0"/>
              <a:t>Integer.parseInt</a:t>
            </a:r>
            <a:r>
              <a:rPr lang="en-US" dirty="0" smtClean="0"/>
              <a:t>(“</a:t>
            </a:r>
            <a:r>
              <a:rPr lang="en-US" dirty="0"/>
              <a:t>1A</a:t>
            </a:r>
            <a:r>
              <a:rPr lang="en-US" dirty="0" smtClean="0"/>
              <a:t>”, 16)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26 (26 </a:t>
            </a:r>
            <a:r>
              <a:rPr lang="th-TH" dirty="0" smtClean="0"/>
              <a:t>อันนี้เป็น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Integer.parseInt</a:t>
            </a:r>
            <a:r>
              <a:rPr lang="en-US" dirty="0" smtClean="0"/>
              <a:t>(“c8”, 16)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200 (200 </a:t>
            </a:r>
            <a:r>
              <a:rPr lang="th-TH" dirty="0" smtClean="0"/>
              <a:t>อันนี้เป็น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84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 </a:t>
            </a:r>
            <a:r>
              <a:rPr lang="en-US" sz="2800" dirty="0" err="1" smtClean="0"/>
              <a:t>Integer.parseInt</a:t>
            </a:r>
            <a:r>
              <a:rPr lang="en-US" sz="2800" dirty="0" smtClean="0"/>
              <a:t>({String </a:t>
            </a:r>
            <a:r>
              <a:rPr lang="th-TH" sz="2800" dirty="0" smtClean="0"/>
              <a:t>ใดๆที่ต้องการจะเปลี่ยนให้เป็น </a:t>
            </a:r>
            <a:r>
              <a:rPr lang="en-US" sz="2800" dirty="0" err="1" smtClean="0"/>
              <a:t>int</a:t>
            </a:r>
            <a:r>
              <a:rPr lang="en-US" sz="2800" dirty="0" smtClean="0"/>
              <a:t>}, 16) </a:t>
            </a:r>
          </a:p>
        </p:txBody>
      </p:sp>
    </p:spTree>
    <p:extLst>
      <p:ext uri="{BB962C8B-B14F-4D97-AF65-F5344CB8AC3E}">
        <p14:creationId xmlns:p14="http://schemas.microsoft.com/office/powerpoint/2010/main" val="14354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To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38857"/>
            <a:ext cx="11494008" cy="41362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การแปลง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ใดๆ เป็น </a:t>
            </a:r>
            <a:r>
              <a:rPr lang="en-US" dirty="0" smtClean="0"/>
              <a:t>String </a:t>
            </a:r>
            <a:r>
              <a:rPr lang="th-TH" dirty="0" smtClean="0"/>
              <a:t>จะใช้ </a:t>
            </a:r>
            <a:r>
              <a:rPr lang="en-US" dirty="0" err="1" smtClean="0"/>
              <a:t>Integer.toString</a:t>
            </a:r>
            <a:r>
              <a:rPr lang="en-US" dirty="0" smtClean="0"/>
              <a:t> </a:t>
            </a:r>
            <a:r>
              <a:rPr lang="th-TH" dirty="0" smtClean="0"/>
              <a:t>ในการแปลง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Integer.toString</a:t>
            </a:r>
            <a:r>
              <a:rPr lang="en-US" dirty="0" smtClean="0"/>
              <a:t>(100)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“100” (“100” </a:t>
            </a:r>
            <a:r>
              <a:rPr lang="th-TH" dirty="0" smtClean="0"/>
              <a:t>อันนี้เป็น </a:t>
            </a:r>
            <a:r>
              <a:rPr lang="en-US" dirty="0" smtClean="0"/>
              <a:t>String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  <a:endParaRPr lang="th-TH" dirty="0" smtClean="0"/>
          </a:p>
          <a:p>
            <a:pPr marL="0" indent="0">
              <a:buNone/>
            </a:pPr>
            <a:r>
              <a:rPr lang="en-US" dirty="0" err="1" smtClean="0"/>
              <a:t>Integer.toString</a:t>
            </a:r>
            <a:r>
              <a:rPr lang="en-US" dirty="0" smtClean="0"/>
              <a:t>(210)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210 (“210” </a:t>
            </a:r>
            <a:r>
              <a:rPr lang="th-TH" dirty="0" smtClean="0"/>
              <a:t>อันนี้เป็น </a:t>
            </a:r>
            <a:r>
              <a:rPr lang="en-US" dirty="0" smtClean="0"/>
              <a:t>String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84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 </a:t>
            </a:r>
            <a:r>
              <a:rPr lang="en-US" sz="2800" dirty="0" err="1" smtClean="0"/>
              <a:t>Integer.toString</a:t>
            </a:r>
            <a:r>
              <a:rPr lang="en-US" sz="2800" dirty="0" smtClean="0"/>
              <a:t>({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th-TH" sz="2800" dirty="0" smtClean="0"/>
              <a:t>ใดๆที่ต้องการเปลี่ยนเป็น </a:t>
            </a:r>
            <a:r>
              <a:rPr lang="en-US" sz="2800" dirty="0" smtClean="0"/>
              <a:t>String}) </a:t>
            </a:r>
          </a:p>
        </p:txBody>
      </p:sp>
    </p:spTree>
    <p:extLst>
      <p:ext uri="{BB962C8B-B14F-4D97-AF65-F5344CB8AC3E}">
        <p14:creationId xmlns:p14="http://schemas.microsoft.com/office/powerpoint/2010/main" val="79285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To Binary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38857"/>
            <a:ext cx="11704320" cy="41362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การแปลง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ใดๆ เป็น </a:t>
            </a:r>
            <a:r>
              <a:rPr lang="en-US" dirty="0" smtClean="0"/>
              <a:t>Binary String </a:t>
            </a:r>
            <a:r>
              <a:rPr lang="th-TH" dirty="0" smtClean="0"/>
              <a:t>จะใช้ </a:t>
            </a:r>
            <a:r>
              <a:rPr lang="en-US" dirty="0" err="1" smtClean="0"/>
              <a:t>Integer.toBinaryString</a:t>
            </a:r>
            <a:r>
              <a:rPr lang="en-US" dirty="0" smtClean="0"/>
              <a:t> </a:t>
            </a:r>
            <a:r>
              <a:rPr lang="th-TH" dirty="0" smtClean="0"/>
              <a:t>ในการแปลง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Integer.toBinaryString</a:t>
            </a:r>
            <a:r>
              <a:rPr lang="en-US" dirty="0" smtClean="0"/>
              <a:t>(4)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“100” (“100” </a:t>
            </a:r>
            <a:r>
              <a:rPr lang="th-TH" dirty="0" smtClean="0"/>
              <a:t>อันนี้เป็น </a:t>
            </a:r>
            <a:r>
              <a:rPr lang="en-US" dirty="0" smtClean="0"/>
              <a:t>String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  <a:endParaRPr lang="th-TH" dirty="0" smtClean="0"/>
          </a:p>
          <a:p>
            <a:pPr marL="0" indent="0">
              <a:buNone/>
            </a:pPr>
            <a:r>
              <a:rPr lang="en-US" dirty="0" err="1" smtClean="0"/>
              <a:t>Integer.toBinaryString</a:t>
            </a:r>
            <a:r>
              <a:rPr lang="en-US" dirty="0" smtClean="0"/>
              <a:t>(15)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“1111” ( “1111” </a:t>
            </a:r>
            <a:r>
              <a:rPr lang="th-TH" dirty="0" smtClean="0"/>
              <a:t>อันนี้เป็น</a:t>
            </a: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84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 </a:t>
            </a:r>
            <a:r>
              <a:rPr lang="en-US" sz="2800" dirty="0" err="1" smtClean="0"/>
              <a:t>Integer.toBinaryString</a:t>
            </a:r>
            <a:r>
              <a:rPr lang="en-US" sz="2800" dirty="0" smtClean="0"/>
              <a:t>({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th-TH" sz="2800" dirty="0" smtClean="0"/>
              <a:t>ใดๆที่ต้องการเปลี่ยนเป็น </a:t>
            </a:r>
            <a:r>
              <a:rPr lang="en-US" sz="2800" dirty="0" smtClean="0"/>
              <a:t>Binary String}) </a:t>
            </a:r>
          </a:p>
        </p:txBody>
      </p:sp>
    </p:spTree>
    <p:extLst>
      <p:ext uri="{BB962C8B-B14F-4D97-AF65-F5344CB8AC3E}">
        <p14:creationId xmlns:p14="http://schemas.microsoft.com/office/powerpoint/2010/main" val="41373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To Hex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38857"/>
            <a:ext cx="11494008" cy="41362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การแปลง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ใดๆ เป็น </a:t>
            </a:r>
            <a:r>
              <a:rPr lang="en-US" dirty="0" smtClean="0"/>
              <a:t>Hex String </a:t>
            </a:r>
            <a:r>
              <a:rPr lang="th-TH" dirty="0" smtClean="0"/>
              <a:t>จะใช้ </a:t>
            </a:r>
            <a:r>
              <a:rPr lang="en-US" dirty="0" err="1" smtClean="0"/>
              <a:t>Integer.toHexString</a:t>
            </a:r>
            <a:r>
              <a:rPr lang="th-TH" dirty="0" smtClean="0"/>
              <a:t> ในการแปลง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err="1" smtClean="0"/>
              <a:t>Integer.toHexString</a:t>
            </a:r>
            <a:r>
              <a:rPr lang="en-US" dirty="0" smtClean="0"/>
              <a:t>(10)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“a” ( “a” </a:t>
            </a:r>
            <a:r>
              <a:rPr lang="th-TH" dirty="0" smtClean="0"/>
              <a:t>อันนี้เป็น </a:t>
            </a:r>
            <a:r>
              <a:rPr lang="en-US" dirty="0" smtClean="0"/>
              <a:t>String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  <a:endParaRPr lang="th-TH" dirty="0" smtClean="0"/>
          </a:p>
          <a:p>
            <a:pPr marL="0" indent="0">
              <a:buNone/>
            </a:pPr>
            <a:r>
              <a:rPr lang="en-US" dirty="0" err="1" smtClean="0"/>
              <a:t>Integer.toHexString</a:t>
            </a:r>
            <a:r>
              <a:rPr lang="en-US" dirty="0" smtClean="0"/>
              <a:t>(26)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“1a” ( “1a” </a:t>
            </a:r>
            <a:r>
              <a:rPr lang="th-TH" dirty="0" smtClean="0"/>
              <a:t>อันนี้เป็น </a:t>
            </a:r>
            <a:r>
              <a:rPr lang="en-US" dirty="0" smtClean="0"/>
              <a:t>String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Integer.toHexString</a:t>
            </a:r>
            <a:r>
              <a:rPr lang="en-US" dirty="0" smtClean="0"/>
              <a:t>(200) </a:t>
            </a:r>
            <a:r>
              <a:rPr lang="th-TH" dirty="0" smtClean="0"/>
              <a:t>จะ</a:t>
            </a:r>
            <a:r>
              <a:rPr lang="en-US" dirty="0" smtClean="0"/>
              <a:t> return </a:t>
            </a:r>
            <a:r>
              <a:rPr lang="th-TH" dirty="0" smtClean="0"/>
              <a:t>เป็นค่า </a:t>
            </a:r>
            <a:r>
              <a:rPr lang="en-US" dirty="0" smtClean="0"/>
              <a:t>“c8” ( “c8” </a:t>
            </a:r>
            <a:r>
              <a:rPr lang="th-TH" dirty="0" smtClean="0"/>
              <a:t>อันนี้เป็น </a:t>
            </a:r>
            <a:r>
              <a:rPr lang="en-US" dirty="0" smtClean="0"/>
              <a:t>String </a:t>
            </a:r>
            <a:r>
              <a:rPr lang="th-TH" dirty="0" smtClean="0"/>
              <a:t>แล้วนะ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84" y="1690688"/>
            <a:ext cx="118628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Format :  </a:t>
            </a:r>
            <a:r>
              <a:rPr lang="en-US" sz="2800" dirty="0" err="1" smtClean="0"/>
              <a:t>Integer.toHexString</a:t>
            </a:r>
            <a:r>
              <a:rPr lang="en-US" sz="2800" dirty="0" smtClean="0"/>
              <a:t>({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th-TH" sz="2800" dirty="0" smtClean="0"/>
              <a:t>ใดๆที่ต้องการเปลี่ยนเป็น</a:t>
            </a:r>
            <a:r>
              <a:rPr lang="en-US" sz="2800" dirty="0" smtClean="0"/>
              <a:t> Hex String}) </a:t>
            </a:r>
          </a:p>
        </p:txBody>
      </p:sp>
    </p:spTree>
    <p:extLst>
      <p:ext uri="{BB962C8B-B14F-4D97-AF65-F5344CB8AC3E}">
        <p14:creationId xmlns:p14="http://schemas.microsoft.com/office/powerpoint/2010/main" val="20458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Cordia New</vt:lpstr>
      <vt:lpstr>Office Theme</vt:lpstr>
      <vt:lpstr>Java</vt:lpstr>
      <vt:lpstr>String To int</vt:lpstr>
      <vt:lpstr>Binary String To int</vt:lpstr>
      <vt:lpstr>Hex String To int</vt:lpstr>
      <vt:lpstr>int To String</vt:lpstr>
      <vt:lpstr>int To Binary String </vt:lpstr>
      <vt:lpstr>int To Hex String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Noppharut Phisutcharungchai (AP)</dc:creator>
  <cp:lastModifiedBy>Noppharut Phisutcharungchai (AP)</cp:lastModifiedBy>
  <cp:revision>22</cp:revision>
  <dcterms:created xsi:type="dcterms:W3CDTF">2017-09-06T16:17:58Z</dcterms:created>
  <dcterms:modified xsi:type="dcterms:W3CDTF">2017-09-17T04:42:47Z</dcterms:modified>
</cp:coreProperties>
</file>