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8" r:id="rId2"/>
    <p:sldId id="441" r:id="rId3"/>
    <p:sldId id="4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231"/>
  </p:normalViewPr>
  <p:slideViewPr>
    <p:cSldViewPr snapToGrid="0" snapToObjects="1">
      <p:cViewPr>
        <p:scale>
          <a:sx n="108" d="100"/>
          <a:sy n="108" d="100"/>
        </p:scale>
        <p:origin x="968" y="33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>
            <a:extLst>
              <a:ext uri="{FF2B5EF4-FFF2-40B4-BE49-F238E27FC236}">
                <a16:creationId xmlns:a16="http://schemas.microsoft.com/office/drawing/2014/main" id="{E8273994-525F-F044-957C-7FD7EA80B8C4}"/>
              </a:ext>
            </a:extLst>
          </p:cNvPr>
          <p:cNvSpPr/>
          <p:nvPr userDrawn="1"/>
        </p:nvSpPr>
        <p:spPr>
          <a:xfrm>
            <a:off x="238623" y="1252480"/>
            <a:ext cx="3495789" cy="235681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n w="0"/>
                <a:solidFill>
                  <a:schemeClr val="accent5"/>
                </a:solidFill>
              </a:rPr>
              <a:t>ManagementVPC</a:t>
            </a:r>
            <a:r>
              <a:rPr lang="en-US" sz="1200" dirty="0">
                <a:ln w="0"/>
                <a:solidFill>
                  <a:schemeClr val="accent5"/>
                </a:solidFill>
              </a:rPr>
              <a:t>(10.1.0.0/16)</a:t>
            </a:r>
          </a:p>
        </p:txBody>
      </p:sp>
      <p:pic>
        <p:nvPicPr>
          <p:cNvPr id="4" name="Graphic 66">
            <a:extLst>
              <a:ext uri="{FF2B5EF4-FFF2-40B4-BE49-F238E27FC236}">
                <a16:creationId xmlns:a16="http://schemas.microsoft.com/office/drawing/2014/main" id="{7A5F4966-EECB-3D48-BF0D-B09D6AD28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3" y="1247913"/>
            <a:ext cx="330200" cy="330200"/>
          </a:xfrm>
          <a:prstGeom prst="rect">
            <a:avLst/>
          </a:prstGeom>
        </p:spPr>
      </p:pic>
      <p:sp>
        <p:nvSpPr>
          <p:cNvPr id="5" name="Rectangle 38">
            <a:extLst>
              <a:ext uri="{FF2B5EF4-FFF2-40B4-BE49-F238E27FC236}">
                <a16:creationId xmlns:a16="http://schemas.microsoft.com/office/drawing/2014/main" id="{05364DA2-19D3-0049-A66C-A3DB3BAF1F54}"/>
              </a:ext>
            </a:extLst>
          </p:cNvPr>
          <p:cNvSpPr/>
          <p:nvPr userDrawn="1"/>
        </p:nvSpPr>
        <p:spPr>
          <a:xfrm>
            <a:off x="444774" y="2118443"/>
            <a:ext cx="1471991" cy="13413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subnet1</a:t>
            </a:r>
          </a:p>
        </p:txBody>
      </p:sp>
      <p:pic>
        <p:nvPicPr>
          <p:cNvPr id="6" name="Graphic 10">
            <a:extLst>
              <a:ext uri="{FF2B5EF4-FFF2-40B4-BE49-F238E27FC236}">
                <a16:creationId xmlns:a16="http://schemas.microsoft.com/office/drawing/2014/main" id="{91ED5F9B-0765-F743-9FA9-2E4B008DCD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74" y="2116084"/>
            <a:ext cx="274320" cy="274320"/>
          </a:xfrm>
          <a:prstGeom prst="rect">
            <a:avLst/>
          </a:prstGeom>
        </p:spPr>
      </p:pic>
      <p:sp>
        <p:nvSpPr>
          <p:cNvPr id="7" name="Rectangle 38">
            <a:extLst>
              <a:ext uri="{FF2B5EF4-FFF2-40B4-BE49-F238E27FC236}">
                <a16:creationId xmlns:a16="http://schemas.microsoft.com/office/drawing/2014/main" id="{C208EC64-2554-0D4B-BD59-3F506D662B56}"/>
              </a:ext>
            </a:extLst>
          </p:cNvPr>
          <p:cNvSpPr/>
          <p:nvPr userDrawn="1"/>
        </p:nvSpPr>
        <p:spPr>
          <a:xfrm>
            <a:off x="2064492" y="2116084"/>
            <a:ext cx="1471991" cy="13413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subnet2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483C7FA3-3EEF-754B-92C9-42439C581E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4492" y="2113725"/>
            <a:ext cx="274320" cy="27432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EE4C8BC-B69A-5E40-9037-E64752DD2D5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6517" y="3447046"/>
            <a:ext cx="360000" cy="360000"/>
            <a:chOff x="5793968" y="1002661"/>
            <a:chExt cx="4409397" cy="4409397"/>
          </a:xfrm>
        </p:grpSpPr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070FAD0-4261-1247-A18F-DF8B79F31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701" y="1214375"/>
              <a:ext cx="3960000" cy="396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1" name="Graphic 36">
              <a:extLst>
                <a:ext uri="{FF2B5EF4-FFF2-40B4-BE49-F238E27FC236}">
                  <a16:creationId xmlns:a16="http://schemas.microsoft.com/office/drawing/2014/main" id="{5021F3E3-5B12-8040-851D-93B7D4F7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3968" y="1002661"/>
              <a:ext cx="4409397" cy="4409397"/>
            </a:xfrm>
            <a:prstGeom prst="rect">
              <a:avLst/>
            </a:prstGeom>
          </p:spPr>
        </p:pic>
      </p:grpSp>
      <p:sp>
        <p:nvSpPr>
          <p:cNvPr id="12" name="Rectangle 25">
            <a:extLst>
              <a:ext uri="{FF2B5EF4-FFF2-40B4-BE49-F238E27FC236}">
                <a16:creationId xmlns:a16="http://schemas.microsoft.com/office/drawing/2014/main" id="{D9DD77D1-E37C-0846-AAE3-47197D8B47B6}"/>
              </a:ext>
            </a:extLst>
          </p:cNvPr>
          <p:cNvSpPr/>
          <p:nvPr userDrawn="1"/>
        </p:nvSpPr>
        <p:spPr>
          <a:xfrm>
            <a:off x="3914079" y="1247913"/>
            <a:ext cx="6222379" cy="416042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n w="0"/>
                <a:solidFill>
                  <a:schemeClr val="accent5"/>
                </a:solidFill>
              </a:rPr>
              <a:t>EcsWorkerVPC</a:t>
            </a:r>
            <a:r>
              <a:rPr lang="en-US" altLang="ja-JP" sz="1200" dirty="0">
                <a:ln w="0"/>
                <a:solidFill>
                  <a:schemeClr val="accent5"/>
                </a:solidFill>
              </a:rPr>
              <a:t> (10.1.0.0/16)</a:t>
            </a:r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13" name="Graphic 66">
            <a:extLst>
              <a:ext uri="{FF2B5EF4-FFF2-40B4-BE49-F238E27FC236}">
                <a16:creationId xmlns:a16="http://schemas.microsoft.com/office/drawing/2014/main" id="{AACAAA32-935C-A347-9630-F111F00EDB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6693" y="1252029"/>
            <a:ext cx="330200" cy="330200"/>
          </a:xfrm>
          <a:prstGeom prst="rect">
            <a:avLst/>
          </a:prstGeom>
        </p:spPr>
      </p:pic>
      <p:sp>
        <p:nvSpPr>
          <p:cNvPr id="14" name="Rectangle 38">
            <a:extLst>
              <a:ext uri="{FF2B5EF4-FFF2-40B4-BE49-F238E27FC236}">
                <a16:creationId xmlns:a16="http://schemas.microsoft.com/office/drawing/2014/main" id="{B5081458-1301-C942-9A1E-76E35F81A531}"/>
              </a:ext>
            </a:extLst>
          </p:cNvPr>
          <p:cNvSpPr/>
          <p:nvPr userDrawn="1"/>
        </p:nvSpPr>
        <p:spPr>
          <a:xfrm>
            <a:off x="4059644" y="4147739"/>
            <a:ext cx="2681152" cy="1075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subnet1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6E2C4937-7204-2647-A18B-90E769369A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9644" y="4145380"/>
            <a:ext cx="274320" cy="27432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671D866-8945-2749-AC04-3DE1834EF34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637322" y="5266546"/>
            <a:ext cx="360000" cy="360000"/>
            <a:chOff x="5793968" y="1002661"/>
            <a:chExt cx="4409397" cy="4409397"/>
          </a:xfrm>
        </p:grpSpPr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2D3476CC-ED26-6042-B0E2-7EAFEFDAE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701" y="1214375"/>
              <a:ext cx="3960000" cy="396000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8" name="Graphic 36">
              <a:extLst>
                <a:ext uri="{FF2B5EF4-FFF2-40B4-BE49-F238E27FC236}">
                  <a16:creationId xmlns:a16="http://schemas.microsoft.com/office/drawing/2014/main" id="{9F0862ED-C13E-194A-A732-31CD024FB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3968" y="1002661"/>
              <a:ext cx="4409397" cy="4409397"/>
            </a:xfrm>
            <a:prstGeom prst="rect">
              <a:avLst/>
            </a:prstGeom>
          </p:spPr>
        </p:pic>
      </p:grpSp>
      <p:sp>
        <p:nvSpPr>
          <p:cNvPr id="19" name="Rectangle 38">
            <a:extLst>
              <a:ext uri="{FF2B5EF4-FFF2-40B4-BE49-F238E27FC236}">
                <a16:creationId xmlns:a16="http://schemas.microsoft.com/office/drawing/2014/main" id="{2AF0110F-49D8-C546-A09A-F0032FFEA694}"/>
              </a:ext>
            </a:extLst>
          </p:cNvPr>
          <p:cNvSpPr/>
          <p:nvPr userDrawn="1"/>
        </p:nvSpPr>
        <p:spPr>
          <a:xfrm>
            <a:off x="6886590" y="4145380"/>
            <a:ext cx="2681153" cy="10758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subnet2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474FC9A1-CDE8-6244-A9E4-DA20F2A3F3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6591" y="4143021"/>
            <a:ext cx="274320" cy="274320"/>
          </a:xfrm>
          <a:prstGeom prst="rect">
            <a:avLst/>
          </a:prstGeom>
        </p:spPr>
      </p:pic>
      <p:sp>
        <p:nvSpPr>
          <p:cNvPr id="21" name="Rectangle 28">
            <a:extLst>
              <a:ext uri="{FF2B5EF4-FFF2-40B4-BE49-F238E27FC236}">
                <a16:creationId xmlns:a16="http://schemas.microsoft.com/office/drawing/2014/main" id="{44873025-34A4-1E4B-B9D8-8D03F3739134}"/>
              </a:ext>
            </a:extLst>
          </p:cNvPr>
          <p:cNvSpPr/>
          <p:nvPr userDrawn="1"/>
        </p:nvSpPr>
        <p:spPr>
          <a:xfrm>
            <a:off x="4059643" y="1642258"/>
            <a:ext cx="2681153" cy="23183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subnet1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CBB07C1A-F687-3048-BF09-23E54F37294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9644" y="1635408"/>
            <a:ext cx="274320" cy="274320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2B81BDA2-4677-9145-8A8C-C9D2513A3CA8}"/>
              </a:ext>
            </a:extLst>
          </p:cNvPr>
          <p:cNvSpPr/>
          <p:nvPr userDrawn="1"/>
        </p:nvSpPr>
        <p:spPr>
          <a:xfrm>
            <a:off x="6886591" y="1642257"/>
            <a:ext cx="2681153" cy="231832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subnet2</a:t>
            </a:r>
          </a:p>
        </p:txBody>
      </p:sp>
      <p:pic>
        <p:nvPicPr>
          <p:cNvPr id="24" name="Graphic 13">
            <a:extLst>
              <a:ext uri="{FF2B5EF4-FFF2-40B4-BE49-F238E27FC236}">
                <a16:creationId xmlns:a16="http://schemas.microsoft.com/office/drawing/2014/main" id="{AE4090B8-1F5B-674A-91CA-4BF37CC82A5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6592" y="1635408"/>
            <a:ext cx="274320" cy="274320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D7881DD-2F52-3040-B901-F37C0035D4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8769" y="2661938"/>
            <a:ext cx="504000" cy="504000"/>
            <a:chOff x="1399880" y="2273923"/>
            <a:chExt cx="4053066" cy="405306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10F7AA2-AFDC-1543-B5CD-8E77BF0D7EF1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27" name="Graphic 135">
              <a:extLst>
                <a:ext uri="{FF2B5EF4-FFF2-40B4-BE49-F238E27FC236}">
                  <a16:creationId xmlns:a16="http://schemas.microsoft.com/office/drawing/2014/main" id="{42581FCD-4F85-4247-B06B-479815A0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CE0BFEC-3982-2B4B-8622-7150EC66FB0C}"/>
              </a:ext>
            </a:extLst>
          </p:cNvPr>
          <p:cNvSpPr txBox="1"/>
          <p:nvPr userDrawn="1"/>
        </p:nvSpPr>
        <p:spPr>
          <a:xfrm>
            <a:off x="726015" y="3119031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Bastion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EE690CE-AF66-DB4C-87B8-6A49937D5D3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47124" y="4540054"/>
            <a:ext cx="504000" cy="504000"/>
            <a:chOff x="1399880" y="2273923"/>
            <a:chExt cx="4053066" cy="405306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C25B2A9-59C3-4543-8142-C84DD912441F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31" name="Graphic 135">
              <a:extLst>
                <a:ext uri="{FF2B5EF4-FFF2-40B4-BE49-F238E27FC236}">
                  <a16:creationId xmlns:a16="http://schemas.microsoft.com/office/drawing/2014/main" id="{61FAA859-7B01-B24F-8F19-29322E525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69EEF3-A4C7-7249-854C-9D354F847E9B}"/>
              </a:ext>
            </a:extLst>
          </p:cNvPr>
          <p:cNvSpPr txBox="1"/>
          <p:nvPr userDrawn="1"/>
        </p:nvSpPr>
        <p:spPr>
          <a:xfrm>
            <a:off x="4744370" y="4997147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Bastion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8920222-85C8-1B42-974C-46600B3AE2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81662" y="3098369"/>
            <a:ext cx="504000" cy="504000"/>
            <a:chOff x="1399880" y="2273923"/>
            <a:chExt cx="4053066" cy="4053066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83D235C-C794-F648-938F-94415B92A6BC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35" name="Graphic 135">
              <a:extLst>
                <a:ext uri="{FF2B5EF4-FFF2-40B4-BE49-F238E27FC236}">
                  <a16:creationId xmlns:a16="http://schemas.microsoft.com/office/drawing/2014/main" id="{3FD330D9-93FE-E541-98F5-E8436BE5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5E2234-F3CD-4E4B-B647-846E92E22867}"/>
              </a:ext>
            </a:extLst>
          </p:cNvPr>
          <p:cNvSpPr txBox="1"/>
          <p:nvPr userDrawn="1"/>
        </p:nvSpPr>
        <p:spPr>
          <a:xfrm>
            <a:off x="5478908" y="3555462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Worker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7A290C2E-669C-4D43-B26A-4A860240AD3F}"/>
              </a:ext>
            </a:extLst>
          </p:cNvPr>
          <p:cNvSpPr/>
          <p:nvPr userDrawn="1"/>
        </p:nvSpPr>
        <p:spPr>
          <a:xfrm>
            <a:off x="5166847" y="3012055"/>
            <a:ext cx="3230021" cy="7949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38" name="Graphic 3">
            <a:extLst>
              <a:ext uri="{FF2B5EF4-FFF2-40B4-BE49-F238E27FC236}">
                <a16:creationId xmlns:a16="http://schemas.microsoft.com/office/drawing/2014/main" id="{7A33EC02-C1B0-AE40-AA2E-75233C985D0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37322" y="3025798"/>
            <a:ext cx="330200" cy="330200"/>
          </a:xfrm>
          <a:prstGeom prst="rect">
            <a:avLst/>
          </a:prstGeom>
        </p:spPr>
      </p:pic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A1AE68A-DB12-E847-87EE-60FCBABCAF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91021" y="3088010"/>
            <a:ext cx="504000" cy="504000"/>
            <a:chOff x="1399880" y="2273923"/>
            <a:chExt cx="4053066" cy="4053066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210B4B8-B3A3-4049-8542-E341347E050D}"/>
                </a:ext>
              </a:extLst>
            </p:cNvPr>
            <p:cNvSpPr/>
            <p:nvPr/>
          </p:nvSpPr>
          <p:spPr>
            <a:xfrm>
              <a:off x="1940312" y="2821259"/>
              <a:ext cx="2966629" cy="29901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41" name="Graphic 135">
              <a:extLst>
                <a:ext uri="{FF2B5EF4-FFF2-40B4-BE49-F238E27FC236}">
                  <a16:creationId xmlns:a16="http://schemas.microsoft.com/office/drawing/2014/main" id="{4C8D7AB8-DF55-F343-8EBA-1AF0225F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99880" y="2273923"/>
              <a:ext cx="4053066" cy="4053066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180CD02-FCAF-D24C-A9B6-3F36C729958B}"/>
              </a:ext>
            </a:extLst>
          </p:cNvPr>
          <p:cNvSpPr txBox="1"/>
          <p:nvPr userDrawn="1"/>
        </p:nvSpPr>
        <p:spPr>
          <a:xfrm>
            <a:off x="7288267" y="3545103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Worker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867E977-4E56-8F4D-BB20-6DED1A5D4278}"/>
              </a:ext>
            </a:extLst>
          </p:cNvPr>
          <p:cNvGrpSpPr/>
          <p:nvPr userDrawn="1"/>
        </p:nvGrpSpPr>
        <p:grpSpPr>
          <a:xfrm>
            <a:off x="9812628" y="4380427"/>
            <a:ext cx="645326" cy="615577"/>
            <a:chOff x="9827859" y="3920735"/>
            <a:chExt cx="645326" cy="615577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C95DA52-4C13-974C-8B64-B356BE3492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3694" y="3920735"/>
              <a:ext cx="360000" cy="360000"/>
              <a:chOff x="9235771" y="1841283"/>
              <a:chExt cx="2416415" cy="2416415"/>
            </a:xfrm>
          </p:grpSpPr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2795FD52-07E6-9B47-A2E8-8653457152E2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47" name="Graphic 15">
                <a:extLst>
                  <a:ext uri="{FF2B5EF4-FFF2-40B4-BE49-F238E27FC236}">
                    <a16:creationId xmlns:a16="http://schemas.microsoft.com/office/drawing/2014/main" id="{A266F6CB-5944-FC4B-866B-41173CF8F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A30222B-0192-2943-9F6E-F65741F3A184}"/>
                </a:ext>
              </a:extLst>
            </p:cNvPr>
            <p:cNvSpPr txBox="1"/>
            <p:nvPr/>
          </p:nvSpPr>
          <p:spPr>
            <a:xfrm>
              <a:off x="9827859" y="4259313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S3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48D217C-CDD4-A444-B80C-737709817DC4}"/>
              </a:ext>
            </a:extLst>
          </p:cNvPr>
          <p:cNvGrpSpPr/>
          <p:nvPr userDrawn="1"/>
        </p:nvGrpSpPr>
        <p:grpSpPr>
          <a:xfrm>
            <a:off x="9812628" y="1320266"/>
            <a:ext cx="645326" cy="624617"/>
            <a:chOff x="9831536" y="1486518"/>
            <a:chExt cx="645326" cy="624617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0366F8F3-A3F5-EB47-A776-5A18218D55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3694" y="1486518"/>
              <a:ext cx="360000" cy="360000"/>
              <a:chOff x="9235771" y="1841283"/>
              <a:chExt cx="2416415" cy="2416415"/>
            </a:xfrm>
          </p:grpSpPr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3E24426B-DAD3-9540-9A67-482BDC0E3AB3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2" name="Graphic 15">
                <a:extLst>
                  <a:ext uri="{FF2B5EF4-FFF2-40B4-BE49-F238E27FC236}">
                    <a16:creationId xmlns:a16="http://schemas.microsoft.com/office/drawing/2014/main" id="{92777BDE-90BF-254F-90B6-661530C67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3B7C4B0-6EE8-DE40-95B4-936A022901B7}"/>
                </a:ext>
              </a:extLst>
            </p:cNvPr>
            <p:cNvSpPr txBox="1"/>
            <p:nvPr/>
          </p:nvSpPr>
          <p:spPr>
            <a:xfrm>
              <a:off x="9831536" y="1834136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88374EF-E8AF-0248-99C8-1067BE863D51}"/>
              </a:ext>
            </a:extLst>
          </p:cNvPr>
          <p:cNvGrpSpPr/>
          <p:nvPr userDrawn="1"/>
        </p:nvGrpSpPr>
        <p:grpSpPr>
          <a:xfrm>
            <a:off x="9777003" y="3196587"/>
            <a:ext cx="725506" cy="612628"/>
            <a:chOff x="9792234" y="3179253"/>
            <a:chExt cx="725506" cy="612628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103EA988-2504-5A4F-B1FA-D2BC8B4D11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8200" y="3179253"/>
              <a:ext cx="360000" cy="360000"/>
              <a:chOff x="9235771" y="1841283"/>
              <a:chExt cx="2416415" cy="2416415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3BCFC5D8-A0D4-224D-BFDD-6DB41D6904DE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57" name="Graphic 15">
                <a:extLst>
                  <a:ext uri="{FF2B5EF4-FFF2-40B4-BE49-F238E27FC236}">
                    <a16:creationId xmlns:a16="http://schemas.microsoft.com/office/drawing/2014/main" id="{CC12F758-A471-5845-9966-AA87FC36D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70796DE2-CFA1-0347-883B-A19554D8C546}"/>
                </a:ext>
              </a:extLst>
            </p:cNvPr>
            <p:cNvSpPr txBox="1"/>
            <p:nvPr/>
          </p:nvSpPr>
          <p:spPr>
            <a:xfrm>
              <a:off x="9792234" y="3514882"/>
              <a:ext cx="725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ecr-api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96A87C-5170-8042-9B26-C034D12F7E43}"/>
              </a:ext>
            </a:extLst>
          </p:cNvPr>
          <p:cNvGrpSpPr/>
          <p:nvPr userDrawn="1"/>
        </p:nvGrpSpPr>
        <p:grpSpPr>
          <a:xfrm>
            <a:off x="9812628" y="4951739"/>
            <a:ext cx="645326" cy="615577"/>
            <a:chOff x="9837384" y="4662286"/>
            <a:chExt cx="645326" cy="615577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C42C63B-C873-3A4C-BF9A-9A6B2735D3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3219" y="4662286"/>
              <a:ext cx="360000" cy="360000"/>
              <a:chOff x="9235771" y="1841283"/>
              <a:chExt cx="2416415" cy="2416415"/>
            </a:xfrm>
          </p:grpSpPr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7D12103E-EAAF-A741-9B8D-A53D8E62821A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62" name="Graphic 15">
                <a:extLst>
                  <a:ext uri="{FF2B5EF4-FFF2-40B4-BE49-F238E27FC236}">
                    <a16:creationId xmlns:a16="http://schemas.microsoft.com/office/drawing/2014/main" id="{C577FCA3-2BBF-4546-9DE2-ADAE5A61D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7579559D-519A-DA48-A9EC-42CDE2A0F9D0}"/>
                </a:ext>
              </a:extLst>
            </p:cNvPr>
            <p:cNvSpPr txBox="1"/>
            <p:nvPr/>
          </p:nvSpPr>
          <p:spPr>
            <a:xfrm>
              <a:off x="9837384" y="5000864"/>
              <a:ext cx="645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Logs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F9F4484-72CC-144D-8083-71234C51CE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83122" y="4592099"/>
            <a:ext cx="432000" cy="432000"/>
            <a:chOff x="238623" y="3836174"/>
            <a:chExt cx="2743834" cy="2743834"/>
          </a:xfrm>
        </p:grpSpPr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AA9BC2FC-8CA4-704E-ADD4-D859D3DAB6BA}"/>
                </a:ext>
              </a:extLst>
            </p:cNvPr>
            <p:cNvSpPr/>
            <p:nvPr/>
          </p:nvSpPr>
          <p:spPr>
            <a:xfrm>
              <a:off x="266699" y="3911119"/>
              <a:ext cx="2658525" cy="25660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65" name="Graphic 16">
              <a:extLst>
                <a:ext uri="{FF2B5EF4-FFF2-40B4-BE49-F238E27FC236}">
                  <a16:creationId xmlns:a16="http://schemas.microsoft.com/office/drawing/2014/main" id="{A441C8F8-3F51-A145-820E-2723D304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8623" y="3836174"/>
              <a:ext cx="2743834" cy="2743834"/>
            </a:xfrm>
            <a:prstGeom prst="rect">
              <a:avLst/>
            </a:prstGeom>
          </p:spPr>
        </p:pic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6BCEE9-588E-2B45-A7E2-08246B191F88}"/>
              </a:ext>
            </a:extLst>
          </p:cNvPr>
          <p:cNvGrpSpPr/>
          <p:nvPr userDrawn="1"/>
        </p:nvGrpSpPr>
        <p:grpSpPr>
          <a:xfrm>
            <a:off x="5619355" y="2413157"/>
            <a:ext cx="627919" cy="627919"/>
            <a:chOff x="643320" y="4186258"/>
            <a:chExt cx="1182606" cy="1182606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13C36C12-D319-3D44-8FF5-F9BFC176A0B7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68" name="Graphic 13">
              <a:extLst>
                <a:ext uri="{FF2B5EF4-FFF2-40B4-BE49-F238E27FC236}">
                  <a16:creationId xmlns:a16="http://schemas.microsoft.com/office/drawing/2014/main" id="{069DFB9E-6D30-F849-B1BF-CBD0F7EC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EC5A802-FC6E-AF41-AF9D-434681D0A332}"/>
              </a:ext>
            </a:extLst>
          </p:cNvPr>
          <p:cNvGrpSpPr/>
          <p:nvPr userDrawn="1"/>
        </p:nvGrpSpPr>
        <p:grpSpPr>
          <a:xfrm>
            <a:off x="6451749" y="2413157"/>
            <a:ext cx="627919" cy="627919"/>
            <a:chOff x="643320" y="4186258"/>
            <a:chExt cx="1182606" cy="118260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CDE705CB-66F1-344F-92B9-E797AA170B65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71" name="Graphic 13">
              <a:extLst>
                <a:ext uri="{FF2B5EF4-FFF2-40B4-BE49-F238E27FC236}">
                  <a16:creationId xmlns:a16="http://schemas.microsoft.com/office/drawing/2014/main" id="{8A2DCD18-C036-824A-A52C-A3D2C9A3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560C182-662D-8A40-ABB9-C6B4BEF8DDF8}"/>
              </a:ext>
            </a:extLst>
          </p:cNvPr>
          <p:cNvGrpSpPr/>
          <p:nvPr userDrawn="1"/>
        </p:nvGrpSpPr>
        <p:grpSpPr>
          <a:xfrm>
            <a:off x="7237504" y="2413157"/>
            <a:ext cx="627919" cy="627919"/>
            <a:chOff x="643320" y="4186258"/>
            <a:chExt cx="1182606" cy="118260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3D69D836-6B9C-714C-911B-F4C6D70CFF98}"/>
                </a:ext>
              </a:extLst>
            </p:cNvPr>
            <p:cNvSpPr/>
            <p:nvPr/>
          </p:nvSpPr>
          <p:spPr>
            <a:xfrm>
              <a:off x="723247" y="4452373"/>
              <a:ext cx="1044000" cy="64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74" name="Graphic 13">
              <a:extLst>
                <a:ext uri="{FF2B5EF4-FFF2-40B4-BE49-F238E27FC236}">
                  <a16:creationId xmlns:a16="http://schemas.microsoft.com/office/drawing/2014/main" id="{A64F6D5E-5D6F-FF46-914C-EBC335D8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3320" y="4186258"/>
              <a:ext cx="1182606" cy="1182606"/>
            </a:xfrm>
            <a:prstGeom prst="rect">
              <a:avLst/>
            </a:prstGeom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92F4E56C-8639-A749-81C9-C9351E549AFE}"/>
              </a:ext>
            </a:extLst>
          </p:cNvPr>
          <p:cNvGrpSpPr/>
          <p:nvPr userDrawn="1"/>
        </p:nvGrpSpPr>
        <p:grpSpPr>
          <a:xfrm>
            <a:off x="9550859" y="1885331"/>
            <a:ext cx="1238231" cy="636880"/>
            <a:chOff x="9550859" y="2164040"/>
            <a:chExt cx="1238231" cy="636880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0A8E8FB0-E01C-D04D-9C11-92FA22AA95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4786" y="2164040"/>
              <a:ext cx="360000" cy="360000"/>
              <a:chOff x="9235771" y="1841283"/>
              <a:chExt cx="2416415" cy="2416415"/>
            </a:xfrm>
          </p:grpSpPr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F1F79FE5-BE97-664D-9AD3-D637F78B9B8F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79" name="Graphic 15">
                <a:extLst>
                  <a:ext uri="{FF2B5EF4-FFF2-40B4-BE49-F238E27FC236}">
                    <a16:creationId xmlns:a16="http://schemas.microsoft.com/office/drawing/2014/main" id="{4579BAE6-6198-9942-8486-431B7F61F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72D7EA3-1EF5-E442-A43A-A67CFCFC5EC2}"/>
                </a:ext>
              </a:extLst>
            </p:cNvPr>
            <p:cNvSpPr txBox="1"/>
            <p:nvPr/>
          </p:nvSpPr>
          <p:spPr>
            <a:xfrm>
              <a:off x="9550859" y="2523921"/>
              <a:ext cx="1238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ECS-agent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F7F2790D-85B5-3247-9B60-D530C94C96E6}"/>
              </a:ext>
            </a:extLst>
          </p:cNvPr>
          <p:cNvGrpSpPr/>
          <p:nvPr userDrawn="1"/>
        </p:nvGrpSpPr>
        <p:grpSpPr>
          <a:xfrm>
            <a:off x="9379098" y="2474151"/>
            <a:ext cx="1599596" cy="636141"/>
            <a:chOff x="9531498" y="2316440"/>
            <a:chExt cx="1599596" cy="636141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5237E08C-468C-0244-B5D5-0225D4826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97186" y="2316440"/>
              <a:ext cx="360000" cy="360000"/>
              <a:chOff x="9235771" y="1841283"/>
              <a:chExt cx="2416415" cy="2416415"/>
            </a:xfrm>
          </p:grpSpPr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4BDD552-416F-0948-9E64-F6BB63ADFEED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84" name="Graphic 15">
                <a:extLst>
                  <a:ext uri="{FF2B5EF4-FFF2-40B4-BE49-F238E27FC236}">
                    <a16:creationId xmlns:a16="http://schemas.microsoft.com/office/drawing/2014/main" id="{9F2566B8-56C6-F440-A9A0-9C75C900A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D751D64-8354-D247-9ECA-E36A9E8E727C}"/>
                </a:ext>
              </a:extLst>
            </p:cNvPr>
            <p:cNvSpPr txBox="1"/>
            <p:nvPr/>
          </p:nvSpPr>
          <p:spPr>
            <a:xfrm>
              <a:off x="9531498" y="2675582"/>
              <a:ext cx="1599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ECS-telemeter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5" name="Rectangle 43">
            <a:extLst>
              <a:ext uri="{FF2B5EF4-FFF2-40B4-BE49-F238E27FC236}">
                <a16:creationId xmlns:a16="http://schemas.microsoft.com/office/drawing/2014/main" id="{6FA03C32-D109-8942-9745-F088AB1384CE}"/>
              </a:ext>
            </a:extLst>
          </p:cNvPr>
          <p:cNvSpPr/>
          <p:nvPr userDrawn="1"/>
        </p:nvSpPr>
        <p:spPr>
          <a:xfrm>
            <a:off x="4898085" y="2021305"/>
            <a:ext cx="3780338" cy="18664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6" name="Graphic 21">
            <a:extLst>
              <a:ext uri="{FF2B5EF4-FFF2-40B4-BE49-F238E27FC236}">
                <a16:creationId xmlns:a16="http://schemas.microsoft.com/office/drawing/2014/main" id="{E5F47399-C06E-254D-8EB1-B08A27F6149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5399" y="2017150"/>
            <a:ext cx="292841" cy="292841"/>
          </a:xfrm>
          <a:prstGeom prst="rect">
            <a:avLst/>
          </a:prstGeom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75F6CB8-CF30-5846-BFBC-E69310C8ABB5}"/>
              </a:ext>
            </a:extLst>
          </p:cNvPr>
          <p:cNvSpPr txBox="1"/>
          <p:nvPr userDrawn="1"/>
        </p:nvSpPr>
        <p:spPr>
          <a:xfrm>
            <a:off x="5055973" y="2025070"/>
            <a:ext cx="121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ECS Cluster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Rectangle 43">
            <a:extLst>
              <a:ext uri="{FF2B5EF4-FFF2-40B4-BE49-F238E27FC236}">
                <a16:creationId xmlns:a16="http://schemas.microsoft.com/office/drawing/2014/main" id="{2A12B5AF-8CA9-7143-B72E-674C701124C7}"/>
              </a:ext>
            </a:extLst>
          </p:cNvPr>
          <p:cNvSpPr/>
          <p:nvPr userDrawn="1"/>
        </p:nvSpPr>
        <p:spPr>
          <a:xfrm>
            <a:off x="5166082" y="2362098"/>
            <a:ext cx="3230021" cy="56753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F282C3A-43A8-914A-9762-D29B0961252C}"/>
              </a:ext>
            </a:extLst>
          </p:cNvPr>
          <p:cNvGrpSpPr/>
          <p:nvPr userDrawn="1"/>
        </p:nvGrpSpPr>
        <p:grpSpPr>
          <a:xfrm>
            <a:off x="5128095" y="2329035"/>
            <a:ext cx="193831" cy="193831"/>
            <a:chOff x="1884615" y="1264595"/>
            <a:chExt cx="5080643" cy="5080643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61B76295-CEF5-AD4B-BEC8-B09A6C4AFE51}"/>
                </a:ext>
              </a:extLst>
            </p:cNvPr>
            <p:cNvSpPr/>
            <p:nvPr/>
          </p:nvSpPr>
          <p:spPr>
            <a:xfrm>
              <a:off x="2587083" y="1483112"/>
              <a:ext cx="2709746" cy="36687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666ED8C-57F2-7541-8874-1BAA640B95F2}"/>
                </a:ext>
              </a:extLst>
            </p:cNvPr>
            <p:cNvSpPr/>
            <p:nvPr/>
          </p:nvSpPr>
          <p:spPr>
            <a:xfrm>
              <a:off x="3070063" y="1970540"/>
              <a:ext cx="2709746" cy="36687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1DEA9380-AD75-274E-A87B-FA7C9A1A1A69}"/>
                </a:ext>
              </a:extLst>
            </p:cNvPr>
            <p:cNvSpPr/>
            <p:nvPr/>
          </p:nvSpPr>
          <p:spPr>
            <a:xfrm>
              <a:off x="3553043" y="2457968"/>
              <a:ext cx="2709746" cy="366875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93" name="Graphic 26">
              <a:extLst>
                <a:ext uri="{FF2B5EF4-FFF2-40B4-BE49-F238E27FC236}">
                  <a16:creationId xmlns:a16="http://schemas.microsoft.com/office/drawing/2014/main" id="{9EE507E5-3689-5A44-91CC-3272255F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84615" y="1264595"/>
              <a:ext cx="5080643" cy="5080643"/>
            </a:xfrm>
            <a:prstGeom prst="rect">
              <a:avLst/>
            </a:prstGeom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96418F5-32BC-534E-95F0-7597565C1271}"/>
              </a:ext>
            </a:extLst>
          </p:cNvPr>
          <p:cNvSpPr txBox="1"/>
          <p:nvPr userDrawn="1"/>
        </p:nvSpPr>
        <p:spPr>
          <a:xfrm>
            <a:off x="5161470" y="2323589"/>
            <a:ext cx="1210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ECS Service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186E6181-6144-024B-9446-2EF8A8F1C171}"/>
              </a:ext>
            </a:extLst>
          </p:cNvPr>
          <p:cNvGrpSpPr/>
          <p:nvPr userDrawn="1"/>
        </p:nvGrpSpPr>
        <p:grpSpPr>
          <a:xfrm>
            <a:off x="9714049" y="3774941"/>
            <a:ext cx="851414" cy="624891"/>
            <a:chOff x="9729280" y="3179253"/>
            <a:chExt cx="851414" cy="624891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1FF5D262-1AD4-4D4F-A30E-B2636321F0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8200" y="3179253"/>
              <a:ext cx="360000" cy="360000"/>
              <a:chOff x="9235771" y="1841283"/>
              <a:chExt cx="2416415" cy="2416415"/>
            </a:xfrm>
          </p:grpSpPr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80714E81-37CD-A249-A78C-48E7A6502F3A}"/>
                  </a:ext>
                </a:extLst>
              </p:cNvPr>
              <p:cNvSpPr/>
              <p:nvPr/>
            </p:nvSpPr>
            <p:spPr>
              <a:xfrm>
                <a:off x="9336584" y="1925337"/>
                <a:ext cx="2216079" cy="226152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99" name="Graphic 15">
                <a:extLst>
                  <a:ext uri="{FF2B5EF4-FFF2-40B4-BE49-F238E27FC236}">
                    <a16:creationId xmlns:a16="http://schemas.microsoft.com/office/drawing/2014/main" id="{27E52185-3E54-5E4B-AB33-CC07977CE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35771" y="1841283"/>
                <a:ext cx="2416415" cy="2416415"/>
              </a:xfrm>
              <a:prstGeom prst="rect">
                <a:avLst/>
              </a:prstGeom>
            </p:spPr>
          </p:pic>
        </p:grp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74D4309-AF8A-6C43-9CEC-8D15038F26E8}"/>
                </a:ext>
              </a:extLst>
            </p:cNvPr>
            <p:cNvSpPr txBox="1"/>
            <p:nvPr/>
          </p:nvSpPr>
          <p:spPr>
            <a:xfrm>
              <a:off x="9729280" y="3527145"/>
              <a:ext cx="85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ecr-dkr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8898428-B40A-C545-88FD-C921681893B9}"/>
              </a:ext>
            </a:extLst>
          </p:cNvPr>
          <p:cNvSpPr txBox="1"/>
          <p:nvPr userDrawn="1"/>
        </p:nvSpPr>
        <p:spPr>
          <a:xfrm>
            <a:off x="6740796" y="5452280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IGW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01F2A04-847D-BE41-B4E7-5007C10689FD}"/>
              </a:ext>
            </a:extLst>
          </p:cNvPr>
          <p:cNvSpPr txBox="1"/>
          <p:nvPr userDrawn="1"/>
        </p:nvSpPr>
        <p:spPr>
          <a:xfrm>
            <a:off x="6323864" y="5023673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ALB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CE13E00-9BF4-4E43-A16F-8AFACB259681}"/>
              </a:ext>
            </a:extLst>
          </p:cNvPr>
          <p:cNvSpPr txBox="1"/>
          <p:nvPr userDrawn="1"/>
        </p:nvSpPr>
        <p:spPr>
          <a:xfrm>
            <a:off x="1906365" y="3648963"/>
            <a:ext cx="94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IGW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23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raphic 5">
            <a:extLst>
              <a:ext uri="{FF2B5EF4-FFF2-40B4-BE49-F238E27FC236}">
                <a16:creationId xmlns:a16="http://schemas.microsoft.com/office/drawing/2014/main" id="{74E50598-2517-7749-B2BE-F395260B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6948" y="3350369"/>
            <a:ext cx="469900" cy="469900"/>
          </a:xfrm>
          <a:prstGeom prst="rect">
            <a:avLst/>
          </a:prstGeom>
        </p:spPr>
      </p:pic>
      <p:pic>
        <p:nvPicPr>
          <p:cNvPr id="136" name="Graphic 21">
            <a:extLst>
              <a:ext uri="{FF2B5EF4-FFF2-40B4-BE49-F238E27FC236}">
                <a16:creationId xmlns:a16="http://schemas.microsoft.com/office/drawing/2014/main" id="{9C3F33AD-6CDC-1345-9A01-1F92301B6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369" y="1792838"/>
            <a:ext cx="527583" cy="527583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4648D7F-C5C9-D04D-B2E2-C0D3FA10273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0302969" y="1526543"/>
            <a:ext cx="688400" cy="530087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C4C3392C-87D7-734B-913A-3F72ABCA04E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0302969" y="2056629"/>
            <a:ext cx="688400" cy="1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4402AA2-95B8-D443-94EF-DA421E798FCB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10302969" y="2056630"/>
            <a:ext cx="688400" cy="527582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DF88B0C-2C61-BD45-BDAD-4D3E7B8DF999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0302969" y="3376587"/>
            <a:ext cx="693979" cy="208732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AE78AAC-34E5-5148-B665-ABFF210CB82E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10302969" y="3585319"/>
            <a:ext cx="693979" cy="369622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DE35450-6064-994A-85C7-A7901A9DC968}"/>
              </a:ext>
            </a:extLst>
          </p:cNvPr>
          <p:cNvSpPr txBox="1"/>
          <p:nvPr/>
        </p:nvSpPr>
        <p:spPr>
          <a:xfrm>
            <a:off x="10760183" y="3820269"/>
            <a:ext cx="9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ECR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Registry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8A9CC30A-A502-A047-AF6A-1C9EEEEF648A}"/>
              </a:ext>
            </a:extLst>
          </p:cNvPr>
          <p:cNvSpPr txBox="1"/>
          <p:nvPr/>
        </p:nvSpPr>
        <p:spPr>
          <a:xfrm>
            <a:off x="10783446" y="2307850"/>
            <a:ext cx="94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ECS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(Control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Plane)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51" name="Graphic 29">
            <a:extLst>
              <a:ext uri="{FF2B5EF4-FFF2-40B4-BE49-F238E27FC236}">
                <a16:creationId xmlns:a16="http://schemas.microsoft.com/office/drawing/2014/main" id="{03C36868-F875-D747-9F1E-657A48AFD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9265" y="4859442"/>
            <a:ext cx="527583" cy="527583"/>
          </a:xfrm>
          <a:prstGeom prst="rect">
            <a:avLst/>
          </a:prstGeom>
        </p:spPr>
      </p:pic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7F345C28-DB59-8E4B-A914-370CDC2A10B3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10302969" y="5123234"/>
            <a:ext cx="636296" cy="0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D619D05-4B75-FE46-80D0-49F32D805700}"/>
              </a:ext>
            </a:extLst>
          </p:cNvPr>
          <p:cNvSpPr txBox="1"/>
          <p:nvPr/>
        </p:nvSpPr>
        <p:spPr>
          <a:xfrm>
            <a:off x="10486442" y="5387025"/>
            <a:ext cx="149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Cloudwatch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Logs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B0F5D24-B9A5-6C45-B4B5-45DD71C24661}"/>
              </a:ext>
            </a:extLst>
          </p:cNvPr>
          <p:cNvGrpSpPr>
            <a:grpSpLocks noChangeAspect="1"/>
          </p:cNvGrpSpPr>
          <p:nvPr/>
        </p:nvGrpSpPr>
        <p:grpSpPr>
          <a:xfrm>
            <a:off x="5565570" y="3309690"/>
            <a:ext cx="360000" cy="360000"/>
            <a:chOff x="1531917" y="-998307"/>
            <a:chExt cx="8429022" cy="8429022"/>
          </a:xfrm>
        </p:grpSpPr>
        <p:sp>
          <p:nvSpPr>
            <p:cNvPr id="165" name="フリーフォーム 164">
              <a:extLst>
                <a:ext uri="{FF2B5EF4-FFF2-40B4-BE49-F238E27FC236}">
                  <a16:creationId xmlns:a16="http://schemas.microsoft.com/office/drawing/2014/main" id="{E9D1FB5F-6349-814F-977B-DA55C40BE9D5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6" name="Graphic 54">
              <a:extLst>
                <a:ext uri="{FF2B5EF4-FFF2-40B4-BE49-F238E27FC236}">
                  <a16:creationId xmlns:a16="http://schemas.microsoft.com/office/drawing/2014/main" id="{1A945F2C-A413-4B4B-99E8-286E1684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53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9">
            <a:extLst>
              <a:ext uri="{FF2B5EF4-FFF2-40B4-BE49-F238E27FC236}">
                <a16:creationId xmlns:a16="http://schemas.microsoft.com/office/drawing/2014/main" id="{775A2DF6-B030-814B-9036-D24429CCE687}"/>
              </a:ext>
            </a:extLst>
          </p:cNvPr>
          <p:cNvSpPr/>
          <p:nvPr/>
        </p:nvSpPr>
        <p:spPr>
          <a:xfrm>
            <a:off x="807438" y="2560189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3A31A2-F490-5A4F-968F-2F69AB7BB905}"/>
              </a:ext>
            </a:extLst>
          </p:cNvPr>
          <p:cNvSpPr txBox="1"/>
          <p:nvPr/>
        </p:nvSpPr>
        <p:spPr>
          <a:xfrm>
            <a:off x="1596468" y="2768331"/>
            <a:ext cx="200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ManagementVPC-MgrSG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0.0.0.0/0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Rectangle 79">
            <a:extLst>
              <a:ext uri="{FF2B5EF4-FFF2-40B4-BE49-F238E27FC236}">
                <a16:creationId xmlns:a16="http://schemas.microsoft.com/office/drawing/2014/main" id="{15CAC31E-63F7-4845-98F8-5AD25A3541FD}"/>
              </a:ext>
            </a:extLst>
          </p:cNvPr>
          <p:cNvSpPr/>
          <p:nvPr/>
        </p:nvSpPr>
        <p:spPr>
          <a:xfrm>
            <a:off x="4825793" y="4438305"/>
            <a:ext cx="780585" cy="7697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0F0675-C82F-CE45-A846-40F342048032}"/>
              </a:ext>
            </a:extLst>
          </p:cNvPr>
          <p:cNvSpPr txBox="1"/>
          <p:nvPr/>
        </p:nvSpPr>
        <p:spPr>
          <a:xfrm>
            <a:off x="3052266" y="4688266"/>
            <a:ext cx="220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0.0.0.0/0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Rectangle 79">
            <a:extLst>
              <a:ext uri="{FF2B5EF4-FFF2-40B4-BE49-F238E27FC236}">
                <a16:creationId xmlns:a16="http://schemas.microsoft.com/office/drawing/2014/main" id="{6C6DA4D4-E1EA-E544-98FA-003CEE8FECA9}"/>
              </a:ext>
            </a:extLst>
          </p:cNvPr>
          <p:cNvSpPr/>
          <p:nvPr/>
        </p:nvSpPr>
        <p:spPr>
          <a:xfrm>
            <a:off x="6490729" y="4515153"/>
            <a:ext cx="612056" cy="51998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A9978C-C698-B948-B3D4-38D2E929E29F}"/>
              </a:ext>
            </a:extLst>
          </p:cNvPr>
          <p:cNvSpPr txBox="1"/>
          <p:nvPr/>
        </p:nvSpPr>
        <p:spPr>
          <a:xfrm>
            <a:off x="7027337" y="4784534"/>
            <a:ext cx="205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AlbSG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port80: 0.0.0.0/0</a:t>
            </a:r>
          </a:p>
        </p:txBody>
      </p:sp>
      <p:sp>
        <p:nvSpPr>
          <p:cNvPr id="19" name="Rectangle 79">
            <a:extLst>
              <a:ext uri="{FF2B5EF4-FFF2-40B4-BE49-F238E27FC236}">
                <a16:creationId xmlns:a16="http://schemas.microsoft.com/office/drawing/2014/main" id="{8F3FC65B-8777-1340-AC25-406FD0E8C68D}"/>
              </a:ext>
            </a:extLst>
          </p:cNvPr>
          <p:cNvSpPr/>
          <p:nvPr/>
        </p:nvSpPr>
        <p:spPr>
          <a:xfrm>
            <a:off x="5592940" y="3063910"/>
            <a:ext cx="712351" cy="70249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5E05C6-5615-3F45-BCC0-A3F9A0AB8DA2}"/>
              </a:ext>
            </a:extLst>
          </p:cNvPr>
          <p:cNvSpPr txBox="1"/>
          <p:nvPr/>
        </p:nvSpPr>
        <p:spPr>
          <a:xfrm>
            <a:off x="3306312" y="3107291"/>
            <a:ext cx="313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port22: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port80: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AlbSG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Rectangle 79">
            <a:extLst>
              <a:ext uri="{FF2B5EF4-FFF2-40B4-BE49-F238E27FC236}">
                <a16:creationId xmlns:a16="http://schemas.microsoft.com/office/drawing/2014/main" id="{4DD21CA4-8802-2045-BC99-29F215C9F4E7}"/>
              </a:ext>
            </a:extLst>
          </p:cNvPr>
          <p:cNvSpPr/>
          <p:nvPr/>
        </p:nvSpPr>
        <p:spPr>
          <a:xfrm>
            <a:off x="7402299" y="3053551"/>
            <a:ext cx="712351" cy="70249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23A6FD-7F60-9B44-8EA5-1FCBCDC3493E}"/>
              </a:ext>
            </a:extLst>
          </p:cNvPr>
          <p:cNvCxnSpPr>
            <a:cxnSpLocks/>
            <a:stCxn id="13" idx="0"/>
            <a:endCxn id="19" idx="2"/>
          </p:cNvCxnSpPr>
          <p:nvPr/>
        </p:nvCxnSpPr>
        <p:spPr>
          <a:xfrm flipV="1">
            <a:off x="5216086" y="3766406"/>
            <a:ext cx="733030" cy="67189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64DF9AC-A245-FF46-8D46-732C28EA9FD8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H="1" flipV="1">
            <a:off x="5949116" y="3766406"/>
            <a:ext cx="847641" cy="7487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79">
            <a:extLst>
              <a:ext uri="{FF2B5EF4-FFF2-40B4-BE49-F238E27FC236}">
                <a16:creationId xmlns:a16="http://schemas.microsoft.com/office/drawing/2014/main" id="{4EDE53D8-1B8C-8B41-BE3F-50E67F3828FC}"/>
              </a:ext>
            </a:extLst>
          </p:cNvPr>
          <p:cNvSpPr/>
          <p:nvPr/>
        </p:nvSpPr>
        <p:spPr>
          <a:xfrm>
            <a:off x="9863272" y="1291744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6" name="Rectangle 79">
            <a:extLst>
              <a:ext uri="{FF2B5EF4-FFF2-40B4-BE49-F238E27FC236}">
                <a16:creationId xmlns:a16="http://schemas.microsoft.com/office/drawing/2014/main" id="{BD9B0CCF-BC54-3241-B374-F04EB71AE926}"/>
              </a:ext>
            </a:extLst>
          </p:cNvPr>
          <p:cNvSpPr/>
          <p:nvPr/>
        </p:nvSpPr>
        <p:spPr>
          <a:xfrm>
            <a:off x="9863272" y="1876301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7" name="Rectangle 79">
            <a:extLst>
              <a:ext uri="{FF2B5EF4-FFF2-40B4-BE49-F238E27FC236}">
                <a16:creationId xmlns:a16="http://schemas.microsoft.com/office/drawing/2014/main" id="{C436995A-049B-D349-94E9-C57CDBC73EC5}"/>
              </a:ext>
            </a:extLst>
          </p:cNvPr>
          <p:cNvSpPr/>
          <p:nvPr/>
        </p:nvSpPr>
        <p:spPr>
          <a:xfrm>
            <a:off x="9863272" y="2460858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8" name="Rectangle 79">
            <a:extLst>
              <a:ext uri="{FF2B5EF4-FFF2-40B4-BE49-F238E27FC236}">
                <a16:creationId xmlns:a16="http://schemas.microsoft.com/office/drawing/2014/main" id="{6E7C585B-DC0E-F545-B02C-EBF5BA5855AD}"/>
              </a:ext>
            </a:extLst>
          </p:cNvPr>
          <p:cNvSpPr/>
          <p:nvPr/>
        </p:nvSpPr>
        <p:spPr>
          <a:xfrm>
            <a:off x="9863272" y="3130983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9" name="Rectangle 79">
            <a:extLst>
              <a:ext uri="{FF2B5EF4-FFF2-40B4-BE49-F238E27FC236}">
                <a16:creationId xmlns:a16="http://schemas.microsoft.com/office/drawing/2014/main" id="{D302AA25-D3DB-FE44-9E9B-0F5816E10297}"/>
              </a:ext>
            </a:extLst>
          </p:cNvPr>
          <p:cNvSpPr/>
          <p:nvPr/>
        </p:nvSpPr>
        <p:spPr>
          <a:xfrm>
            <a:off x="9863272" y="3732204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30" name="Rectangle 79">
            <a:extLst>
              <a:ext uri="{FF2B5EF4-FFF2-40B4-BE49-F238E27FC236}">
                <a16:creationId xmlns:a16="http://schemas.microsoft.com/office/drawing/2014/main" id="{B4948DB2-F6A0-DB41-8D4D-2A1196ECA449}"/>
              </a:ext>
            </a:extLst>
          </p:cNvPr>
          <p:cNvSpPr/>
          <p:nvPr/>
        </p:nvSpPr>
        <p:spPr>
          <a:xfrm>
            <a:off x="9863272" y="4919098"/>
            <a:ext cx="587013" cy="5845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E84BD61-683B-9B4F-8E46-6E6219E85EFC}"/>
              </a:ext>
            </a:extLst>
          </p:cNvPr>
          <p:cNvSpPr txBox="1"/>
          <p:nvPr/>
        </p:nvSpPr>
        <p:spPr>
          <a:xfrm>
            <a:off x="10156778" y="1396856"/>
            <a:ext cx="229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VPCE-ECS-SG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77A511F-ED30-A944-887D-E7BF38459476}"/>
              </a:ext>
            </a:extLst>
          </p:cNvPr>
          <p:cNvSpPr txBox="1"/>
          <p:nvPr/>
        </p:nvSpPr>
        <p:spPr>
          <a:xfrm>
            <a:off x="10156778" y="1981413"/>
            <a:ext cx="229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VPCE-ECS-SG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101F1E-BDB4-5D41-A472-7ED3766160A2}"/>
              </a:ext>
            </a:extLst>
          </p:cNvPr>
          <p:cNvSpPr txBox="1"/>
          <p:nvPr/>
        </p:nvSpPr>
        <p:spPr>
          <a:xfrm>
            <a:off x="10071672" y="2484925"/>
            <a:ext cx="229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VPCE-ECS-SG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3B52B8-F0FE-C84D-96B2-9F2F3E8DF5D1}"/>
              </a:ext>
            </a:extLst>
          </p:cNvPr>
          <p:cNvSpPr txBox="1"/>
          <p:nvPr/>
        </p:nvSpPr>
        <p:spPr>
          <a:xfrm>
            <a:off x="10071672" y="3130978"/>
            <a:ext cx="22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VPCE-ECR-SG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F335EFD-4F2B-F04E-BD46-53EFF33F6BFB}"/>
              </a:ext>
            </a:extLst>
          </p:cNvPr>
          <p:cNvSpPr txBox="1"/>
          <p:nvPr/>
        </p:nvSpPr>
        <p:spPr>
          <a:xfrm>
            <a:off x="10071672" y="3733315"/>
            <a:ext cx="22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VPCE-ECR-SG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BastionSG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6C7EAA-17E8-694C-A1EE-39BF83D402EA}"/>
              </a:ext>
            </a:extLst>
          </p:cNvPr>
          <p:cNvSpPr txBox="1"/>
          <p:nvPr/>
        </p:nvSpPr>
        <p:spPr>
          <a:xfrm>
            <a:off x="10071672" y="4957011"/>
            <a:ext cx="229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VPCE-Logs-SG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port443: </a:t>
            </a:r>
            <a:r>
              <a:rPr kumimoji="1" lang="en-US" altLang="ja-JP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WorkerSG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9403D6-FFFD-034E-BE94-7183E171D441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6796757" y="3756047"/>
            <a:ext cx="961718" cy="7591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A76158-6C3C-E24B-BE47-698C8EEE8D68}"/>
              </a:ext>
            </a:extLst>
          </p:cNvPr>
          <p:cNvSpPr txBox="1"/>
          <p:nvPr/>
        </p:nvSpPr>
        <p:spPr>
          <a:xfrm>
            <a:off x="4580737" y="2643232"/>
            <a:ext cx="205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bridge mode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BBCCB7-DFA9-7D4D-8AE6-AA358049514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8114650" y="1584023"/>
            <a:ext cx="1748622" cy="182077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2AAB163-FC4C-964E-818A-BA8D6E432F63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8114650" y="2168580"/>
            <a:ext cx="1748622" cy="123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55E5E98-5C04-6949-A76A-9A7B9E61B5C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8114650" y="2753137"/>
            <a:ext cx="1748622" cy="6516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F9F52CE-CE91-3941-9B95-8273456E4D44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8114650" y="3404799"/>
            <a:ext cx="1748622" cy="184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4B98AF-20F9-1E40-BD5F-0AF77BA7B85E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114650" y="3404799"/>
            <a:ext cx="1748622" cy="619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D062AD2-81A2-0C48-8161-3D6D9B5CBB4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5606378" y="3423262"/>
            <a:ext cx="4256894" cy="13999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540541-2176-6A49-BD90-9A5A2CAC0B05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5606378" y="4024483"/>
            <a:ext cx="4256894" cy="7987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F8FA15A1-C15D-864D-9857-77B371A34DDA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8114650" y="3404799"/>
            <a:ext cx="1748622" cy="18065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1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CF7B7E-A9A4-8942-910F-5957C8E9CDDA}"/>
              </a:ext>
            </a:extLst>
          </p:cNvPr>
          <p:cNvGrpSpPr>
            <a:grpSpLocks noChangeAspect="1"/>
          </p:cNvGrpSpPr>
          <p:nvPr/>
        </p:nvGrpSpPr>
        <p:grpSpPr>
          <a:xfrm>
            <a:off x="1164729" y="2854124"/>
            <a:ext cx="360000" cy="360000"/>
            <a:chOff x="1531917" y="-998307"/>
            <a:chExt cx="8429022" cy="8429022"/>
          </a:xfrm>
        </p:grpSpPr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599E8CF1-7346-9647-B43D-33FADC7A1C0E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Graphic 54">
              <a:extLst>
                <a:ext uri="{FF2B5EF4-FFF2-40B4-BE49-F238E27FC236}">
                  <a16:creationId xmlns:a16="http://schemas.microsoft.com/office/drawing/2014/main" id="{F7D1DC45-29A1-4D4B-8F59-5E87007A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75E91D0-CF04-274F-9072-2E9DA717AEB3}"/>
              </a:ext>
            </a:extLst>
          </p:cNvPr>
          <p:cNvGrpSpPr>
            <a:grpSpLocks noChangeAspect="1"/>
          </p:cNvGrpSpPr>
          <p:nvPr/>
        </p:nvGrpSpPr>
        <p:grpSpPr>
          <a:xfrm>
            <a:off x="4783777" y="4740216"/>
            <a:ext cx="360000" cy="360000"/>
            <a:chOff x="1531917" y="-998307"/>
            <a:chExt cx="8429022" cy="8429022"/>
          </a:xfrm>
        </p:grpSpPr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407C02E8-E2FE-5D42-9934-7D144E32D658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Graphic 54">
              <a:extLst>
                <a:ext uri="{FF2B5EF4-FFF2-40B4-BE49-F238E27FC236}">
                  <a16:creationId xmlns:a16="http://schemas.microsoft.com/office/drawing/2014/main" id="{63E79B46-8CF8-0C4D-AD48-B9F09A879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049F5DA-744A-8D49-8ECC-170A62B9E9D0}"/>
              </a:ext>
            </a:extLst>
          </p:cNvPr>
          <p:cNvGrpSpPr>
            <a:grpSpLocks noChangeAspect="1"/>
          </p:cNvGrpSpPr>
          <p:nvPr/>
        </p:nvGrpSpPr>
        <p:grpSpPr>
          <a:xfrm>
            <a:off x="7407280" y="3326619"/>
            <a:ext cx="360000" cy="360000"/>
            <a:chOff x="1531917" y="-998307"/>
            <a:chExt cx="8429022" cy="8429022"/>
          </a:xfrm>
        </p:grpSpPr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7C1781CF-6630-BB48-8765-5117ED3CB233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Graphic 54">
              <a:extLst>
                <a:ext uri="{FF2B5EF4-FFF2-40B4-BE49-F238E27FC236}">
                  <a16:creationId xmlns:a16="http://schemas.microsoft.com/office/drawing/2014/main" id="{6594C456-1817-674C-BE85-A0ED4D91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29993B1-B7E1-4A46-9504-3406C9DBB263}"/>
              </a:ext>
            </a:extLst>
          </p:cNvPr>
          <p:cNvGrpSpPr>
            <a:grpSpLocks noChangeAspect="1"/>
          </p:cNvGrpSpPr>
          <p:nvPr/>
        </p:nvGrpSpPr>
        <p:grpSpPr>
          <a:xfrm>
            <a:off x="5553694" y="3297815"/>
            <a:ext cx="360000" cy="360000"/>
            <a:chOff x="1531917" y="-998307"/>
            <a:chExt cx="8429022" cy="8429022"/>
          </a:xfrm>
        </p:grpSpPr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ADF83207-7D55-7040-B2AB-32D885B0F822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Graphic 54">
              <a:extLst>
                <a:ext uri="{FF2B5EF4-FFF2-40B4-BE49-F238E27FC236}">
                  <a16:creationId xmlns:a16="http://schemas.microsoft.com/office/drawing/2014/main" id="{EB669188-C57E-B444-9924-77C0957F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pic>
        <p:nvPicPr>
          <p:cNvPr id="17" name="Graphic 21">
            <a:extLst>
              <a:ext uri="{FF2B5EF4-FFF2-40B4-BE49-F238E27FC236}">
                <a16:creationId xmlns:a16="http://schemas.microsoft.com/office/drawing/2014/main" id="{7B41EC47-0E67-D344-9056-63F76DB2A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1369" y="1792838"/>
            <a:ext cx="527583" cy="527583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790E991-CA82-7D45-B28B-6F927963BA4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302969" y="1526543"/>
            <a:ext cx="688400" cy="530087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2CB2881-C176-E54D-A6BA-914073500D5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302969" y="2056629"/>
            <a:ext cx="688400" cy="1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2112CEC-4360-C54F-9791-4C01E23D022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302969" y="2056630"/>
            <a:ext cx="688400" cy="527582"/>
          </a:xfrm>
          <a:prstGeom prst="line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F8C7FDF-7F8A-234D-A14A-7286532A5B69}"/>
              </a:ext>
            </a:extLst>
          </p:cNvPr>
          <p:cNvSpPr txBox="1"/>
          <p:nvPr/>
        </p:nvSpPr>
        <p:spPr>
          <a:xfrm>
            <a:off x="10783446" y="2307850"/>
            <a:ext cx="94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ECS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(Control</a:t>
            </a:r>
          </a:p>
          <a:p>
            <a:pPr algn="ctr"/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Plane)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43AEC77-7AFF-C846-AEEC-2B26F40FCD9A}"/>
              </a:ext>
            </a:extLst>
          </p:cNvPr>
          <p:cNvGrpSpPr>
            <a:grpSpLocks noChangeAspect="1"/>
          </p:cNvGrpSpPr>
          <p:nvPr/>
        </p:nvGrpSpPr>
        <p:grpSpPr>
          <a:xfrm>
            <a:off x="11288190" y="2056629"/>
            <a:ext cx="360000" cy="360000"/>
            <a:chOff x="1531917" y="-998307"/>
            <a:chExt cx="8429022" cy="8429022"/>
          </a:xfrm>
        </p:grpSpPr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BD2CD85E-3AF0-964B-BD38-9DA037EB676F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Graphic 54">
              <a:extLst>
                <a:ext uri="{FF2B5EF4-FFF2-40B4-BE49-F238E27FC236}">
                  <a16:creationId xmlns:a16="http://schemas.microsoft.com/office/drawing/2014/main" id="{4498CEBB-A7DA-B14F-BEEA-D518839D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69D72F8-667C-4641-BBEA-1738F081F00E}"/>
              </a:ext>
            </a:extLst>
          </p:cNvPr>
          <p:cNvGrpSpPr>
            <a:grpSpLocks noChangeAspect="1"/>
          </p:cNvGrpSpPr>
          <p:nvPr/>
        </p:nvGrpSpPr>
        <p:grpSpPr>
          <a:xfrm>
            <a:off x="5512497" y="2667441"/>
            <a:ext cx="360000" cy="360000"/>
            <a:chOff x="1531917" y="-998307"/>
            <a:chExt cx="8429022" cy="8429022"/>
          </a:xfrm>
        </p:grpSpPr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8324727-ECFB-BE49-808C-27E8124D794A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7" name="Graphic 54">
              <a:extLst>
                <a:ext uri="{FF2B5EF4-FFF2-40B4-BE49-F238E27FC236}">
                  <a16:creationId xmlns:a16="http://schemas.microsoft.com/office/drawing/2014/main" id="{897E6CCA-14FE-6449-BBEE-45AAF2B1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991BB7F-8CF2-8C4C-9211-EEB5CC1F2F30}"/>
              </a:ext>
            </a:extLst>
          </p:cNvPr>
          <p:cNvGrpSpPr>
            <a:grpSpLocks noChangeAspect="1"/>
          </p:cNvGrpSpPr>
          <p:nvPr/>
        </p:nvGrpSpPr>
        <p:grpSpPr>
          <a:xfrm>
            <a:off x="6352974" y="2665244"/>
            <a:ext cx="360000" cy="360000"/>
            <a:chOff x="1531917" y="-998307"/>
            <a:chExt cx="8429022" cy="8429022"/>
          </a:xfrm>
        </p:grpSpPr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EF57C3B0-E434-874A-AF2C-3D2A24F852F5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Graphic 54">
              <a:extLst>
                <a:ext uri="{FF2B5EF4-FFF2-40B4-BE49-F238E27FC236}">
                  <a16:creationId xmlns:a16="http://schemas.microsoft.com/office/drawing/2014/main" id="{77ED1E06-6454-BF43-9C1A-5DF2B6122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5BA41EB-23B5-934F-91AB-477D28F5F82D}"/>
              </a:ext>
            </a:extLst>
          </p:cNvPr>
          <p:cNvGrpSpPr>
            <a:grpSpLocks noChangeAspect="1"/>
          </p:cNvGrpSpPr>
          <p:nvPr/>
        </p:nvGrpSpPr>
        <p:grpSpPr>
          <a:xfrm>
            <a:off x="7193451" y="2663047"/>
            <a:ext cx="360000" cy="360000"/>
            <a:chOff x="1531917" y="-998307"/>
            <a:chExt cx="8429022" cy="8429022"/>
          </a:xfrm>
        </p:grpSpPr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4E2BAAFF-6F83-4148-B3E8-64EA1B12DAC8}"/>
                </a:ext>
              </a:extLst>
            </p:cNvPr>
            <p:cNvSpPr/>
            <p:nvPr/>
          </p:nvSpPr>
          <p:spPr>
            <a:xfrm>
              <a:off x="1888177" y="1009403"/>
              <a:ext cx="7718961" cy="4310742"/>
            </a:xfrm>
            <a:custGeom>
              <a:avLst/>
              <a:gdLst>
                <a:gd name="connsiteX0" fmla="*/ 47501 w 7718961"/>
                <a:gd name="connsiteY0" fmla="*/ 3871355 h 4310742"/>
                <a:gd name="connsiteX1" fmla="*/ 1187532 w 7718961"/>
                <a:gd name="connsiteY1" fmla="*/ 3265714 h 4310742"/>
                <a:gd name="connsiteX2" fmla="*/ 2090057 w 7718961"/>
                <a:gd name="connsiteY2" fmla="*/ 831272 h 4310742"/>
                <a:gd name="connsiteX3" fmla="*/ 3728852 w 7718961"/>
                <a:gd name="connsiteY3" fmla="*/ 0 h 4310742"/>
                <a:gd name="connsiteX4" fmla="*/ 5296394 w 7718961"/>
                <a:gd name="connsiteY4" fmla="*/ 83127 h 4310742"/>
                <a:gd name="connsiteX5" fmla="*/ 6887688 w 7718961"/>
                <a:gd name="connsiteY5" fmla="*/ 1199407 h 4310742"/>
                <a:gd name="connsiteX6" fmla="*/ 7718961 w 7718961"/>
                <a:gd name="connsiteY6" fmla="*/ 3633849 h 4310742"/>
                <a:gd name="connsiteX7" fmla="*/ 7410202 w 7718961"/>
                <a:gd name="connsiteY7" fmla="*/ 4037610 h 4310742"/>
                <a:gd name="connsiteX8" fmla="*/ 5569527 w 7718961"/>
                <a:gd name="connsiteY8" fmla="*/ 3776353 h 4310742"/>
                <a:gd name="connsiteX9" fmla="*/ 4168239 w 7718961"/>
                <a:gd name="connsiteY9" fmla="*/ 3348841 h 4310742"/>
                <a:gd name="connsiteX10" fmla="*/ 2066306 w 7718961"/>
                <a:gd name="connsiteY10" fmla="*/ 3942607 h 4310742"/>
                <a:gd name="connsiteX11" fmla="*/ 807522 w 7718961"/>
                <a:gd name="connsiteY11" fmla="*/ 4310742 h 4310742"/>
                <a:gd name="connsiteX12" fmla="*/ 0 w 7718961"/>
                <a:gd name="connsiteY12" fmla="*/ 3930732 h 431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8961" h="4310742">
                  <a:moveTo>
                    <a:pt x="47501" y="3871355"/>
                  </a:moveTo>
                  <a:lnTo>
                    <a:pt x="1187532" y="3265714"/>
                  </a:lnTo>
                  <a:lnTo>
                    <a:pt x="2090057" y="831272"/>
                  </a:lnTo>
                  <a:lnTo>
                    <a:pt x="3728852" y="0"/>
                  </a:lnTo>
                  <a:lnTo>
                    <a:pt x="5296394" y="83127"/>
                  </a:lnTo>
                  <a:lnTo>
                    <a:pt x="6887688" y="1199407"/>
                  </a:lnTo>
                  <a:lnTo>
                    <a:pt x="7718961" y="3633849"/>
                  </a:lnTo>
                  <a:lnTo>
                    <a:pt x="7410202" y="4037610"/>
                  </a:lnTo>
                  <a:lnTo>
                    <a:pt x="5569527" y="3776353"/>
                  </a:lnTo>
                  <a:lnTo>
                    <a:pt x="4168239" y="3348841"/>
                  </a:lnTo>
                  <a:lnTo>
                    <a:pt x="2066306" y="3942607"/>
                  </a:lnTo>
                  <a:lnTo>
                    <a:pt x="807522" y="4310742"/>
                  </a:lnTo>
                  <a:lnTo>
                    <a:pt x="0" y="3930732"/>
                  </a:ln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Graphic 54">
              <a:extLst>
                <a:ext uri="{FF2B5EF4-FFF2-40B4-BE49-F238E27FC236}">
                  <a16:creationId xmlns:a16="http://schemas.microsoft.com/office/drawing/2014/main" id="{63D06C58-286C-0243-830F-482FE08A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1917" y="-998307"/>
              <a:ext cx="8429022" cy="8429022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4C4EDE-9713-4A4C-8C6D-5333F095B5C9}"/>
              </a:ext>
            </a:extLst>
          </p:cNvPr>
          <p:cNvSpPr txBox="1"/>
          <p:nvPr/>
        </p:nvSpPr>
        <p:spPr>
          <a:xfrm>
            <a:off x="1489992" y="2912275"/>
            <a:ext cx="247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EC2-EcsManagerRole</a:t>
            </a:r>
            <a:endParaRPr kumimoji="1" lang="ja-JP" altLang="en-US" sz="16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FCF8AC-8516-BE4C-9277-72990211AA3F}"/>
              </a:ext>
            </a:extLst>
          </p:cNvPr>
          <p:cNvSpPr txBox="1"/>
          <p:nvPr/>
        </p:nvSpPr>
        <p:spPr>
          <a:xfrm>
            <a:off x="3141292" y="4761662"/>
            <a:ext cx="2002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EC2-BastionRole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AFA869-4049-3B4F-9F98-6364B4A06CD4}"/>
              </a:ext>
            </a:extLst>
          </p:cNvPr>
          <p:cNvSpPr txBox="1"/>
          <p:nvPr/>
        </p:nvSpPr>
        <p:spPr>
          <a:xfrm>
            <a:off x="10608380" y="1150282"/>
            <a:ext cx="135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AWSServiceRoleForECS</a:t>
            </a:r>
            <a:endParaRPr kumimoji="1" lang="ja-JP" altLang="en-US" sz="160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8C02C8D-07FD-0A45-880B-DA322A1036F8}"/>
              </a:ext>
            </a:extLst>
          </p:cNvPr>
          <p:cNvCxnSpPr>
            <a:cxnSpLocks/>
          </p:cNvCxnSpPr>
          <p:nvPr/>
        </p:nvCxnSpPr>
        <p:spPr>
          <a:xfrm flipH="1">
            <a:off x="11518952" y="1735057"/>
            <a:ext cx="114128" cy="4073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1FF265-0CA5-C140-AAEA-A36A832E09C2}"/>
              </a:ext>
            </a:extLst>
          </p:cNvPr>
          <p:cNvSpPr txBox="1"/>
          <p:nvPr/>
        </p:nvSpPr>
        <p:spPr>
          <a:xfrm>
            <a:off x="6723961" y="2074942"/>
            <a:ext cx="26257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ecsTaskExecutionRole</a:t>
            </a:r>
            <a:endParaRPr kumimoji="1" lang="ja-JP" altLang="en-US" sz="16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A2FD6C9-5263-F848-9AA3-7538B9DC4FD5}"/>
              </a:ext>
            </a:extLst>
          </p:cNvPr>
          <p:cNvSpPr txBox="1"/>
          <p:nvPr/>
        </p:nvSpPr>
        <p:spPr>
          <a:xfrm>
            <a:off x="3300164" y="3797011"/>
            <a:ext cx="41071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AmazonEC2ContainerServiceforEC2Role</a:t>
            </a:r>
            <a:endParaRPr kumimoji="1" lang="ja-JP" altLang="en-US" sz="16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2CB4051-612A-0244-B580-31257B5B9A5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143777" y="3477815"/>
            <a:ext cx="409917" cy="4503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A675301-2D49-134F-98AC-E9D9F9027E6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28561" y="3506619"/>
            <a:ext cx="2278719" cy="4215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38799C-EB6D-714C-BAF2-F97903FF1C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5872497" y="2423600"/>
            <a:ext cx="1534784" cy="4238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FF39ECF-6AF5-3844-A629-2F4F878A2BF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712974" y="2423600"/>
            <a:ext cx="694306" cy="421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CE3B616-8C06-3C40-A3D2-89F8F96F6768}"/>
              </a:ext>
            </a:extLst>
          </p:cNvPr>
          <p:cNvCxnSpPr>
            <a:cxnSpLocks/>
          </p:cNvCxnSpPr>
          <p:nvPr/>
        </p:nvCxnSpPr>
        <p:spPr>
          <a:xfrm>
            <a:off x="7371624" y="2430150"/>
            <a:ext cx="22771" cy="3587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4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47245</TotalTime>
  <Words>70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Meiryo</vt:lpstr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/>
  <cp:lastModifiedBy>Microsoft Office User</cp:lastModifiedBy>
  <cp:revision>622</cp:revision>
  <cp:lastPrinted>2019-01-03T20:59:05Z</cp:lastPrinted>
  <dcterms:created xsi:type="dcterms:W3CDTF">2018-09-14T20:21:45Z</dcterms:created>
  <dcterms:modified xsi:type="dcterms:W3CDTF">2020-06-18T13:48:59Z</dcterms:modified>
  <cp:category/>
</cp:coreProperties>
</file>