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231"/>
  </p:normalViewPr>
  <p:slideViewPr>
    <p:cSldViewPr snapToGrid="0" snapToObjects="1">
      <p:cViewPr varScale="1">
        <p:scale>
          <a:sx n="115" d="100"/>
          <a:sy n="115" d="100"/>
        </p:scale>
        <p:origin x="704" y="192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6962D7BC-5265-4742-BE33-AE159D5EEDF8}"/>
              </a:ext>
            </a:extLst>
          </p:cNvPr>
          <p:cNvSpPr/>
          <p:nvPr/>
        </p:nvSpPr>
        <p:spPr>
          <a:xfrm>
            <a:off x="238623" y="1252480"/>
            <a:ext cx="3495789" cy="235681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n w="0"/>
                <a:solidFill>
                  <a:schemeClr val="accent5"/>
                </a:solidFill>
              </a:rPr>
              <a:t>ManagementVPC</a:t>
            </a:r>
            <a:r>
              <a:rPr lang="en-US" sz="1200" dirty="0">
                <a:ln w="0"/>
                <a:solidFill>
                  <a:schemeClr val="accent5"/>
                </a:solidFill>
              </a:rPr>
              <a:t>(10.1.0.0/16)</a:t>
            </a:r>
          </a:p>
        </p:txBody>
      </p:sp>
      <p:pic>
        <p:nvPicPr>
          <p:cNvPr id="6" name="Graphic 66">
            <a:extLst>
              <a:ext uri="{FF2B5EF4-FFF2-40B4-BE49-F238E27FC236}">
                <a16:creationId xmlns:a16="http://schemas.microsoft.com/office/drawing/2014/main" id="{4C8F2766-7D04-354D-9E79-85B905C6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3" y="1247913"/>
            <a:ext cx="330200" cy="330200"/>
          </a:xfrm>
          <a:prstGeom prst="rect">
            <a:avLst/>
          </a:prstGeom>
        </p:spPr>
      </p:pic>
      <p:sp>
        <p:nvSpPr>
          <p:cNvPr id="7" name="Rectangle 38">
            <a:extLst>
              <a:ext uri="{FF2B5EF4-FFF2-40B4-BE49-F238E27FC236}">
                <a16:creationId xmlns:a16="http://schemas.microsoft.com/office/drawing/2014/main" id="{517D0B52-0F09-1B48-ADA6-01DF0C870BEA}"/>
              </a:ext>
            </a:extLst>
          </p:cNvPr>
          <p:cNvSpPr/>
          <p:nvPr/>
        </p:nvSpPr>
        <p:spPr>
          <a:xfrm>
            <a:off x="444774" y="2118443"/>
            <a:ext cx="1471991" cy="13413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subnet1</a:t>
            </a:r>
          </a:p>
        </p:txBody>
      </p:sp>
      <p:pic>
        <p:nvPicPr>
          <p:cNvPr id="8" name="Graphic 10">
            <a:extLst>
              <a:ext uri="{FF2B5EF4-FFF2-40B4-BE49-F238E27FC236}">
                <a16:creationId xmlns:a16="http://schemas.microsoft.com/office/drawing/2014/main" id="{5E6E0474-0795-0247-B1EE-E2426DD5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74" y="2116084"/>
            <a:ext cx="274320" cy="274320"/>
          </a:xfrm>
          <a:prstGeom prst="rect">
            <a:avLst/>
          </a:prstGeom>
        </p:spPr>
      </p:pic>
      <p:sp>
        <p:nvSpPr>
          <p:cNvPr id="9" name="Rectangle 38">
            <a:extLst>
              <a:ext uri="{FF2B5EF4-FFF2-40B4-BE49-F238E27FC236}">
                <a16:creationId xmlns:a16="http://schemas.microsoft.com/office/drawing/2014/main" id="{53851672-523E-F644-A872-8AAB88C982FD}"/>
              </a:ext>
            </a:extLst>
          </p:cNvPr>
          <p:cNvSpPr/>
          <p:nvPr/>
        </p:nvSpPr>
        <p:spPr>
          <a:xfrm>
            <a:off x="2064492" y="2116084"/>
            <a:ext cx="1471991" cy="13413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subnet2</a:t>
            </a: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02E387CE-2788-C840-99B6-7C1430AA8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4492" y="2113725"/>
            <a:ext cx="274320" cy="27432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3269E96-DA17-464D-8A82-2DE3FADD799E}"/>
              </a:ext>
            </a:extLst>
          </p:cNvPr>
          <p:cNvGrpSpPr>
            <a:grpSpLocks noChangeAspect="1"/>
          </p:cNvGrpSpPr>
          <p:nvPr/>
        </p:nvGrpSpPr>
        <p:grpSpPr>
          <a:xfrm>
            <a:off x="1806517" y="3447046"/>
            <a:ext cx="360000" cy="360000"/>
            <a:chOff x="5793968" y="1002661"/>
            <a:chExt cx="4409397" cy="4409397"/>
          </a:xfrm>
        </p:grpSpPr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56E92B17-F0D0-9A46-B978-73477ADE4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1701" y="1214375"/>
              <a:ext cx="3960000" cy="39600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11" name="Graphic 36">
              <a:extLst>
                <a:ext uri="{FF2B5EF4-FFF2-40B4-BE49-F238E27FC236}">
                  <a16:creationId xmlns:a16="http://schemas.microsoft.com/office/drawing/2014/main" id="{6C7177E3-C0E6-AA42-9E2B-6666F9C2E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3968" y="1002661"/>
              <a:ext cx="4409397" cy="4409397"/>
            </a:xfrm>
            <a:prstGeom prst="rect">
              <a:avLst/>
            </a:prstGeom>
          </p:spPr>
        </p:pic>
      </p:grpSp>
      <p:sp>
        <p:nvSpPr>
          <p:cNvPr id="14" name="Rectangle 25">
            <a:extLst>
              <a:ext uri="{FF2B5EF4-FFF2-40B4-BE49-F238E27FC236}">
                <a16:creationId xmlns:a16="http://schemas.microsoft.com/office/drawing/2014/main" id="{636D2AE1-819A-3941-A6FE-D60821F80BC8}"/>
              </a:ext>
            </a:extLst>
          </p:cNvPr>
          <p:cNvSpPr/>
          <p:nvPr/>
        </p:nvSpPr>
        <p:spPr>
          <a:xfrm>
            <a:off x="3914079" y="1247913"/>
            <a:ext cx="6222379" cy="416042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n w="0"/>
                <a:solidFill>
                  <a:schemeClr val="accent5"/>
                </a:solidFill>
              </a:rPr>
              <a:t>EcsWorkerVPC</a:t>
            </a:r>
            <a:r>
              <a:rPr lang="en-US" altLang="ja-JP" sz="1200" dirty="0">
                <a:ln w="0"/>
                <a:solidFill>
                  <a:schemeClr val="accent5"/>
                </a:solidFill>
              </a:rPr>
              <a:t> (10.1.0.0/16)</a:t>
            </a:r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15" name="Graphic 66">
            <a:extLst>
              <a:ext uri="{FF2B5EF4-FFF2-40B4-BE49-F238E27FC236}">
                <a16:creationId xmlns:a16="http://schemas.microsoft.com/office/drawing/2014/main" id="{DC15B237-3E87-6842-A617-C824EC67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6693" y="1252029"/>
            <a:ext cx="330200" cy="330200"/>
          </a:xfrm>
          <a:prstGeom prst="rect">
            <a:avLst/>
          </a:prstGeom>
        </p:spPr>
      </p:pic>
      <p:sp>
        <p:nvSpPr>
          <p:cNvPr id="16" name="Rectangle 38">
            <a:extLst>
              <a:ext uri="{FF2B5EF4-FFF2-40B4-BE49-F238E27FC236}">
                <a16:creationId xmlns:a16="http://schemas.microsoft.com/office/drawing/2014/main" id="{B3859CB1-2496-284A-AF53-F67A42E1CC02}"/>
              </a:ext>
            </a:extLst>
          </p:cNvPr>
          <p:cNvSpPr/>
          <p:nvPr/>
        </p:nvSpPr>
        <p:spPr>
          <a:xfrm>
            <a:off x="4059644" y="4147739"/>
            <a:ext cx="2681152" cy="10758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subnet1</a:t>
            </a:r>
          </a:p>
        </p:txBody>
      </p:sp>
      <p:pic>
        <p:nvPicPr>
          <p:cNvPr id="17" name="Graphic 10">
            <a:extLst>
              <a:ext uri="{FF2B5EF4-FFF2-40B4-BE49-F238E27FC236}">
                <a16:creationId xmlns:a16="http://schemas.microsoft.com/office/drawing/2014/main" id="{189F9739-2D99-7F49-8EA2-0B54E9F44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9644" y="4145380"/>
            <a:ext cx="274320" cy="274320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533B77A-A609-FC4D-974F-554B73BD33A7}"/>
              </a:ext>
            </a:extLst>
          </p:cNvPr>
          <p:cNvGrpSpPr>
            <a:grpSpLocks noChangeAspect="1"/>
          </p:cNvGrpSpPr>
          <p:nvPr/>
        </p:nvGrpSpPr>
        <p:grpSpPr>
          <a:xfrm>
            <a:off x="6663751" y="5303603"/>
            <a:ext cx="360000" cy="360000"/>
            <a:chOff x="5793968" y="1002661"/>
            <a:chExt cx="4409397" cy="4409397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9A3799B8-5202-EC48-8CDA-6ECA9285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1701" y="1214375"/>
              <a:ext cx="3960000" cy="39600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22" name="Graphic 36">
              <a:extLst>
                <a:ext uri="{FF2B5EF4-FFF2-40B4-BE49-F238E27FC236}">
                  <a16:creationId xmlns:a16="http://schemas.microsoft.com/office/drawing/2014/main" id="{73BC9BAD-850D-444B-8245-05A98F633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3968" y="1002661"/>
              <a:ext cx="4409397" cy="4409397"/>
            </a:xfrm>
            <a:prstGeom prst="rect">
              <a:avLst/>
            </a:prstGeom>
          </p:spPr>
        </p:pic>
      </p:grpSp>
      <p:sp>
        <p:nvSpPr>
          <p:cNvPr id="25" name="Rectangle 38">
            <a:extLst>
              <a:ext uri="{FF2B5EF4-FFF2-40B4-BE49-F238E27FC236}">
                <a16:creationId xmlns:a16="http://schemas.microsoft.com/office/drawing/2014/main" id="{4B3157DA-B94C-0E45-9FFE-BFCBFFD2BDD9}"/>
              </a:ext>
            </a:extLst>
          </p:cNvPr>
          <p:cNvSpPr/>
          <p:nvPr/>
        </p:nvSpPr>
        <p:spPr>
          <a:xfrm>
            <a:off x="6886590" y="4145380"/>
            <a:ext cx="2681153" cy="10758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subnet2</a:t>
            </a:r>
          </a:p>
        </p:txBody>
      </p:sp>
      <p:pic>
        <p:nvPicPr>
          <p:cNvPr id="26" name="Graphic 10">
            <a:extLst>
              <a:ext uri="{FF2B5EF4-FFF2-40B4-BE49-F238E27FC236}">
                <a16:creationId xmlns:a16="http://schemas.microsoft.com/office/drawing/2014/main" id="{57E2589F-C3B6-7E4A-BFA8-793CA2AC4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6591" y="4143021"/>
            <a:ext cx="274320" cy="274320"/>
          </a:xfrm>
          <a:prstGeom prst="rect">
            <a:avLst/>
          </a:prstGeom>
        </p:spPr>
      </p:pic>
      <p:sp>
        <p:nvSpPr>
          <p:cNvPr id="27" name="Rectangle 28">
            <a:extLst>
              <a:ext uri="{FF2B5EF4-FFF2-40B4-BE49-F238E27FC236}">
                <a16:creationId xmlns:a16="http://schemas.microsoft.com/office/drawing/2014/main" id="{EF7105BE-1C53-9941-A401-49086A6878CB}"/>
              </a:ext>
            </a:extLst>
          </p:cNvPr>
          <p:cNvSpPr/>
          <p:nvPr/>
        </p:nvSpPr>
        <p:spPr>
          <a:xfrm>
            <a:off x="4059643" y="1642258"/>
            <a:ext cx="2681153" cy="23183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subnet1</a:t>
            </a:r>
          </a:p>
        </p:txBody>
      </p:sp>
      <p:pic>
        <p:nvPicPr>
          <p:cNvPr id="28" name="Graphic 13">
            <a:extLst>
              <a:ext uri="{FF2B5EF4-FFF2-40B4-BE49-F238E27FC236}">
                <a16:creationId xmlns:a16="http://schemas.microsoft.com/office/drawing/2014/main" id="{37CB3AD1-4DAA-6949-B08D-0E1E7C041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9644" y="1635408"/>
            <a:ext cx="274320" cy="2743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B607B17-37FB-084D-89DD-A7BB33D9C86D}"/>
              </a:ext>
            </a:extLst>
          </p:cNvPr>
          <p:cNvSpPr/>
          <p:nvPr/>
        </p:nvSpPr>
        <p:spPr>
          <a:xfrm>
            <a:off x="6886591" y="1642257"/>
            <a:ext cx="2681153" cy="23183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subnet2</a:t>
            </a:r>
          </a:p>
        </p:txBody>
      </p:sp>
      <p:pic>
        <p:nvPicPr>
          <p:cNvPr id="30" name="Graphic 13">
            <a:extLst>
              <a:ext uri="{FF2B5EF4-FFF2-40B4-BE49-F238E27FC236}">
                <a16:creationId xmlns:a16="http://schemas.microsoft.com/office/drawing/2014/main" id="{E7843DAB-AC36-BF4E-B91A-A19F7F626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6592" y="1635408"/>
            <a:ext cx="274320" cy="274320"/>
          </a:xfrm>
          <a:prstGeom prst="rect">
            <a:avLst/>
          </a:prstGeom>
        </p:spPr>
      </p:pic>
      <p:sp>
        <p:nvSpPr>
          <p:cNvPr id="31" name="Rectangle 79">
            <a:extLst>
              <a:ext uri="{FF2B5EF4-FFF2-40B4-BE49-F238E27FC236}">
                <a16:creationId xmlns:a16="http://schemas.microsoft.com/office/drawing/2014/main" id="{DB96FD6D-A626-0849-91BD-A5E816384AB0}"/>
              </a:ext>
            </a:extLst>
          </p:cNvPr>
          <p:cNvSpPr/>
          <p:nvPr/>
        </p:nvSpPr>
        <p:spPr>
          <a:xfrm>
            <a:off x="807438" y="2560189"/>
            <a:ext cx="780585" cy="76978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D82E167-5295-3340-A9C7-1CD8A4BE3AF3}"/>
              </a:ext>
            </a:extLst>
          </p:cNvPr>
          <p:cNvGrpSpPr>
            <a:grpSpLocks noChangeAspect="1"/>
          </p:cNvGrpSpPr>
          <p:nvPr/>
        </p:nvGrpSpPr>
        <p:grpSpPr>
          <a:xfrm>
            <a:off x="928769" y="2661938"/>
            <a:ext cx="504000" cy="504000"/>
            <a:chOff x="1399880" y="2273923"/>
            <a:chExt cx="4053066" cy="405306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67D6789-46D5-A348-87FD-9B4F5A746951}"/>
                </a:ext>
              </a:extLst>
            </p:cNvPr>
            <p:cNvSpPr/>
            <p:nvPr/>
          </p:nvSpPr>
          <p:spPr>
            <a:xfrm>
              <a:off x="1940312" y="2821259"/>
              <a:ext cx="2966629" cy="29901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32" name="Graphic 135">
              <a:extLst>
                <a:ext uri="{FF2B5EF4-FFF2-40B4-BE49-F238E27FC236}">
                  <a16:creationId xmlns:a16="http://schemas.microsoft.com/office/drawing/2014/main" id="{0364837B-3319-F24C-882B-47663CAB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9880" y="2273923"/>
              <a:ext cx="4053066" cy="4053066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DFCAAF5-F191-A943-9688-6882D7364A07}"/>
              </a:ext>
            </a:extLst>
          </p:cNvPr>
          <p:cNvSpPr txBox="1"/>
          <p:nvPr/>
        </p:nvSpPr>
        <p:spPr>
          <a:xfrm>
            <a:off x="726015" y="3119031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Bastion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C44566-BCBF-DD4C-8A9A-E70565C4BC99}"/>
              </a:ext>
            </a:extLst>
          </p:cNvPr>
          <p:cNvSpPr txBox="1"/>
          <p:nvPr/>
        </p:nvSpPr>
        <p:spPr>
          <a:xfrm>
            <a:off x="1596468" y="2768331"/>
            <a:ext cx="200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ManagementVPC-MgrSG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port22: 0.0.0.0/0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Rectangle 79">
            <a:extLst>
              <a:ext uri="{FF2B5EF4-FFF2-40B4-BE49-F238E27FC236}">
                <a16:creationId xmlns:a16="http://schemas.microsoft.com/office/drawing/2014/main" id="{5A05B29F-01C2-F44F-B6A0-BFAD4D05A5FE}"/>
              </a:ext>
            </a:extLst>
          </p:cNvPr>
          <p:cNvSpPr/>
          <p:nvPr/>
        </p:nvSpPr>
        <p:spPr>
          <a:xfrm>
            <a:off x="4825793" y="4438305"/>
            <a:ext cx="780585" cy="76978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B93C042-CFB5-D840-85CF-2AD93E7D2125}"/>
              </a:ext>
            </a:extLst>
          </p:cNvPr>
          <p:cNvGrpSpPr>
            <a:grpSpLocks noChangeAspect="1"/>
          </p:cNvGrpSpPr>
          <p:nvPr/>
        </p:nvGrpSpPr>
        <p:grpSpPr>
          <a:xfrm>
            <a:off x="4947124" y="4540054"/>
            <a:ext cx="504000" cy="504000"/>
            <a:chOff x="1399880" y="2273923"/>
            <a:chExt cx="4053066" cy="4053066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8332A75-B108-5A40-96E6-274820ED5A93}"/>
                </a:ext>
              </a:extLst>
            </p:cNvPr>
            <p:cNvSpPr/>
            <p:nvPr/>
          </p:nvSpPr>
          <p:spPr>
            <a:xfrm>
              <a:off x="1940312" y="2821259"/>
              <a:ext cx="2966629" cy="29901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40" name="Graphic 135">
              <a:extLst>
                <a:ext uri="{FF2B5EF4-FFF2-40B4-BE49-F238E27FC236}">
                  <a16:creationId xmlns:a16="http://schemas.microsoft.com/office/drawing/2014/main" id="{0ADEFA7B-D5C9-D740-BF89-85DD887D0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9880" y="2273923"/>
              <a:ext cx="4053066" cy="4053066"/>
            </a:xfrm>
            <a:prstGeom prst="rect">
              <a:avLst/>
            </a:prstGeom>
          </p:spPr>
        </p:pic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EFC819B-B7C9-0941-937F-49B5B4A3F915}"/>
              </a:ext>
            </a:extLst>
          </p:cNvPr>
          <p:cNvSpPr txBox="1"/>
          <p:nvPr/>
        </p:nvSpPr>
        <p:spPr>
          <a:xfrm>
            <a:off x="4744370" y="4997147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Bastion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781C4B-3E32-E94E-9B1E-847C28D155AE}"/>
              </a:ext>
            </a:extLst>
          </p:cNvPr>
          <p:cNvSpPr txBox="1"/>
          <p:nvPr/>
        </p:nvSpPr>
        <p:spPr>
          <a:xfrm>
            <a:off x="2638313" y="4834748"/>
            <a:ext cx="220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BastionSG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port22: 0.0.0.0/0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Rectangle 79">
            <a:extLst>
              <a:ext uri="{FF2B5EF4-FFF2-40B4-BE49-F238E27FC236}">
                <a16:creationId xmlns:a16="http://schemas.microsoft.com/office/drawing/2014/main" id="{79758604-B44C-6247-90C3-AA4A61771A05}"/>
              </a:ext>
            </a:extLst>
          </p:cNvPr>
          <p:cNvSpPr/>
          <p:nvPr/>
        </p:nvSpPr>
        <p:spPr>
          <a:xfrm>
            <a:off x="5560331" y="2996620"/>
            <a:ext cx="780585" cy="76978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957123D-3F24-8647-8887-AD0E32F11BE5}"/>
              </a:ext>
            </a:extLst>
          </p:cNvPr>
          <p:cNvGrpSpPr>
            <a:grpSpLocks noChangeAspect="1"/>
          </p:cNvGrpSpPr>
          <p:nvPr/>
        </p:nvGrpSpPr>
        <p:grpSpPr>
          <a:xfrm>
            <a:off x="5681662" y="3098369"/>
            <a:ext cx="504000" cy="504000"/>
            <a:chOff x="1399880" y="2273923"/>
            <a:chExt cx="4053066" cy="4053066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7B71A60-8C8F-354D-BA20-D30DA1D37274}"/>
                </a:ext>
              </a:extLst>
            </p:cNvPr>
            <p:cNvSpPr/>
            <p:nvPr/>
          </p:nvSpPr>
          <p:spPr>
            <a:xfrm>
              <a:off x="1940312" y="2821259"/>
              <a:ext cx="2966629" cy="29901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46" name="Graphic 135">
              <a:extLst>
                <a:ext uri="{FF2B5EF4-FFF2-40B4-BE49-F238E27FC236}">
                  <a16:creationId xmlns:a16="http://schemas.microsoft.com/office/drawing/2014/main" id="{C3B71471-D5A2-A548-9DC5-50667D51A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9880" y="2273923"/>
              <a:ext cx="4053066" cy="4053066"/>
            </a:xfrm>
            <a:prstGeom prst="rect">
              <a:avLst/>
            </a:prstGeom>
          </p:spPr>
        </p:pic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54AFE99-A6EB-CD4D-90E2-3CF81C975103}"/>
              </a:ext>
            </a:extLst>
          </p:cNvPr>
          <p:cNvSpPr txBox="1"/>
          <p:nvPr/>
        </p:nvSpPr>
        <p:spPr>
          <a:xfrm>
            <a:off x="5478908" y="3555462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Worker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C7204A1-18E1-6F49-BA9A-0992C69974A1}"/>
              </a:ext>
            </a:extLst>
          </p:cNvPr>
          <p:cNvSpPr txBox="1"/>
          <p:nvPr/>
        </p:nvSpPr>
        <p:spPr>
          <a:xfrm>
            <a:off x="1155555" y="3867075"/>
            <a:ext cx="313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WorkerSG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port22: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BastionSG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port80: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AlbSG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90A5CDAB-B67B-B748-98B8-0A9EE882ACBF}"/>
              </a:ext>
            </a:extLst>
          </p:cNvPr>
          <p:cNvSpPr/>
          <p:nvPr/>
        </p:nvSpPr>
        <p:spPr>
          <a:xfrm>
            <a:off x="5166847" y="2806902"/>
            <a:ext cx="3230021" cy="11451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50" name="Graphic 3">
            <a:extLst>
              <a:ext uri="{FF2B5EF4-FFF2-40B4-BE49-F238E27FC236}">
                <a16:creationId xmlns:a16="http://schemas.microsoft.com/office/drawing/2014/main" id="{014A128C-562A-F247-8592-004063334C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37322" y="2813927"/>
            <a:ext cx="330200" cy="330200"/>
          </a:xfrm>
          <a:prstGeom prst="rect">
            <a:avLst/>
          </a:prstGeom>
        </p:spPr>
      </p:pic>
      <p:sp>
        <p:nvSpPr>
          <p:cNvPr id="51" name="Rectangle 79">
            <a:extLst>
              <a:ext uri="{FF2B5EF4-FFF2-40B4-BE49-F238E27FC236}">
                <a16:creationId xmlns:a16="http://schemas.microsoft.com/office/drawing/2014/main" id="{F09DB270-C9D3-744D-A8E9-9F5C323D2479}"/>
              </a:ext>
            </a:extLst>
          </p:cNvPr>
          <p:cNvSpPr/>
          <p:nvPr/>
        </p:nvSpPr>
        <p:spPr>
          <a:xfrm>
            <a:off x="7369690" y="2986261"/>
            <a:ext cx="780585" cy="76978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FC0F3CF4-5F0A-E242-ACC1-C689330A84D5}"/>
              </a:ext>
            </a:extLst>
          </p:cNvPr>
          <p:cNvGrpSpPr>
            <a:grpSpLocks noChangeAspect="1"/>
          </p:cNvGrpSpPr>
          <p:nvPr/>
        </p:nvGrpSpPr>
        <p:grpSpPr>
          <a:xfrm>
            <a:off x="7491021" y="3088010"/>
            <a:ext cx="504000" cy="504000"/>
            <a:chOff x="1399880" y="2273923"/>
            <a:chExt cx="4053066" cy="4053066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FE9F8D6-0575-F249-A915-F2E524211E79}"/>
                </a:ext>
              </a:extLst>
            </p:cNvPr>
            <p:cNvSpPr/>
            <p:nvPr/>
          </p:nvSpPr>
          <p:spPr>
            <a:xfrm>
              <a:off x="1940312" y="2821259"/>
              <a:ext cx="2966629" cy="29901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54" name="Graphic 135">
              <a:extLst>
                <a:ext uri="{FF2B5EF4-FFF2-40B4-BE49-F238E27FC236}">
                  <a16:creationId xmlns:a16="http://schemas.microsoft.com/office/drawing/2014/main" id="{167B04E7-E442-9846-A79E-11D0C8ADE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9880" y="2273923"/>
              <a:ext cx="4053066" cy="4053066"/>
            </a:xfrm>
            <a:prstGeom prst="rect">
              <a:avLst/>
            </a:prstGeom>
          </p:spPr>
        </p:pic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4ADA040-11CA-C648-8723-7FFFFDA7B0FC}"/>
              </a:ext>
            </a:extLst>
          </p:cNvPr>
          <p:cNvSpPr txBox="1"/>
          <p:nvPr/>
        </p:nvSpPr>
        <p:spPr>
          <a:xfrm>
            <a:off x="7288267" y="3545103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Worker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C717BB6-368A-C746-97DC-9EC544E66E04}"/>
              </a:ext>
            </a:extLst>
          </p:cNvPr>
          <p:cNvCxnSpPr>
            <a:cxnSpLocks/>
          </p:cNvCxnSpPr>
          <p:nvPr/>
        </p:nvCxnSpPr>
        <p:spPr>
          <a:xfrm flipV="1">
            <a:off x="3401598" y="3474939"/>
            <a:ext cx="2144669" cy="6345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489E571-4429-8C4F-B5FC-4ACF782FBACB}"/>
              </a:ext>
            </a:extLst>
          </p:cNvPr>
          <p:cNvCxnSpPr>
            <a:cxnSpLocks/>
          </p:cNvCxnSpPr>
          <p:nvPr/>
        </p:nvCxnSpPr>
        <p:spPr>
          <a:xfrm flipV="1">
            <a:off x="3442283" y="3768765"/>
            <a:ext cx="3927407" cy="3109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A0AE8E0C-4655-F346-B03B-91FFDBF9FE87}"/>
              </a:ext>
            </a:extLst>
          </p:cNvPr>
          <p:cNvGrpSpPr/>
          <p:nvPr/>
        </p:nvGrpSpPr>
        <p:grpSpPr>
          <a:xfrm>
            <a:off x="9812628" y="4056061"/>
            <a:ext cx="667990" cy="664280"/>
            <a:chOff x="9827859" y="3872032"/>
            <a:chExt cx="667990" cy="664280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4BE88F68-AE12-3444-A5DD-91747AA880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63694" y="3920735"/>
              <a:ext cx="360000" cy="360000"/>
              <a:chOff x="9235771" y="1841283"/>
              <a:chExt cx="2416415" cy="2416415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C82EE740-CE76-8A45-A952-00DFCE266FBF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69" name="Graphic 15">
                <a:extLst>
                  <a:ext uri="{FF2B5EF4-FFF2-40B4-BE49-F238E27FC236}">
                    <a16:creationId xmlns:a16="http://schemas.microsoft.com/office/drawing/2014/main" id="{69D07A12-4D15-CB4D-8749-6BD32C0F1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045CB2B-8C91-574B-B89B-B6C56B42CDF5}"/>
                </a:ext>
              </a:extLst>
            </p:cNvPr>
            <p:cNvSpPr txBox="1"/>
            <p:nvPr/>
          </p:nvSpPr>
          <p:spPr>
            <a:xfrm>
              <a:off x="9827859" y="4259313"/>
              <a:ext cx="645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S3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416B9300-78A0-4B4F-A74A-5DD9998CFD09}"/>
                </a:ext>
              </a:extLst>
            </p:cNvPr>
            <p:cNvSpPr/>
            <p:nvPr/>
          </p:nvSpPr>
          <p:spPr>
            <a:xfrm>
              <a:off x="9883793" y="3872032"/>
              <a:ext cx="612056" cy="603589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rgbClr val="DF3312"/>
                </a:solidFill>
              </a:endParaRPr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8DC51D6-95D9-204C-B577-13B4DC6165D4}"/>
              </a:ext>
            </a:extLst>
          </p:cNvPr>
          <p:cNvGrpSpPr/>
          <p:nvPr/>
        </p:nvGrpSpPr>
        <p:grpSpPr>
          <a:xfrm>
            <a:off x="9812628" y="1451071"/>
            <a:ext cx="2418342" cy="660064"/>
            <a:chOff x="9831536" y="1451071"/>
            <a:chExt cx="2418342" cy="660064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EBA4B26-4C27-FD40-8D76-332A5E4FA2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63694" y="1486518"/>
              <a:ext cx="360000" cy="360000"/>
              <a:chOff x="9235771" y="1841283"/>
              <a:chExt cx="2416415" cy="2416415"/>
            </a:xfrm>
          </p:grpSpPr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7B5F373-FA5C-A74A-91D0-67D94485B49C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61" name="Graphic 15">
                <a:extLst>
                  <a:ext uri="{FF2B5EF4-FFF2-40B4-BE49-F238E27FC236}">
                    <a16:creationId xmlns:a16="http://schemas.microsoft.com/office/drawing/2014/main" id="{BDDB53EA-7121-0D46-A356-BA8E96AB5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28D553C1-2C1F-7E4B-9685-067F68C8833A}"/>
                </a:ext>
              </a:extLst>
            </p:cNvPr>
            <p:cNvSpPr txBox="1"/>
            <p:nvPr/>
          </p:nvSpPr>
          <p:spPr>
            <a:xfrm>
              <a:off x="9831536" y="1834136"/>
              <a:ext cx="645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ECS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7" name="Rectangle 79">
              <a:extLst>
                <a:ext uri="{FF2B5EF4-FFF2-40B4-BE49-F238E27FC236}">
                  <a16:creationId xmlns:a16="http://schemas.microsoft.com/office/drawing/2014/main" id="{C0C833CF-116B-AD4F-BE58-016581F1EE77}"/>
                </a:ext>
              </a:extLst>
            </p:cNvPr>
            <p:cNvSpPr/>
            <p:nvPr/>
          </p:nvSpPr>
          <p:spPr>
            <a:xfrm>
              <a:off x="9894055" y="1451071"/>
              <a:ext cx="612056" cy="603589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F4956328-714C-F247-9719-3349AFDD82BE}"/>
                </a:ext>
              </a:extLst>
            </p:cNvPr>
            <p:cNvSpPr txBox="1"/>
            <p:nvPr/>
          </p:nvSpPr>
          <p:spPr>
            <a:xfrm>
              <a:off x="9958200" y="1510896"/>
              <a:ext cx="2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VPCE-ECS-SG</a:t>
              </a:r>
            </a:p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port443: </a:t>
              </a:r>
              <a:r>
                <a:rPr kumimoji="1" lang="en-US" altLang="ja-JP" sz="12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WorkerSG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3CDAE30-1F6E-2941-9E22-BC05395549F2}"/>
              </a:ext>
            </a:extLst>
          </p:cNvPr>
          <p:cNvGrpSpPr/>
          <p:nvPr/>
        </p:nvGrpSpPr>
        <p:grpSpPr>
          <a:xfrm>
            <a:off x="9812628" y="3360031"/>
            <a:ext cx="2433239" cy="664019"/>
            <a:chOff x="9827859" y="3128939"/>
            <a:chExt cx="2433239" cy="664019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9FC9146F-A8C3-0143-9058-079E977959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58200" y="3179253"/>
              <a:ext cx="360000" cy="360000"/>
              <a:chOff x="9235771" y="1841283"/>
              <a:chExt cx="2416415" cy="2416415"/>
            </a:xfrm>
          </p:grpSpPr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9647FECA-2F5C-4441-A039-5BFC45B7E23C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66" name="Graphic 15">
                <a:extLst>
                  <a:ext uri="{FF2B5EF4-FFF2-40B4-BE49-F238E27FC236}">
                    <a16:creationId xmlns:a16="http://schemas.microsoft.com/office/drawing/2014/main" id="{E30A4A9E-50FC-8A4B-AB18-FB98227AD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3584067E-481A-D04C-873C-3AE556439290}"/>
                </a:ext>
              </a:extLst>
            </p:cNvPr>
            <p:cNvSpPr txBox="1"/>
            <p:nvPr/>
          </p:nvSpPr>
          <p:spPr>
            <a:xfrm>
              <a:off x="9827859" y="3514882"/>
              <a:ext cx="645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ECR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8" name="Rectangle 79">
              <a:extLst>
                <a:ext uri="{FF2B5EF4-FFF2-40B4-BE49-F238E27FC236}">
                  <a16:creationId xmlns:a16="http://schemas.microsoft.com/office/drawing/2014/main" id="{3D78EB2E-644A-4E47-BD1B-CAE1C124A2DE}"/>
                </a:ext>
              </a:extLst>
            </p:cNvPr>
            <p:cNvSpPr/>
            <p:nvPr/>
          </p:nvSpPr>
          <p:spPr>
            <a:xfrm>
              <a:off x="9883793" y="3128939"/>
              <a:ext cx="612056" cy="603589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563B7355-3716-464A-B214-DAAF92D46097}"/>
                </a:ext>
              </a:extLst>
            </p:cNvPr>
            <p:cNvSpPr txBox="1"/>
            <p:nvPr/>
          </p:nvSpPr>
          <p:spPr>
            <a:xfrm>
              <a:off x="9969420" y="3146627"/>
              <a:ext cx="2291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VPCE-ECR-SG</a:t>
              </a:r>
            </a:p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port443: </a:t>
              </a:r>
              <a:r>
                <a:rPr kumimoji="1" lang="en-US" altLang="ja-JP" sz="12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WorkerSG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port443: </a:t>
              </a:r>
              <a:r>
                <a:rPr kumimoji="1" lang="en-US" altLang="ja-JP" sz="12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BastionSG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18FD4E4E-4CED-984E-8414-708407C85257}"/>
              </a:ext>
            </a:extLst>
          </p:cNvPr>
          <p:cNvGrpSpPr/>
          <p:nvPr/>
        </p:nvGrpSpPr>
        <p:grpSpPr>
          <a:xfrm>
            <a:off x="9812628" y="4696596"/>
            <a:ext cx="2474432" cy="681626"/>
            <a:chOff x="9837384" y="4596237"/>
            <a:chExt cx="2474432" cy="681626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34C54788-C62C-5843-A016-D22D313CFA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73219" y="4662286"/>
              <a:ext cx="360000" cy="360000"/>
              <a:chOff x="9235771" y="1841283"/>
              <a:chExt cx="2416415" cy="2416415"/>
            </a:xfrm>
          </p:grpSpPr>
          <p:sp>
            <p:nvSpPr>
              <p:cNvPr id="74" name="円/楕円 73">
                <a:extLst>
                  <a:ext uri="{FF2B5EF4-FFF2-40B4-BE49-F238E27FC236}">
                    <a16:creationId xmlns:a16="http://schemas.microsoft.com/office/drawing/2014/main" id="{8B77599A-63D0-8B4F-81DE-B8C4DBF88210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75" name="Graphic 15">
                <a:extLst>
                  <a:ext uri="{FF2B5EF4-FFF2-40B4-BE49-F238E27FC236}">
                    <a16:creationId xmlns:a16="http://schemas.microsoft.com/office/drawing/2014/main" id="{F15A7694-0D0A-694B-82F5-137472A79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B8EE80B-8D4F-9348-9F30-41D3335B8352}"/>
                </a:ext>
              </a:extLst>
            </p:cNvPr>
            <p:cNvSpPr txBox="1"/>
            <p:nvPr/>
          </p:nvSpPr>
          <p:spPr>
            <a:xfrm>
              <a:off x="9837384" y="5000864"/>
              <a:ext cx="645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Logs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3ECF7CD-3B49-A148-8A82-3199614336B9}"/>
                </a:ext>
              </a:extLst>
            </p:cNvPr>
            <p:cNvSpPr/>
            <p:nvPr/>
          </p:nvSpPr>
          <p:spPr>
            <a:xfrm>
              <a:off x="9883793" y="4596237"/>
              <a:ext cx="612056" cy="603589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E4615A84-9E2A-7745-B9A4-ABCBEFF7D68F}"/>
                </a:ext>
              </a:extLst>
            </p:cNvPr>
            <p:cNvSpPr txBox="1"/>
            <p:nvPr/>
          </p:nvSpPr>
          <p:spPr>
            <a:xfrm>
              <a:off x="10020138" y="4693554"/>
              <a:ext cx="2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VPCE-Logs-SG</a:t>
              </a:r>
            </a:p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port443: </a:t>
              </a:r>
              <a:r>
                <a:rPr kumimoji="1" lang="en-US" altLang="ja-JP" sz="12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WorkerSG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41493A36-EAF1-B646-A1CB-2CB025CCD92B}"/>
              </a:ext>
            </a:extLst>
          </p:cNvPr>
          <p:cNvGrpSpPr>
            <a:grpSpLocks noChangeAspect="1"/>
          </p:cNvGrpSpPr>
          <p:nvPr/>
        </p:nvGrpSpPr>
        <p:grpSpPr>
          <a:xfrm>
            <a:off x="6583122" y="4592099"/>
            <a:ext cx="432000" cy="432000"/>
            <a:chOff x="238623" y="3836174"/>
            <a:chExt cx="2743834" cy="2743834"/>
          </a:xfrm>
        </p:grpSpPr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48078982-5BA3-EF47-B2F2-686DF7E6DB16}"/>
                </a:ext>
              </a:extLst>
            </p:cNvPr>
            <p:cNvSpPr/>
            <p:nvPr/>
          </p:nvSpPr>
          <p:spPr>
            <a:xfrm>
              <a:off x="266699" y="3911119"/>
              <a:ext cx="2658525" cy="25660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84" name="Graphic 16">
              <a:extLst>
                <a:ext uri="{FF2B5EF4-FFF2-40B4-BE49-F238E27FC236}">
                  <a16:creationId xmlns:a16="http://schemas.microsoft.com/office/drawing/2014/main" id="{D9A9C885-FB84-B044-86C9-5661C479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8623" y="3836174"/>
              <a:ext cx="2743834" cy="2743834"/>
            </a:xfrm>
            <a:prstGeom prst="rect">
              <a:avLst/>
            </a:prstGeom>
          </p:spPr>
        </p:pic>
      </p:grpSp>
      <p:sp>
        <p:nvSpPr>
          <p:cNvPr id="88" name="Rectangle 79">
            <a:extLst>
              <a:ext uri="{FF2B5EF4-FFF2-40B4-BE49-F238E27FC236}">
                <a16:creationId xmlns:a16="http://schemas.microsoft.com/office/drawing/2014/main" id="{C1578A3A-68F0-6448-AD6C-52F307787BDC}"/>
              </a:ext>
            </a:extLst>
          </p:cNvPr>
          <p:cNvSpPr/>
          <p:nvPr/>
        </p:nvSpPr>
        <p:spPr>
          <a:xfrm>
            <a:off x="6490729" y="4515152"/>
            <a:ext cx="612056" cy="60358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23A2192-BBF1-4F44-BAAB-811156429D08}"/>
              </a:ext>
            </a:extLst>
          </p:cNvPr>
          <p:cNvSpPr txBox="1"/>
          <p:nvPr/>
        </p:nvSpPr>
        <p:spPr>
          <a:xfrm>
            <a:off x="6862127" y="4634248"/>
            <a:ext cx="205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AlbSG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port80: 0.0.0.0/0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A4A7BE5-CD55-1143-9FA9-92DFB0914189}"/>
              </a:ext>
            </a:extLst>
          </p:cNvPr>
          <p:cNvGrpSpPr/>
          <p:nvPr/>
        </p:nvGrpSpPr>
        <p:grpSpPr>
          <a:xfrm>
            <a:off x="5619355" y="2134379"/>
            <a:ext cx="627919" cy="627919"/>
            <a:chOff x="643320" y="4186258"/>
            <a:chExt cx="1182606" cy="1182606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C204FD5-F60F-094D-997B-2E5FBF32D799}"/>
                </a:ext>
              </a:extLst>
            </p:cNvPr>
            <p:cNvSpPr/>
            <p:nvPr/>
          </p:nvSpPr>
          <p:spPr>
            <a:xfrm>
              <a:off x="723247" y="4452373"/>
              <a:ext cx="1044000" cy="648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93" name="Graphic 13">
              <a:extLst>
                <a:ext uri="{FF2B5EF4-FFF2-40B4-BE49-F238E27FC236}">
                  <a16:creationId xmlns:a16="http://schemas.microsoft.com/office/drawing/2014/main" id="{D43F3F36-C76F-7E4B-8B11-6F3A2770F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3320" y="4186258"/>
              <a:ext cx="1182606" cy="1182606"/>
            </a:xfrm>
            <a:prstGeom prst="rect">
              <a:avLst/>
            </a:prstGeom>
          </p:spPr>
        </p:pic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CF04179B-890F-054E-BD7F-AE0F4A3BF990}"/>
              </a:ext>
            </a:extLst>
          </p:cNvPr>
          <p:cNvGrpSpPr/>
          <p:nvPr/>
        </p:nvGrpSpPr>
        <p:grpSpPr>
          <a:xfrm>
            <a:off x="6451749" y="2134379"/>
            <a:ext cx="627919" cy="627919"/>
            <a:chOff x="643320" y="4186258"/>
            <a:chExt cx="1182606" cy="1182606"/>
          </a:xfrm>
        </p:grpSpPr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C775DBD6-C8EE-2946-893C-22662B5D4F4F}"/>
                </a:ext>
              </a:extLst>
            </p:cNvPr>
            <p:cNvSpPr/>
            <p:nvPr/>
          </p:nvSpPr>
          <p:spPr>
            <a:xfrm>
              <a:off x="723247" y="4452373"/>
              <a:ext cx="1044000" cy="648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98" name="Graphic 13">
              <a:extLst>
                <a:ext uri="{FF2B5EF4-FFF2-40B4-BE49-F238E27FC236}">
                  <a16:creationId xmlns:a16="http://schemas.microsoft.com/office/drawing/2014/main" id="{50FB6E95-5001-5D40-9B1A-252F02BC4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3320" y="4186258"/>
              <a:ext cx="1182606" cy="1182606"/>
            </a:xfrm>
            <a:prstGeom prst="rect">
              <a:avLst/>
            </a:prstGeom>
          </p:spPr>
        </p:pic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68F7D0E5-FCFA-E24B-8043-D8E13B067B5A}"/>
              </a:ext>
            </a:extLst>
          </p:cNvPr>
          <p:cNvGrpSpPr/>
          <p:nvPr/>
        </p:nvGrpSpPr>
        <p:grpSpPr>
          <a:xfrm>
            <a:off x="7237504" y="2134379"/>
            <a:ext cx="627919" cy="627919"/>
            <a:chOff x="643320" y="4186258"/>
            <a:chExt cx="1182606" cy="1182606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673DD68-5191-4A4E-8C7B-2B416FDC608B}"/>
                </a:ext>
              </a:extLst>
            </p:cNvPr>
            <p:cNvSpPr/>
            <p:nvPr/>
          </p:nvSpPr>
          <p:spPr>
            <a:xfrm>
              <a:off x="723247" y="4452373"/>
              <a:ext cx="1044000" cy="648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101" name="Graphic 13">
              <a:extLst>
                <a:ext uri="{FF2B5EF4-FFF2-40B4-BE49-F238E27FC236}">
                  <a16:creationId xmlns:a16="http://schemas.microsoft.com/office/drawing/2014/main" id="{2FAA7B69-F808-5247-9650-40DD109D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3320" y="4186258"/>
              <a:ext cx="1182606" cy="1182606"/>
            </a:xfrm>
            <a:prstGeom prst="rect">
              <a:avLst/>
            </a:prstGeom>
          </p:spPr>
        </p:pic>
      </p:grpSp>
      <p:sp>
        <p:nvSpPr>
          <p:cNvPr id="102" name="Rectangle 79">
            <a:extLst>
              <a:ext uri="{FF2B5EF4-FFF2-40B4-BE49-F238E27FC236}">
                <a16:creationId xmlns:a16="http://schemas.microsoft.com/office/drawing/2014/main" id="{1ECD36DB-2B6E-D84E-957D-6A6EFFAF2C27}"/>
              </a:ext>
            </a:extLst>
          </p:cNvPr>
          <p:cNvSpPr/>
          <p:nvPr/>
        </p:nvSpPr>
        <p:spPr>
          <a:xfrm>
            <a:off x="7175798" y="2170201"/>
            <a:ext cx="780585" cy="5503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5DA53E3-61B3-6449-A4CD-D586CEFF189C}"/>
              </a:ext>
            </a:extLst>
          </p:cNvPr>
          <p:cNvSpPr txBox="1"/>
          <p:nvPr/>
        </p:nvSpPr>
        <p:spPr>
          <a:xfrm>
            <a:off x="7835264" y="1816055"/>
            <a:ext cx="205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TaskSG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port80: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AlbSG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(bridge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では利用しない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104" name="Rectangle 79">
            <a:extLst>
              <a:ext uri="{FF2B5EF4-FFF2-40B4-BE49-F238E27FC236}">
                <a16:creationId xmlns:a16="http://schemas.microsoft.com/office/drawing/2014/main" id="{9436C6B2-9EFA-574D-8629-AE755AD0116F}"/>
              </a:ext>
            </a:extLst>
          </p:cNvPr>
          <p:cNvSpPr/>
          <p:nvPr/>
        </p:nvSpPr>
        <p:spPr>
          <a:xfrm>
            <a:off x="6367085" y="2166001"/>
            <a:ext cx="780585" cy="5503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105" name="Rectangle 79">
            <a:extLst>
              <a:ext uri="{FF2B5EF4-FFF2-40B4-BE49-F238E27FC236}">
                <a16:creationId xmlns:a16="http://schemas.microsoft.com/office/drawing/2014/main" id="{D1AE6F0B-65B9-3342-A91D-D493F1BB59E6}"/>
              </a:ext>
            </a:extLst>
          </p:cNvPr>
          <p:cNvSpPr/>
          <p:nvPr/>
        </p:nvSpPr>
        <p:spPr>
          <a:xfrm>
            <a:off x="5518410" y="2161886"/>
            <a:ext cx="780585" cy="5503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1ACDBB2-DF84-7A4D-B7F4-17B6CD41990E}"/>
              </a:ext>
            </a:extLst>
          </p:cNvPr>
          <p:cNvGrpSpPr/>
          <p:nvPr/>
        </p:nvGrpSpPr>
        <p:grpSpPr>
          <a:xfrm>
            <a:off x="9812628" y="2087391"/>
            <a:ext cx="2418342" cy="660064"/>
            <a:chOff x="9812628" y="2128593"/>
            <a:chExt cx="2418342" cy="660064"/>
          </a:xfrm>
        </p:grpSpPr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E5DD4FFD-4D65-014A-8C8C-D606ED0DE2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44786" y="2164040"/>
              <a:ext cx="360000" cy="360000"/>
              <a:chOff x="9235771" y="1841283"/>
              <a:chExt cx="2416415" cy="2416415"/>
            </a:xfrm>
          </p:grpSpPr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E44D89E0-228B-014E-884F-834E724E32F1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108" name="Graphic 15">
                <a:extLst>
                  <a:ext uri="{FF2B5EF4-FFF2-40B4-BE49-F238E27FC236}">
                    <a16:creationId xmlns:a16="http://schemas.microsoft.com/office/drawing/2014/main" id="{FE57B7C2-AB9F-DA48-953C-8A9986F0E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7B40148A-E71D-B345-92FE-ED1162FDA7C1}"/>
                </a:ext>
              </a:extLst>
            </p:cNvPr>
            <p:cNvSpPr txBox="1"/>
            <p:nvPr/>
          </p:nvSpPr>
          <p:spPr>
            <a:xfrm>
              <a:off x="9812628" y="2511658"/>
              <a:ext cx="1238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ECS-agent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0" name="Rectangle 79">
              <a:extLst>
                <a:ext uri="{FF2B5EF4-FFF2-40B4-BE49-F238E27FC236}">
                  <a16:creationId xmlns:a16="http://schemas.microsoft.com/office/drawing/2014/main" id="{DCAFCBD8-DDA3-A546-B1E6-C2AE072D335D}"/>
                </a:ext>
              </a:extLst>
            </p:cNvPr>
            <p:cNvSpPr/>
            <p:nvPr/>
          </p:nvSpPr>
          <p:spPr>
            <a:xfrm>
              <a:off x="9875147" y="2128593"/>
              <a:ext cx="612056" cy="603589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A0DF05C3-86C6-F245-AE9C-718970AD6146}"/>
                </a:ext>
              </a:extLst>
            </p:cNvPr>
            <p:cNvSpPr txBox="1"/>
            <p:nvPr/>
          </p:nvSpPr>
          <p:spPr>
            <a:xfrm>
              <a:off x="9939292" y="2132663"/>
              <a:ext cx="2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VPCE-ECS-SG</a:t>
              </a:r>
            </a:p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port443: </a:t>
              </a:r>
              <a:r>
                <a:rPr kumimoji="1" lang="en-US" altLang="ja-JP" sz="12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WorkerSG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A4E9EFB2-1B8A-064A-A239-7B6A52C3D076}"/>
              </a:ext>
            </a:extLst>
          </p:cNvPr>
          <p:cNvGrpSpPr/>
          <p:nvPr/>
        </p:nvGrpSpPr>
        <p:grpSpPr>
          <a:xfrm>
            <a:off x="9812628" y="2716630"/>
            <a:ext cx="2418342" cy="667145"/>
            <a:chOff x="9965028" y="2273912"/>
            <a:chExt cx="2418342" cy="667145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248C615-2B81-EF42-94D7-35DECEAE46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97186" y="2316440"/>
              <a:ext cx="360000" cy="360000"/>
              <a:chOff x="9235771" y="1841283"/>
              <a:chExt cx="2416415" cy="2416415"/>
            </a:xfrm>
          </p:grpSpPr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BB191DA-2DBC-7143-BA3B-78CC1B783BA0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120" name="Graphic 15">
                <a:extLst>
                  <a:ext uri="{FF2B5EF4-FFF2-40B4-BE49-F238E27FC236}">
                    <a16:creationId xmlns:a16="http://schemas.microsoft.com/office/drawing/2014/main" id="{D4620967-D950-9C43-8D8C-7C6BC1763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5400766D-9D6D-AA46-B579-757185A0D291}"/>
                </a:ext>
              </a:extLst>
            </p:cNvPr>
            <p:cNvSpPr txBox="1"/>
            <p:nvPr/>
          </p:nvSpPr>
          <p:spPr>
            <a:xfrm>
              <a:off x="9965028" y="2664058"/>
              <a:ext cx="1599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ECS-telemeter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2" name="Rectangle 79">
              <a:extLst>
                <a:ext uri="{FF2B5EF4-FFF2-40B4-BE49-F238E27FC236}">
                  <a16:creationId xmlns:a16="http://schemas.microsoft.com/office/drawing/2014/main" id="{CDF224CB-8A0F-5949-AE01-EC8176875014}"/>
                </a:ext>
              </a:extLst>
            </p:cNvPr>
            <p:cNvSpPr/>
            <p:nvPr/>
          </p:nvSpPr>
          <p:spPr>
            <a:xfrm>
              <a:off x="10027547" y="2280993"/>
              <a:ext cx="612056" cy="603589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2A4037D4-160C-F541-9724-2341CEE19B43}"/>
                </a:ext>
              </a:extLst>
            </p:cNvPr>
            <p:cNvSpPr txBox="1"/>
            <p:nvPr/>
          </p:nvSpPr>
          <p:spPr>
            <a:xfrm>
              <a:off x="10091692" y="2273912"/>
              <a:ext cx="2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VPCE-ECS-SG</a:t>
              </a:r>
            </a:p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port443: </a:t>
              </a:r>
              <a:r>
                <a:rPr kumimoji="1" lang="en-US" altLang="ja-JP" sz="12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WorkerSG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53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47213</TotalTime>
  <Words>83</Words>
  <Application>Microsoft Macintosh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Meiryo</vt:lpstr>
      <vt:lpstr>Arial</vt:lpstr>
      <vt:lpstr>Calibri</vt:lpstr>
      <vt:lpstr>Office Theme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/>
  <cp:lastModifiedBy>Microsoft Office User</cp:lastModifiedBy>
  <cp:revision>619</cp:revision>
  <cp:lastPrinted>2019-01-03T20:59:05Z</cp:lastPrinted>
  <dcterms:created xsi:type="dcterms:W3CDTF">2018-09-14T20:21:45Z</dcterms:created>
  <dcterms:modified xsi:type="dcterms:W3CDTF">2020-06-09T05:09:47Z</dcterms:modified>
  <cp:category/>
</cp:coreProperties>
</file>