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4"/>
    <a:srgbClr val="F4F7F5"/>
    <a:srgbClr val="232F3E"/>
    <a:srgbClr val="F79BC5"/>
    <a:srgbClr val="C5A1FF"/>
    <a:srgbClr val="95B0FF"/>
    <a:srgbClr val="67E6BE"/>
    <a:srgbClr val="FFCC83"/>
    <a:srgbClr val="FEE385"/>
    <a:srgbClr val="FFC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3"/>
    <p:restoredTop sz="94771"/>
  </p:normalViewPr>
  <p:slideViewPr>
    <p:cSldViewPr snapToGrid="0" snapToObjects="1">
      <p:cViewPr varScale="1">
        <p:scale>
          <a:sx n="149" d="100"/>
          <a:sy n="149" d="100"/>
        </p:scale>
        <p:origin x="1400" y="176"/>
      </p:cViewPr>
      <p:guideLst>
        <p:guide pos="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98A0D-A7F3-9841-8553-5B35F3AC5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B88DE-CDD9-124E-A27A-357CE0086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2264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2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>
            <a:extLst>
              <a:ext uri="{FF2B5EF4-FFF2-40B4-BE49-F238E27FC236}">
                <a16:creationId xmlns:a16="http://schemas.microsoft.com/office/drawing/2014/main" id="{5222D4B1-D187-C547-9953-985A7BDAE5A2}"/>
              </a:ext>
            </a:extLst>
          </p:cNvPr>
          <p:cNvSpPr/>
          <p:nvPr/>
        </p:nvSpPr>
        <p:spPr>
          <a:xfrm>
            <a:off x="4160278" y="1887608"/>
            <a:ext cx="5867872" cy="363147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Function VPC</a:t>
            </a:r>
          </a:p>
        </p:txBody>
      </p:sp>
      <p:pic>
        <p:nvPicPr>
          <p:cNvPr id="5" name="Graphic 66">
            <a:extLst>
              <a:ext uri="{FF2B5EF4-FFF2-40B4-BE49-F238E27FC236}">
                <a16:creationId xmlns:a16="http://schemas.microsoft.com/office/drawing/2014/main" id="{5C171693-B206-F644-B079-44CC52519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471" y="1887608"/>
            <a:ext cx="330200" cy="330200"/>
          </a:xfrm>
          <a:prstGeom prst="rect">
            <a:avLst/>
          </a:prstGeom>
        </p:spPr>
      </p:pic>
      <p:sp>
        <p:nvSpPr>
          <p:cNvPr id="6" name="Rectangle 28">
            <a:extLst>
              <a:ext uri="{FF2B5EF4-FFF2-40B4-BE49-F238E27FC236}">
                <a16:creationId xmlns:a16="http://schemas.microsoft.com/office/drawing/2014/main" id="{16E1F623-D56E-C64E-9F9B-B5B30BA2BA24}"/>
              </a:ext>
            </a:extLst>
          </p:cNvPr>
          <p:cNvSpPr/>
          <p:nvPr/>
        </p:nvSpPr>
        <p:spPr>
          <a:xfrm>
            <a:off x="4639643" y="2198157"/>
            <a:ext cx="2216262" cy="151309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3D499BEF-8673-134D-B2B4-5BD0084C8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9644" y="2195798"/>
            <a:ext cx="274320" cy="274320"/>
          </a:xfrm>
          <a:prstGeom prst="rect">
            <a:avLst/>
          </a:prstGeom>
        </p:spPr>
      </p:pic>
      <p:sp>
        <p:nvSpPr>
          <p:cNvPr id="8" name="Rectangle 28">
            <a:extLst>
              <a:ext uri="{FF2B5EF4-FFF2-40B4-BE49-F238E27FC236}">
                <a16:creationId xmlns:a16="http://schemas.microsoft.com/office/drawing/2014/main" id="{B33DD99C-0BA8-2A4E-B191-A2E1F83D0331}"/>
              </a:ext>
            </a:extLst>
          </p:cNvPr>
          <p:cNvSpPr/>
          <p:nvPr/>
        </p:nvSpPr>
        <p:spPr>
          <a:xfrm>
            <a:off x="6947943" y="2198156"/>
            <a:ext cx="2662311" cy="150997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74E27B67-F58A-FB41-84CC-E3B7E5CDF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7945" y="2195798"/>
            <a:ext cx="274320" cy="274320"/>
          </a:xfrm>
          <a:prstGeom prst="rect">
            <a:avLst/>
          </a:prstGeom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0AE8AA2A-15EE-1641-9B3A-22E69BE73273}"/>
              </a:ext>
            </a:extLst>
          </p:cNvPr>
          <p:cNvSpPr/>
          <p:nvPr/>
        </p:nvSpPr>
        <p:spPr>
          <a:xfrm>
            <a:off x="6947943" y="3798849"/>
            <a:ext cx="2662311" cy="15284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D071F276-2B49-4E41-B4DB-97966F87C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7942" y="3798849"/>
            <a:ext cx="274320" cy="274320"/>
          </a:xfrm>
          <a:prstGeom prst="rect">
            <a:avLst/>
          </a:prstGeom>
        </p:spPr>
      </p:pic>
      <p:sp>
        <p:nvSpPr>
          <p:cNvPr id="12" name="Rectangle 34">
            <a:extLst>
              <a:ext uri="{FF2B5EF4-FFF2-40B4-BE49-F238E27FC236}">
                <a16:creationId xmlns:a16="http://schemas.microsoft.com/office/drawing/2014/main" id="{7411F166-6F53-DB4E-9B32-E06FD3E50809}"/>
              </a:ext>
            </a:extLst>
          </p:cNvPr>
          <p:cNvSpPr/>
          <p:nvPr/>
        </p:nvSpPr>
        <p:spPr>
          <a:xfrm>
            <a:off x="1020011" y="1147380"/>
            <a:ext cx="10307521" cy="4707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3" name="Graphic 11">
            <a:extLst>
              <a:ext uri="{FF2B5EF4-FFF2-40B4-BE49-F238E27FC236}">
                <a16:creationId xmlns:a16="http://schemas.microsoft.com/office/drawing/2014/main" id="{9D678673-4DAF-A64D-8D89-061E7F698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011" y="1147380"/>
            <a:ext cx="330200" cy="330200"/>
          </a:xfrm>
          <a:prstGeom prst="rect">
            <a:avLst/>
          </a:prstGeom>
        </p:spPr>
      </p:pic>
      <p:pic>
        <p:nvPicPr>
          <p:cNvPr id="14" name="Graphic 35">
            <a:extLst>
              <a:ext uri="{FF2B5EF4-FFF2-40B4-BE49-F238E27FC236}">
                <a16:creationId xmlns:a16="http://schemas.microsoft.com/office/drawing/2014/main" id="{9FD0C590-6CAD-7E4D-863F-83410BB9EC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07515" y="2953142"/>
            <a:ext cx="469900" cy="469900"/>
          </a:xfrm>
          <a:prstGeom prst="rect">
            <a:avLst/>
          </a:prstGeom>
        </p:spPr>
      </p:pic>
      <p:sp>
        <p:nvSpPr>
          <p:cNvPr id="15" name="TextBox 18">
            <a:extLst>
              <a:ext uri="{FF2B5EF4-FFF2-40B4-BE49-F238E27FC236}">
                <a16:creationId xmlns:a16="http://schemas.microsoft.com/office/drawing/2014/main" id="{DE05C0BD-FD75-0344-83FB-7A5F37B1FD1C}"/>
              </a:ext>
            </a:extLst>
          </p:cNvPr>
          <p:cNvSpPr txBox="1"/>
          <p:nvPr/>
        </p:nvSpPr>
        <p:spPr>
          <a:xfrm>
            <a:off x="8790678" y="1634072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ea"/>
              </a:rPr>
              <a:t>AWS Storage Gateway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2F9C91FC-6251-A341-946A-9C0F35E87A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45641" y="1194786"/>
            <a:ext cx="453816" cy="453816"/>
          </a:xfrm>
          <a:prstGeom prst="rect">
            <a:avLst/>
          </a:pr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F2EC906-7AA4-7C43-9603-8FFE3DE54FBC}"/>
              </a:ext>
            </a:extLst>
          </p:cNvPr>
          <p:cNvGrpSpPr/>
          <p:nvPr/>
        </p:nvGrpSpPr>
        <p:grpSpPr>
          <a:xfrm>
            <a:off x="9578872" y="3375893"/>
            <a:ext cx="946454" cy="742629"/>
            <a:chOff x="1320554" y="3495015"/>
            <a:chExt cx="946454" cy="742629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22A8CC61-C100-4F4D-8AE1-D208155AEEE2}"/>
                </a:ext>
              </a:extLst>
            </p:cNvPr>
            <p:cNvGrpSpPr/>
            <p:nvPr/>
          </p:nvGrpSpPr>
          <p:grpSpPr>
            <a:xfrm>
              <a:off x="1614231" y="3495015"/>
              <a:ext cx="360000" cy="360000"/>
              <a:chOff x="2328410" y="1007646"/>
              <a:chExt cx="5702717" cy="5702717"/>
            </a:xfrm>
          </p:grpSpPr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FE4A639D-E080-B549-9238-F7643F7775FA}"/>
                  </a:ext>
                </a:extLst>
              </p:cNvPr>
              <p:cNvSpPr/>
              <p:nvPr/>
            </p:nvSpPr>
            <p:spPr>
              <a:xfrm>
                <a:off x="2603570" y="1284551"/>
                <a:ext cx="5148905" cy="5148905"/>
              </a:xfrm>
              <a:prstGeom prst="ellipse">
                <a:avLst/>
              </a:prstGeom>
              <a:solidFill>
                <a:srgbClr val="F4F7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21" name="Graphic 15">
                <a:extLst>
                  <a:ext uri="{FF2B5EF4-FFF2-40B4-BE49-F238E27FC236}">
                    <a16:creationId xmlns:a16="http://schemas.microsoft.com/office/drawing/2014/main" id="{68D53C81-27BD-F747-8557-0045E5DC0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28410" y="1007646"/>
                <a:ext cx="5702717" cy="5702717"/>
              </a:xfrm>
              <a:prstGeom prst="rect">
                <a:avLst/>
              </a:prstGeom>
            </p:spPr>
          </p:pic>
        </p:grpSp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22014922-1C27-6E41-9925-671E6E74491E}"/>
                </a:ext>
              </a:extLst>
            </p:cNvPr>
            <p:cNvSpPr txBox="1"/>
            <p:nvPr/>
          </p:nvSpPr>
          <p:spPr>
            <a:xfrm>
              <a:off x="1320554" y="3837534"/>
              <a:ext cx="9464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+mn-ea"/>
                </a:rPr>
                <a:t>VPCEndpoint</a:t>
              </a:r>
              <a:r>
                <a:rPr lang="en-US" sz="1000" dirty="0">
                  <a:latin typeface="+mn-ea"/>
                </a:rPr>
                <a:t>(s3)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08D8FEF-9507-EA4A-B955-7447125EE50B}"/>
              </a:ext>
            </a:extLst>
          </p:cNvPr>
          <p:cNvGrpSpPr/>
          <p:nvPr/>
        </p:nvGrpSpPr>
        <p:grpSpPr>
          <a:xfrm>
            <a:off x="7230848" y="1665060"/>
            <a:ext cx="1511998" cy="427682"/>
            <a:chOff x="462233" y="3427333"/>
            <a:chExt cx="1511998" cy="427682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4EBE81D3-E056-1A47-9DDA-656CB1F5C2EA}"/>
                </a:ext>
              </a:extLst>
            </p:cNvPr>
            <p:cNvGrpSpPr/>
            <p:nvPr/>
          </p:nvGrpSpPr>
          <p:grpSpPr>
            <a:xfrm>
              <a:off x="1614231" y="3495015"/>
              <a:ext cx="360000" cy="360000"/>
              <a:chOff x="2328410" y="1007646"/>
              <a:chExt cx="5702717" cy="5702717"/>
            </a:xfrm>
          </p:grpSpPr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D2E6CFB3-298B-B74D-BB39-578922342CAA}"/>
                  </a:ext>
                </a:extLst>
              </p:cNvPr>
              <p:cNvSpPr/>
              <p:nvPr/>
            </p:nvSpPr>
            <p:spPr>
              <a:xfrm>
                <a:off x="2603570" y="1284551"/>
                <a:ext cx="5148905" cy="5148905"/>
              </a:xfrm>
              <a:prstGeom prst="ellipse">
                <a:avLst/>
              </a:prstGeom>
              <a:solidFill>
                <a:srgbClr val="F4F7F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kumimoji="1" lang="ja-JP" altLang="en-US" sz="12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26" name="Graphic 15">
                <a:extLst>
                  <a:ext uri="{FF2B5EF4-FFF2-40B4-BE49-F238E27FC236}">
                    <a16:creationId xmlns:a16="http://schemas.microsoft.com/office/drawing/2014/main" id="{9A6B4A6D-D2F9-5B46-9B93-A8F9C67ED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28410" y="1007646"/>
                <a:ext cx="5702717" cy="5702717"/>
              </a:xfrm>
              <a:prstGeom prst="rect">
                <a:avLst/>
              </a:prstGeom>
            </p:spPr>
          </p:pic>
        </p:grp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96C1886D-92EF-ED47-BF13-54806E0DA3A4}"/>
                </a:ext>
              </a:extLst>
            </p:cNvPr>
            <p:cNvSpPr txBox="1"/>
            <p:nvPr/>
          </p:nvSpPr>
          <p:spPr>
            <a:xfrm>
              <a:off x="462233" y="3427333"/>
              <a:ext cx="131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+mn-ea"/>
                </a:rPr>
                <a:t>VPCEndpoint</a:t>
              </a:r>
              <a:endParaRPr lang="en-US" sz="1000" dirty="0">
                <a:latin typeface="+mn-ea"/>
              </a:endParaRPr>
            </a:p>
            <a:p>
              <a:pPr algn="ctr"/>
              <a:r>
                <a:rPr lang="en-US" sz="1000" dirty="0">
                  <a:latin typeface="+mn-ea"/>
                </a:rPr>
                <a:t>(</a:t>
              </a:r>
              <a:r>
                <a:rPr lang="en-US" sz="1000" dirty="0" err="1">
                  <a:latin typeface="+mn-ea"/>
                </a:rPr>
                <a:t>StorageGateway</a:t>
              </a:r>
              <a:r>
                <a:rPr lang="en-US" sz="1000" dirty="0">
                  <a:latin typeface="+mn-ea"/>
                </a:rPr>
                <a:t>)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0620086-4663-F846-BBE4-04F9D562B84B}"/>
              </a:ext>
            </a:extLst>
          </p:cNvPr>
          <p:cNvGrpSpPr/>
          <p:nvPr/>
        </p:nvGrpSpPr>
        <p:grpSpPr>
          <a:xfrm>
            <a:off x="8252195" y="2557663"/>
            <a:ext cx="609599" cy="609599"/>
            <a:chOff x="2142309" y="-181115"/>
            <a:chExt cx="7253027" cy="7253027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E1256F5-1606-6940-AF58-BF812AB3F681}"/>
                </a:ext>
              </a:extLst>
            </p:cNvPr>
            <p:cNvSpPr/>
            <p:nvPr/>
          </p:nvSpPr>
          <p:spPr>
            <a:xfrm>
              <a:off x="3091543" y="801189"/>
              <a:ext cx="5329646" cy="5303520"/>
            </a:xfrm>
            <a:prstGeom prst="rect">
              <a:avLst/>
            </a:prstGeom>
            <a:solidFill>
              <a:srgbClr val="F4F7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29" name="Graphic 135">
              <a:extLst>
                <a:ext uri="{FF2B5EF4-FFF2-40B4-BE49-F238E27FC236}">
                  <a16:creationId xmlns:a16="http://schemas.microsoft.com/office/drawing/2014/main" id="{1BC2B2B5-5034-814E-A888-AFE0B7862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42309" y="-181115"/>
              <a:ext cx="7253027" cy="7253027"/>
            </a:xfrm>
            <a:prstGeom prst="rect">
              <a:avLst/>
            </a:prstGeom>
          </p:spPr>
        </p:pic>
      </p:grpSp>
      <p:sp>
        <p:nvSpPr>
          <p:cNvPr id="30" name="Rectangle 28">
            <a:extLst>
              <a:ext uri="{FF2B5EF4-FFF2-40B4-BE49-F238E27FC236}">
                <a16:creationId xmlns:a16="http://schemas.microsoft.com/office/drawing/2014/main" id="{32E4DFE5-8DC1-E347-A34B-EE66D23E364E}"/>
              </a:ext>
            </a:extLst>
          </p:cNvPr>
          <p:cNvSpPr/>
          <p:nvPr/>
        </p:nvSpPr>
        <p:spPr>
          <a:xfrm>
            <a:off x="4639643" y="3801055"/>
            <a:ext cx="2216262" cy="152627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780AB492-521F-554E-ACA9-1B92BAA65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9643" y="3809975"/>
            <a:ext cx="274320" cy="27432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218D314-299F-0A40-876A-704F903F8D82}"/>
              </a:ext>
            </a:extLst>
          </p:cNvPr>
          <p:cNvGrpSpPr/>
          <p:nvPr/>
        </p:nvGrpSpPr>
        <p:grpSpPr>
          <a:xfrm>
            <a:off x="5434973" y="2548561"/>
            <a:ext cx="609599" cy="609599"/>
            <a:chOff x="2142309" y="-181115"/>
            <a:chExt cx="7253027" cy="7253027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A1A797D-3B2D-7C43-B763-D004766D3AEF}"/>
                </a:ext>
              </a:extLst>
            </p:cNvPr>
            <p:cNvSpPr/>
            <p:nvPr/>
          </p:nvSpPr>
          <p:spPr>
            <a:xfrm>
              <a:off x="3091543" y="801189"/>
              <a:ext cx="5329646" cy="5303520"/>
            </a:xfrm>
            <a:prstGeom prst="rect">
              <a:avLst/>
            </a:prstGeom>
            <a:solidFill>
              <a:srgbClr val="F4F7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34" name="Graphic 135">
              <a:extLst>
                <a:ext uri="{FF2B5EF4-FFF2-40B4-BE49-F238E27FC236}">
                  <a16:creationId xmlns:a16="http://schemas.microsoft.com/office/drawing/2014/main" id="{90B09D0E-7743-0044-8EFF-E9F066D29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42309" y="-181115"/>
              <a:ext cx="7253027" cy="7253027"/>
            </a:xfrm>
            <a:prstGeom prst="rect">
              <a:avLst/>
            </a:prstGeom>
          </p:spPr>
        </p:pic>
      </p:grpSp>
      <p:sp>
        <p:nvSpPr>
          <p:cNvPr id="35" name="TextBox 24">
            <a:extLst>
              <a:ext uri="{FF2B5EF4-FFF2-40B4-BE49-F238E27FC236}">
                <a16:creationId xmlns:a16="http://schemas.microsoft.com/office/drawing/2014/main" id="{8E1122F3-EDBE-4247-8B22-6EDA96AD7413}"/>
              </a:ext>
            </a:extLst>
          </p:cNvPr>
          <p:cNvSpPr txBox="1"/>
          <p:nvPr/>
        </p:nvSpPr>
        <p:spPr>
          <a:xfrm>
            <a:off x="5125587" y="3139323"/>
            <a:ext cx="1347366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ja-JP" altLang="en-US" sz="1000">
                <a:latin typeface="+mn-ea"/>
              </a:rPr>
              <a:t>クライアント</a:t>
            </a:r>
            <a:endParaRPr lang="en-US" altLang="ja-JP" sz="1000" dirty="0">
              <a:latin typeface="+mn-ea"/>
            </a:endParaRPr>
          </a:p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(Windows 2019)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5AC14912-2EAE-8C46-A59A-4973E69A809C}"/>
              </a:ext>
            </a:extLst>
          </p:cNvPr>
          <p:cNvSpPr txBox="1"/>
          <p:nvPr/>
        </p:nvSpPr>
        <p:spPr>
          <a:xfrm>
            <a:off x="8012114" y="3142559"/>
            <a:ext cx="1102467" cy="23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ja-JP" sz="1000" dirty="0" err="1">
                <a:latin typeface="+mn-ea"/>
              </a:rPr>
              <a:t>FileGateway</a:t>
            </a:r>
            <a:endParaRPr lang="en-US" sz="1000" dirty="0">
              <a:latin typeface="+mn-ea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F4C8282-B045-8443-9EA6-0BD0A424E284}"/>
              </a:ext>
            </a:extLst>
          </p:cNvPr>
          <p:cNvGrpSpPr/>
          <p:nvPr/>
        </p:nvGrpSpPr>
        <p:grpSpPr>
          <a:xfrm>
            <a:off x="5452503" y="4241777"/>
            <a:ext cx="609599" cy="609599"/>
            <a:chOff x="2142309" y="-181115"/>
            <a:chExt cx="7253027" cy="7253027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3FDFA3D8-58EF-B64C-9850-826699EE6050}"/>
                </a:ext>
              </a:extLst>
            </p:cNvPr>
            <p:cNvSpPr/>
            <p:nvPr/>
          </p:nvSpPr>
          <p:spPr>
            <a:xfrm>
              <a:off x="3091543" y="801189"/>
              <a:ext cx="5329646" cy="5303520"/>
            </a:xfrm>
            <a:prstGeom prst="rect">
              <a:avLst/>
            </a:prstGeom>
            <a:solidFill>
              <a:srgbClr val="F4F7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39" name="Graphic 135">
              <a:extLst>
                <a:ext uri="{FF2B5EF4-FFF2-40B4-BE49-F238E27FC236}">
                  <a16:creationId xmlns:a16="http://schemas.microsoft.com/office/drawing/2014/main" id="{38D9DFDF-2085-8F42-8965-C67CA4589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42309" y="-181115"/>
              <a:ext cx="7253027" cy="7253027"/>
            </a:xfrm>
            <a:prstGeom prst="rect">
              <a:avLst/>
            </a:prstGeom>
          </p:spPr>
        </p:pic>
      </p:grpSp>
      <p:sp>
        <p:nvSpPr>
          <p:cNvPr id="40" name="TextBox 24">
            <a:extLst>
              <a:ext uri="{FF2B5EF4-FFF2-40B4-BE49-F238E27FC236}">
                <a16:creationId xmlns:a16="http://schemas.microsoft.com/office/drawing/2014/main" id="{14C9E874-D9F5-0349-8CE0-77E49DA46F78}"/>
              </a:ext>
            </a:extLst>
          </p:cNvPr>
          <p:cNvSpPr txBox="1"/>
          <p:nvPr/>
        </p:nvSpPr>
        <p:spPr>
          <a:xfrm>
            <a:off x="5150441" y="4836390"/>
            <a:ext cx="127627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ja-JP" altLang="en-US" sz="1000">
                <a:latin typeface="+mn-ea"/>
              </a:rPr>
              <a:t>管理用端末</a:t>
            </a:r>
            <a:endParaRPr lang="en-US" altLang="ja-JP" sz="1000" dirty="0">
              <a:latin typeface="+mn-ea"/>
            </a:endParaRPr>
          </a:p>
          <a:p>
            <a:pPr algn="ctr">
              <a:lnSpc>
                <a:spcPts val="1100"/>
              </a:lnSpc>
            </a:pPr>
            <a:r>
              <a:rPr lang="en-US" sz="1000" dirty="0">
                <a:latin typeface="+mn-ea"/>
              </a:rPr>
              <a:t>(Amazon Linux2)</a:t>
            </a: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2C6AA528-769E-E34D-99C4-2C797299FFA1}"/>
              </a:ext>
            </a:extLst>
          </p:cNvPr>
          <p:cNvSpPr/>
          <p:nvPr/>
        </p:nvSpPr>
        <p:spPr>
          <a:xfrm>
            <a:off x="1622999" y="1876540"/>
            <a:ext cx="2391306" cy="363147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External VPC</a:t>
            </a:r>
          </a:p>
        </p:txBody>
      </p:sp>
      <p:pic>
        <p:nvPicPr>
          <p:cNvPr id="42" name="Graphic 66">
            <a:extLst>
              <a:ext uri="{FF2B5EF4-FFF2-40B4-BE49-F238E27FC236}">
                <a16:creationId xmlns:a16="http://schemas.microsoft.com/office/drawing/2014/main" id="{524AF1D6-3594-1C48-B5FD-B7F7EDA8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998" y="1887608"/>
            <a:ext cx="330200" cy="330200"/>
          </a:xfrm>
          <a:prstGeom prst="rect">
            <a:avLst/>
          </a:prstGeom>
        </p:spPr>
      </p:pic>
      <p:sp>
        <p:nvSpPr>
          <p:cNvPr id="43" name="Rectangle 38">
            <a:extLst>
              <a:ext uri="{FF2B5EF4-FFF2-40B4-BE49-F238E27FC236}">
                <a16:creationId xmlns:a16="http://schemas.microsoft.com/office/drawing/2014/main" id="{97E84227-52B8-E847-867B-20EE5BD928B0}"/>
              </a:ext>
            </a:extLst>
          </p:cNvPr>
          <p:cNvSpPr/>
          <p:nvPr/>
        </p:nvSpPr>
        <p:spPr>
          <a:xfrm>
            <a:off x="1997313" y="2250373"/>
            <a:ext cx="1765300" cy="145775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44" name="Graphic 10">
            <a:extLst>
              <a:ext uri="{FF2B5EF4-FFF2-40B4-BE49-F238E27FC236}">
                <a16:creationId xmlns:a16="http://schemas.microsoft.com/office/drawing/2014/main" id="{54876A15-E610-FE49-8283-D0C99003F7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97313" y="2248014"/>
            <a:ext cx="274320" cy="274320"/>
          </a:xfrm>
          <a:prstGeom prst="rect">
            <a:avLst/>
          </a:prstGeom>
        </p:spPr>
      </p:pic>
      <p:sp>
        <p:nvSpPr>
          <p:cNvPr id="45" name="Rectangle 38">
            <a:extLst>
              <a:ext uri="{FF2B5EF4-FFF2-40B4-BE49-F238E27FC236}">
                <a16:creationId xmlns:a16="http://schemas.microsoft.com/office/drawing/2014/main" id="{20E37916-E153-D647-9953-AC639E303859}"/>
              </a:ext>
            </a:extLst>
          </p:cNvPr>
          <p:cNvSpPr/>
          <p:nvPr/>
        </p:nvSpPr>
        <p:spPr>
          <a:xfrm>
            <a:off x="1997313" y="3809975"/>
            <a:ext cx="1765300" cy="145775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ACA3A899-F204-3C47-86AA-A2C95206CF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97313" y="3807616"/>
            <a:ext cx="274320" cy="274320"/>
          </a:xfrm>
          <a:prstGeom prst="rect">
            <a:avLst/>
          </a:prstGeom>
        </p:spPr>
      </p:pic>
      <p:sp>
        <p:nvSpPr>
          <p:cNvPr id="47" name="TextBox 24">
            <a:extLst>
              <a:ext uri="{FF2B5EF4-FFF2-40B4-BE49-F238E27FC236}">
                <a16:creationId xmlns:a16="http://schemas.microsoft.com/office/drawing/2014/main" id="{BFA5E120-651A-D34D-BA82-116AC2518841}"/>
              </a:ext>
            </a:extLst>
          </p:cNvPr>
          <p:cNvSpPr txBox="1"/>
          <p:nvPr/>
        </p:nvSpPr>
        <p:spPr>
          <a:xfrm>
            <a:off x="947153" y="3945852"/>
            <a:ext cx="125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gateway</a:t>
            </a:r>
          </a:p>
        </p:txBody>
      </p:sp>
      <p:sp>
        <p:nvSpPr>
          <p:cNvPr id="48" name="TextBox 27">
            <a:extLst>
              <a:ext uri="{FF2B5EF4-FFF2-40B4-BE49-F238E27FC236}">
                <a16:creationId xmlns:a16="http://schemas.microsoft.com/office/drawing/2014/main" id="{F036B24A-A285-2543-A08B-ABC1D8D46459}"/>
              </a:ext>
            </a:extLst>
          </p:cNvPr>
          <p:cNvSpPr txBox="1"/>
          <p:nvPr/>
        </p:nvSpPr>
        <p:spPr>
          <a:xfrm>
            <a:off x="3299537" y="4073169"/>
            <a:ext cx="158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</a:t>
            </a:r>
          </a:p>
        </p:txBody>
      </p:sp>
      <p:pic>
        <p:nvPicPr>
          <p:cNvPr id="49" name="Graphic 36">
            <a:extLst>
              <a:ext uri="{FF2B5EF4-FFF2-40B4-BE49-F238E27FC236}">
                <a16:creationId xmlns:a16="http://schemas.microsoft.com/office/drawing/2014/main" id="{BA4F255E-030D-A248-A20A-A3B46B8860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11389" y="3473179"/>
            <a:ext cx="469900" cy="469900"/>
          </a:xfrm>
          <a:prstGeom prst="rect">
            <a:avLst/>
          </a:prstGeom>
        </p:spPr>
      </p:pic>
      <p:pic>
        <p:nvPicPr>
          <p:cNvPr id="50" name="Graphic 44">
            <a:extLst>
              <a:ext uri="{FF2B5EF4-FFF2-40B4-BE49-F238E27FC236}">
                <a16:creationId xmlns:a16="http://schemas.microsoft.com/office/drawing/2014/main" id="{E8923296-7E16-4B4E-8EB9-AA111F4C99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56946" y="3555892"/>
            <a:ext cx="469900" cy="469900"/>
          </a:xfrm>
          <a:prstGeom prst="rect">
            <a:avLst/>
          </a:prstGeom>
        </p:spPr>
      </p:pic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2D32B321-2348-2747-BEE8-30CA9A024E11}"/>
              </a:ext>
            </a:extLst>
          </p:cNvPr>
          <p:cNvGrpSpPr/>
          <p:nvPr/>
        </p:nvGrpSpPr>
        <p:grpSpPr>
          <a:xfrm>
            <a:off x="2514824" y="2556428"/>
            <a:ext cx="609599" cy="609599"/>
            <a:chOff x="2142309" y="-181115"/>
            <a:chExt cx="7253027" cy="7253027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08C1018E-DF9B-1E48-8A29-1D7DDA97ECAA}"/>
                </a:ext>
              </a:extLst>
            </p:cNvPr>
            <p:cNvSpPr/>
            <p:nvPr/>
          </p:nvSpPr>
          <p:spPr>
            <a:xfrm>
              <a:off x="3091543" y="801189"/>
              <a:ext cx="5329646" cy="5303520"/>
            </a:xfrm>
            <a:prstGeom prst="rect">
              <a:avLst/>
            </a:prstGeom>
            <a:solidFill>
              <a:srgbClr val="F4F7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53" name="Graphic 135">
              <a:extLst>
                <a:ext uri="{FF2B5EF4-FFF2-40B4-BE49-F238E27FC236}">
                  <a16:creationId xmlns:a16="http://schemas.microsoft.com/office/drawing/2014/main" id="{6776D00F-BDC0-504E-AA15-8CBDD878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42309" y="-181115"/>
              <a:ext cx="7253027" cy="7253027"/>
            </a:xfrm>
            <a:prstGeom prst="rect">
              <a:avLst/>
            </a:prstGeom>
          </p:spPr>
        </p:pic>
      </p:grpSp>
      <p:sp>
        <p:nvSpPr>
          <p:cNvPr id="54" name="TextBox 24">
            <a:extLst>
              <a:ext uri="{FF2B5EF4-FFF2-40B4-BE49-F238E27FC236}">
                <a16:creationId xmlns:a16="http://schemas.microsoft.com/office/drawing/2014/main" id="{DBC974CB-914E-7C49-8499-0545A8561870}"/>
              </a:ext>
            </a:extLst>
          </p:cNvPr>
          <p:cNvSpPr txBox="1"/>
          <p:nvPr/>
        </p:nvSpPr>
        <p:spPr>
          <a:xfrm>
            <a:off x="2205438" y="3147190"/>
            <a:ext cx="1347366" cy="37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Bastion</a:t>
            </a:r>
          </a:p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(Windows 2019)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0A7108D-33FE-A44A-A73C-7866D32D203C}"/>
              </a:ext>
            </a:extLst>
          </p:cNvPr>
          <p:cNvGrpSpPr/>
          <p:nvPr/>
        </p:nvGrpSpPr>
        <p:grpSpPr>
          <a:xfrm>
            <a:off x="2514824" y="4166989"/>
            <a:ext cx="609599" cy="609599"/>
            <a:chOff x="2142309" y="-181115"/>
            <a:chExt cx="7253027" cy="7253027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F63FC2C-D3FE-1749-8074-DC4512D48D0A}"/>
                </a:ext>
              </a:extLst>
            </p:cNvPr>
            <p:cNvSpPr/>
            <p:nvPr/>
          </p:nvSpPr>
          <p:spPr>
            <a:xfrm>
              <a:off x="3091543" y="801189"/>
              <a:ext cx="5329646" cy="5303520"/>
            </a:xfrm>
            <a:prstGeom prst="rect">
              <a:avLst/>
            </a:prstGeom>
            <a:solidFill>
              <a:srgbClr val="F4F7F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kumimoji="1" lang="ja-JP" alt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57" name="Graphic 135">
              <a:extLst>
                <a:ext uri="{FF2B5EF4-FFF2-40B4-BE49-F238E27FC236}">
                  <a16:creationId xmlns:a16="http://schemas.microsoft.com/office/drawing/2014/main" id="{DD42F47F-9D77-4C45-A5E6-D7C359C47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42309" y="-181115"/>
              <a:ext cx="7253027" cy="7253027"/>
            </a:xfrm>
            <a:prstGeom prst="rect">
              <a:avLst/>
            </a:prstGeom>
          </p:spPr>
        </p:pic>
      </p:grpSp>
      <p:sp>
        <p:nvSpPr>
          <p:cNvPr id="58" name="TextBox 24">
            <a:extLst>
              <a:ext uri="{FF2B5EF4-FFF2-40B4-BE49-F238E27FC236}">
                <a16:creationId xmlns:a16="http://schemas.microsoft.com/office/drawing/2014/main" id="{77F03347-FB26-704A-95E3-66FFFEB94F59}"/>
              </a:ext>
            </a:extLst>
          </p:cNvPr>
          <p:cNvSpPr txBox="1"/>
          <p:nvPr/>
        </p:nvSpPr>
        <p:spPr>
          <a:xfrm>
            <a:off x="2166348" y="4774862"/>
            <a:ext cx="1347366" cy="5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Proxy</a:t>
            </a:r>
          </a:p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(Amazon Linux2</a:t>
            </a:r>
          </a:p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+Squid)</a:t>
            </a:r>
          </a:p>
        </p:txBody>
      </p:sp>
      <p:pic>
        <p:nvPicPr>
          <p:cNvPr id="59" name="Graphic 15">
            <a:extLst>
              <a:ext uri="{FF2B5EF4-FFF2-40B4-BE49-F238E27FC236}">
                <a16:creationId xmlns:a16="http://schemas.microsoft.com/office/drawing/2014/main" id="{D51AE1EE-8D74-284B-B55E-BB2A63EB6E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12953" y="5348215"/>
            <a:ext cx="360000" cy="360000"/>
          </a:xfrm>
          <a:prstGeom prst="rect">
            <a:avLst/>
          </a:prstGeom>
        </p:spPr>
      </p:pic>
      <p:sp>
        <p:nvSpPr>
          <p:cNvPr id="60" name="TextBox 24">
            <a:extLst>
              <a:ext uri="{FF2B5EF4-FFF2-40B4-BE49-F238E27FC236}">
                <a16:creationId xmlns:a16="http://schemas.microsoft.com/office/drawing/2014/main" id="{3DA2C877-CE85-1946-B97F-82E89D733748}"/>
              </a:ext>
            </a:extLst>
          </p:cNvPr>
          <p:cNvSpPr txBox="1"/>
          <p:nvPr/>
        </p:nvSpPr>
        <p:spPr>
          <a:xfrm>
            <a:off x="5663125" y="5645856"/>
            <a:ext cx="125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SystemManager</a:t>
            </a:r>
            <a:endParaRPr lang="en-US" sz="800" dirty="0"/>
          </a:p>
          <a:p>
            <a:pPr algn="ctr"/>
            <a:r>
              <a:rPr lang="en-US" sz="800" dirty="0" err="1"/>
              <a:t>SessionManager</a:t>
            </a:r>
            <a:endParaRPr lang="en-US" sz="800" dirty="0"/>
          </a:p>
        </p:txBody>
      </p:sp>
      <p:pic>
        <p:nvPicPr>
          <p:cNvPr id="61" name="Graphic 15">
            <a:extLst>
              <a:ext uri="{FF2B5EF4-FFF2-40B4-BE49-F238E27FC236}">
                <a16:creationId xmlns:a16="http://schemas.microsoft.com/office/drawing/2014/main" id="{EBFF31C7-FF12-6A42-B42E-842A08D46A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26528" y="5381631"/>
            <a:ext cx="360000" cy="360000"/>
          </a:xfrm>
          <a:prstGeom prst="rect">
            <a:avLst/>
          </a:prstGeom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FB6319B2-CD91-7543-A034-5B530DB352D0}"/>
              </a:ext>
            </a:extLst>
          </p:cNvPr>
          <p:cNvSpPr txBox="1"/>
          <p:nvPr/>
        </p:nvSpPr>
        <p:spPr>
          <a:xfrm>
            <a:off x="6376700" y="5679272"/>
            <a:ext cx="1259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Ec2</a:t>
            </a:r>
          </a:p>
        </p:txBody>
      </p:sp>
      <p:pic>
        <p:nvPicPr>
          <p:cNvPr id="63" name="Graphic 15">
            <a:extLst>
              <a:ext uri="{FF2B5EF4-FFF2-40B4-BE49-F238E27FC236}">
                <a16:creationId xmlns:a16="http://schemas.microsoft.com/office/drawing/2014/main" id="{74E39C19-FECE-8242-BDB5-AE164B5DA8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0724" y="5381631"/>
            <a:ext cx="360000" cy="360000"/>
          </a:xfrm>
          <a:prstGeom prst="rect">
            <a:avLst/>
          </a:prstGeom>
        </p:spPr>
      </p:pic>
      <p:sp>
        <p:nvSpPr>
          <p:cNvPr id="64" name="TextBox 24">
            <a:extLst>
              <a:ext uri="{FF2B5EF4-FFF2-40B4-BE49-F238E27FC236}">
                <a16:creationId xmlns:a16="http://schemas.microsoft.com/office/drawing/2014/main" id="{F2C46D60-9D52-584F-A72F-FC7BA943FE69}"/>
              </a:ext>
            </a:extLst>
          </p:cNvPr>
          <p:cNvSpPr txBox="1"/>
          <p:nvPr/>
        </p:nvSpPr>
        <p:spPr>
          <a:xfrm>
            <a:off x="6990896" y="5679272"/>
            <a:ext cx="1259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CloudFormation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4AF431C-9F65-7B46-BBE6-6F92063EA851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990178" y="2853361"/>
            <a:ext cx="2444795" cy="102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A6D2687-2441-2B4B-8903-878EDA226D01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044572" y="2853361"/>
            <a:ext cx="2207623" cy="91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C3052A4-129D-7A4B-A328-B0FE48B0A0E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757303" y="3015849"/>
            <a:ext cx="2512840" cy="12259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24">
            <a:extLst>
              <a:ext uri="{FF2B5EF4-FFF2-40B4-BE49-F238E27FC236}">
                <a16:creationId xmlns:a16="http://schemas.microsoft.com/office/drawing/2014/main" id="{DC7BA676-E993-974C-824A-B036B4092616}"/>
              </a:ext>
            </a:extLst>
          </p:cNvPr>
          <p:cNvSpPr txBox="1"/>
          <p:nvPr/>
        </p:nvSpPr>
        <p:spPr>
          <a:xfrm>
            <a:off x="6505245" y="2667972"/>
            <a:ext cx="1347366" cy="23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SMB</a:t>
            </a:r>
          </a:p>
        </p:txBody>
      </p:sp>
      <p:sp>
        <p:nvSpPr>
          <p:cNvPr id="69" name="TextBox 24">
            <a:extLst>
              <a:ext uri="{FF2B5EF4-FFF2-40B4-BE49-F238E27FC236}">
                <a16:creationId xmlns:a16="http://schemas.microsoft.com/office/drawing/2014/main" id="{15741076-A5BC-A140-80ED-D4C68D0C8322}"/>
              </a:ext>
            </a:extLst>
          </p:cNvPr>
          <p:cNvSpPr txBox="1"/>
          <p:nvPr/>
        </p:nvSpPr>
        <p:spPr>
          <a:xfrm>
            <a:off x="3719707" y="2685321"/>
            <a:ext cx="1347366" cy="23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RDP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FEFDE39-6C50-C840-9B74-DF2D7A8CCC6E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757716" y="2861228"/>
            <a:ext cx="1757108" cy="12465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4">
            <a:extLst>
              <a:ext uri="{FF2B5EF4-FFF2-40B4-BE49-F238E27FC236}">
                <a16:creationId xmlns:a16="http://schemas.microsoft.com/office/drawing/2014/main" id="{BA993079-EFA8-4A4C-97BD-DFA140EEB006}"/>
              </a:ext>
            </a:extLst>
          </p:cNvPr>
          <p:cNvSpPr txBox="1"/>
          <p:nvPr/>
        </p:nvSpPr>
        <p:spPr>
          <a:xfrm>
            <a:off x="-96722" y="4053974"/>
            <a:ext cx="1347366" cy="23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ja-JP" sz="1000" dirty="0">
                <a:latin typeface="+mn-ea"/>
              </a:rPr>
              <a:t>RDP</a:t>
            </a:r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413F795E-A7FB-8544-B304-D1D89C922A1F}"/>
              </a:ext>
            </a:extLst>
          </p:cNvPr>
          <p:cNvSpPr txBox="1"/>
          <p:nvPr/>
        </p:nvSpPr>
        <p:spPr>
          <a:xfrm>
            <a:off x="6947040" y="3421049"/>
            <a:ext cx="1347366" cy="23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ja-JP" sz="1000" dirty="0" err="1">
                <a:latin typeface="+mn-ea"/>
              </a:rPr>
              <a:t>ssh</a:t>
            </a:r>
            <a:r>
              <a:rPr lang="en-US" altLang="ja-JP" sz="1000" dirty="0">
                <a:latin typeface="+mn-ea"/>
              </a:rPr>
              <a:t>/http</a:t>
            </a:r>
          </a:p>
        </p:txBody>
      </p:sp>
    </p:spTree>
    <p:extLst>
      <p:ext uri="{BB962C8B-B14F-4D97-AF65-F5344CB8AC3E}">
        <p14:creationId xmlns:p14="http://schemas.microsoft.com/office/powerpoint/2010/main" val="199667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ServeTemplate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EB5F07"/>
      </a:accent2>
      <a:accent3>
        <a:srgbClr val="00A1C9"/>
      </a:accent3>
      <a:accent4>
        <a:srgbClr val="007DBC"/>
      </a:accent4>
      <a:accent5>
        <a:srgbClr val="69AF34"/>
      </a:accent5>
      <a:accent6>
        <a:srgbClr val="1E8900"/>
      </a:accent6>
      <a:hlink>
        <a:srgbClr val="007CBC"/>
      </a:hlink>
      <a:folHlink>
        <a:srgbClr val="007CB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29832</TotalTime>
  <Words>66</Words>
  <Application>Microsoft Macintosh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/>
  <cp:lastModifiedBy>Microsoft Office User</cp:lastModifiedBy>
  <cp:revision>473</cp:revision>
  <cp:lastPrinted>2019-01-03T20:59:05Z</cp:lastPrinted>
  <dcterms:created xsi:type="dcterms:W3CDTF">2018-09-14T20:21:45Z</dcterms:created>
  <dcterms:modified xsi:type="dcterms:W3CDTF">2019-09-24T11:49:42Z</dcterms:modified>
  <cp:category/>
</cp:coreProperties>
</file>