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b750f5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b750f5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b750f5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b750f5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b750f5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b750f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0b750f57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0b750f5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89875" y="99100"/>
            <a:ext cx="22500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Results</a:t>
            </a:r>
            <a:endParaRPr sz="4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800" y="823650"/>
            <a:ext cx="5942051" cy="41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89875" y="1464250"/>
            <a:ext cx="2663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600"/>
              <a:t>Genres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Moderate influence on success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bet is an adventure movie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combine multiple genres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1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Big Budget = Big Earnings</a:t>
            </a:r>
            <a:endParaRPr sz="262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5" y="953300"/>
            <a:ext cx="8839201" cy="4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0" y="1052425"/>
            <a:ext cx="4871525" cy="37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096275" y="129625"/>
            <a:ext cx="43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670250" y="213525"/>
            <a:ext cx="580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valuable are the top performers?</a:t>
            </a:r>
            <a:endParaRPr sz="2600"/>
          </a:p>
        </p:txBody>
      </p:sp>
      <p:sp>
        <p:nvSpPr>
          <p:cNvPr id="70" name="Google Shape;70;p15"/>
          <p:cNvSpPr txBox="1"/>
          <p:nvPr/>
        </p:nvSpPr>
        <p:spPr>
          <a:xfrm>
            <a:off x="5178300" y="1403250"/>
            <a:ext cx="3630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performers were in movies that earned far more than their peers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may not be useful due to small sample size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Further research needed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125" y="1305000"/>
            <a:ext cx="2662604" cy="29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5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Conclusions</a:t>
            </a:r>
            <a:endParaRPr sz="26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04925" y="991400"/>
            <a:ext cx="59952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performing genres, Adventure and Action, match Activision Blizzard’s top franchises: Warcraft, Call of Duty, and Starcraft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big budget maximizes the chances of big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Top </a:t>
            </a:r>
            <a:r>
              <a:rPr lang="en"/>
              <a:t>performers</a:t>
            </a:r>
            <a:r>
              <a:rPr lang="en"/>
              <a:t> are an uncertain bet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larger database &amp; modeling to examine earning potential resulting from top performers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what elements of production budgets are tied to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value of movies to</a:t>
            </a:r>
            <a:r>
              <a:rPr lang="en"/>
              <a:t> promote sales of games, toys, etc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