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a922f52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ca922f52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ca922f52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Recent ATVI acquisition brings 6 stellar franchise ripe for movie making</a:t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Consider combining top genres to maximize earnings</a:t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H3421" TargetMode="External"/><Relationship Id="rId4" Type="http://schemas.openxmlformats.org/officeDocument/2006/relationships/hyperlink" Target="https://github.com/Noptov" TargetMode="External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28750" y="256020"/>
            <a:ext cx="99345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rgbClr val="7F7F7F"/>
                </a:solidFill>
              </a:rPr>
              <a:t>Microsoft Makes a Movie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240225" y="4407925"/>
            <a:ext cx="38376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>
                <a:solidFill>
                  <a:srgbClr val="7F7F7F"/>
                </a:solidFill>
              </a:rPr>
              <a:t>By</a:t>
            </a:r>
            <a:endParaRPr sz="36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>
                <a:solidFill>
                  <a:srgbClr val="7F7F7F"/>
                </a:solidFill>
              </a:rPr>
              <a:t>Richard Hinds &amp; Will Norton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22196" l="0" r="0" t="28654"/>
          <a:stretch/>
        </p:blipFill>
        <p:spPr>
          <a:xfrm>
            <a:off x="203595" y="5464824"/>
            <a:ext cx="3576915" cy="98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800" y="1830545"/>
            <a:ext cx="3852647" cy="401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1128700" y="1150947"/>
            <a:ext cx="99345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Thank you</a:t>
            </a:r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415600" y="3588499"/>
            <a:ext cx="113607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>
                <a:solidFill>
                  <a:srgbClr val="7F7F7F"/>
                </a:solidFill>
              </a:rPr>
              <a:t>Richard Hinds</a:t>
            </a:r>
            <a:endParaRPr sz="36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18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Github: RH 3421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>
                <a:solidFill>
                  <a:srgbClr val="7F7F7F"/>
                </a:solidFill>
              </a:rPr>
              <a:t>Will Norton</a:t>
            </a:r>
            <a:endParaRPr sz="36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Github: Noptov</a:t>
            </a:r>
            <a:endParaRPr sz="1900">
              <a:solidFill>
                <a:srgbClr val="7F7F7F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5">
            <a:alphaModFix/>
          </a:blip>
          <a:srcRect b="22196" l="0" r="0" t="28654"/>
          <a:stretch/>
        </p:blipFill>
        <p:spPr>
          <a:xfrm>
            <a:off x="8364070" y="533449"/>
            <a:ext cx="3576918" cy="98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38200" y="833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Appendix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725" y="1409075"/>
            <a:ext cx="6608124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2025" y="2029050"/>
            <a:ext cx="5103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Demographics of video gamers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https://www.statista.com/statistics/189582/age-of-us-video-game-players/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Summary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Descriptive analysis of recent movie data uncovered movie production criteria to optimize net earnings. We recommend: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Producing an </a:t>
            </a:r>
            <a:r>
              <a:rPr b="1" lang="en-US" sz="3600"/>
              <a:t>Adventure</a:t>
            </a:r>
            <a:r>
              <a:rPr lang="en-US" sz="3600"/>
              <a:t> movie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Producing a </a:t>
            </a:r>
            <a:r>
              <a:rPr b="1" lang="en-US" sz="3600"/>
              <a:t>big budget </a:t>
            </a:r>
            <a:r>
              <a:rPr lang="en-US" sz="3600"/>
              <a:t>movie (&gt;$150 million)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Selecting </a:t>
            </a:r>
            <a:r>
              <a:rPr b="1" lang="en-US" sz="3600"/>
              <a:t>talent</a:t>
            </a:r>
            <a:r>
              <a:rPr lang="en-US" sz="3600"/>
              <a:t> from our curated list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2334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814450" y="90425"/>
            <a:ext cx="3928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200">
                <a:solidFill>
                  <a:srgbClr val="980000"/>
                </a:solidFill>
              </a:rPr>
              <a:t>Outline</a:t>
            </a:r>
            <a:endParaRPr sz="7200">
              <a:solidFill>
                <a:srgbClr val="980000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72200" y="5989850"/>
            <a:ext cx="303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r>
              <a:rPr b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Problem</a:t>
            </a:r>
            <a:endParaRPr b="1" sz="3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056938" y="6235550"/>
            <a:ext cx="177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1" sz="3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579875" y="5942375"/>
            <a:ext cx="14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3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988900" y="6212450"/>
            <a:ext cx="26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sz="3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>
            <a:stCxn id="104" idx="3"/>
            <a:endCxn id="105" idx="1"/>
          </p:cNvCxnSpPr>
          <p:nvPr/>
        </p:nvCxnSpPr>
        <p:spPr>
          <a:xfrm>
            <a:off x="3203100" y="6313100"/>
            <a:ext cx="853800" cy="22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5" idx="3"/>
            <a:endCxn id="106" idx="1"/>
          </p:cNvCxnSpPr>
          <p:nvPr/>
        </p:nvCxnSpPr>
        <p:spPr>
          <a:xfrm flipH="1" rot="10800000">
            <a:off x="5836838" y="6265700"/>
            <a:ext cx="743100" cy="27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endCxn id="107" idx="1"/>
          </p:cNvCxnSpPr>
          <p:nvPr/>
        </p:nvCxnSpPr>
        <p:spPr>
          <a:xfrm>
            <a:off x="8001000" y="6246500"/>
            <a:ext cx="987900" cy="28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Business Problem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38200" y="1408725"/>
            <a:ext cx="10373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Which franchise can maximize net earnings?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19097" l="0" r="0" t="31375"/>
          <a:stretch/>
        </p:blipFill>
        <p:spPr>
          <a:xfrm>
            <a:off x="0" y="3842338"/>
            <a:ext cx="12192000" cy="335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74559" l="0" r="0" t="4420"/>
          <a:stretch/>
        </p:blipFill>
        <p:spPr>
          <a:xfrm>
            <a:off x="0" y="2190161"/>
            <a:ext cx="12192000" cy="14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47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Methods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Selected IMDB and Movie Budgets databases for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Analyzed movies released over a decade (2012-2021)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Identified characteristics that maximized net earnings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Results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596" y="2810435"/>
            <a:ext cx="9696807" cy="3939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Adventure movies dominate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Results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Big Budget = Big Earnings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98" y="2916936"/>
            <a:ext cx="9963603" cy="394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Results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Top talent performs top of chart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18" y="2812676"/>
            <a:ext cx="9884964" cy="394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7F7F7F"/>
                </a:solidFill>
              </a:rPr>
              <a:t>Conclusions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38200" y="1825625"/>
            <a:ext cx="71224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performing genres map to Activision Blizzard’s top franchises: </a:t>
            </a:r>
            <a:r>
              <a:rPr b="1" lang="en-US"/>
              <a:t>Warcraft</a:t>
            </a:r>
            <a:r>
              <a:rPr lang="en-US"/>
              <a:t>, </a:t>
            </a:r>
            <a:r>
              <a:rPr b="1" lang="en-US"/>
              <a:t>Starcraft</a:t>
            </a:r>
            <a:r>
              <a:rPr lang="en-US"/>
              <a:t>, and </a:t>
            </a:r>
            <a:r>
              <a:rPr b="1" lang="en-US"/>
              <a:t>Candy Crush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Big budget </a:t>
            </a:r>
            <a:r>
              <a:rPr lang="en-US"/>
              <a:t>maximizes </a:t>
            </a:r>
            <a:r>
              <a:rPr b="1" lang="en-US"/>
              <a:t>big returns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Call </a:t>
            </a:r>
            <a:r>
              <a:rPr b="1" lang="en-US"/>
              <a:t>Ty Simpkins </a:t>
            </a:r>
            <a:r>
              <a:rPr lang="en-US"/>
              <a:t>agent now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Future Improvements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Correlate movie rating with net earnings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Integrate contribution of merchandise to net earnings analysis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0659" y="1690688"/>
            <a:ext cx="3986061" cy="438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