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08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9D166-BBEF-3451-0D0C-844AD09C9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CFCCCF-F9BE-B8D0-4327-719846F3F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8B9BE-695E-FF05-C0B0-6C22191A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50F9-B378-4761-AF6A-3D0A3ED2854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57409-415A-0264-46CB-E37397BA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B29AF-5F86-F1A8-C102-8C8C660A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6C14-43BF-4A00-9F55-F2DADDC7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15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54A81-3787-35F5-3814-8EAFF6AC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C4C017-7F0D-AC97-8D53-FD0419D01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13315-9585-EE4B-B151-8A6611FE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50F9-B378-4761-AF6A-3D0A3ED2854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1E355-C8E3-1C04-C311-DBFD9DF0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BEECA-78E9-6F29-6A44-9637F324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6C14-43BF-4A00-9F55-F2DADDC7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0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F40BFB-B934-21AF-0023-BB92E9998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DE39A0-1C96-0726-78F5-76592093A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A8C79-4134-F44D-9593-F029EC0F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50F9-B378-4761-AF6A-3D0A3ED2854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8AB3C-A6C5-E1B0-4151-3965E153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16EA3-82D4-D013-7D66-C1813A7E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6C14-43BF-4A00-9F55-F2DADDC7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54523-B816-65E6-7CDB-32BBDA15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081EA-5D1E-4F54-2181-71734BF6C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F9BEA-E66F-1AF5-448D-840CF8FB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50F9-B378-4761-AF6A-3D0A3ED2854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3FE61-113A-8CB4-52E1-C781D264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D3C95-75C8-0AD5-B374-25C161F2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6C14-43BF-4A00-9F55-F2DADDC7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7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F5D17-AF91-E290-15BD-33CC0FCD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B701A-F501-6EE0-70D0-7EB2E683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86790-7B3C-6FAE-2F38-7E3B8DC2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50F9-B378-4761-AF6A-3D0A3ED2854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9DEB5-7AFD-B5B0-20B6-D293BBCE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E469E-5B17-DA06-2F17-EEE0938E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6C14-43BF-4A00-9F55-F2DADDC7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09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9A431-8991-4B01-587A-E48A0528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A6DFD-E471-177C-B202-AFF66DF52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4C591E-4991-9B12-4AEA-6050B9166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C7D5A6-DE99-CEFA-5A32-FAC13F0E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50F9-B378-4761-AF6A-3D0A3ED2854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81259B-0CE6-41C2-176D-4AF36577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F4FB46-1348-E163-DFC7-66A0EAEE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6C14-43BF-4A00-9F55-F2DADDC7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D0BAB-C2BA-EB16-3879-CD5740AB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DED6C-6B17-FFD7-6BAF-A33591566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1538A2-6D11-A99F-EF0B-DD1785B2B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E73AA5-0EEE-63C4-6464-DD76D7A3B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C895D0-8B63-435D-B2BA-39A2FB242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467059-780E-6661-0CA1-AC1FAA95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50F9-B378-4761-AF6A-3D0A3ED2854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2D298A-A015-F219-5238-35B0E71D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F10200-B6BE-F47A-011B-50C12565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6C14-43BF-4A00-9F55-F2DADDC7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90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44C6F-05A6-99F4-ADB5-0C0C2852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7AB176-4F43-3E27-BCD0-2770D64F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50F9-B378-4761-AF6A-3D0A3ED2854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9E72FB-DBA3-CEBD-E361-E09802A6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F1CCA2-BF25-9AA8-383D-5A9ECA5A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6C14-43BF-4A00-9F55-F2DADDC7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4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9F812F-AE8F-129E-1239-522D0E67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50F9-B378-4761-AF6A-3D0A3ED2854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3BD43-A8ED-D8D9-80EA-0CD6C874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A0C828-5053-347D-077D-E3B1DF40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6C14-43BF-4A00-9F55-F2DADDC7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9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BC163-75E1-1C1D-1E18-A7086870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74086-9AE5-CFC4-AB6F-B29A1005A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89F671-E0A3-62C7-F892-A8BAE0A56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A095B-4BE2-E08C-11F9-16D7016A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50F9-B378-4761-AF6A-3D0A3ED2854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1C1A4-4272-80E8-F051-7B5F301B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3452F3-0C2A-C4D5-BDC4-E83ECA7A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6C14-43BF-4A00-9F55-F2DADDC7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92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60139-D0E5-06C3-F100-7A723396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67F39F-0963-4052-6094-545730A43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5BDE49-0194-112B-A34D-304E084AC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58DB57-A893-5139-A821-8CFFD6DE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50F9-B378-4761-AF6A-3D0A3ED2854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9F1D3B-770F-C951-3C79-A739D4F2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519B1B-EE5B-062A-EA3B-AE26130B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6C14-43BF-4A00-9F55-F2DADDC7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8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26CC7E-2997-8BC0-4220-8E940CC3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E2932-C07A-A98F-7936-22268264A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25552-524A-C8D8-62E6-30EDF1A11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50F9-B378-4761-AF6A-3D0A3ED2854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407EB-6511-2973-D635-E9C4B85B6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8C880-EB1D-E3CE-9FBE-5772CB813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76C14-43BF-4A00-9F55-F2DADDC7A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6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8A4EB43E-EE50-177B-9A74-78D140CB8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06" y="939784"/>
            <a:ext cx="6632016" cy="4386365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CFD9A1F-A543-26EA-918E-99597201C28C}"/>
              </a:ext>
            </a:extLst>
          </p:cNvPr>
          <p:cNvSpPr/>
          <p:nvPr/>
        </p:nvSpPr>
        <p:spPr>
          <a:xfrm>
            <a:off x="166788" y="115828"/>
            <a:ext cx="4171950" cy="5270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데이터 탐색</a:t>
            </a:r>
            <a:r>
              <a:rPr lang="en-US" altLang="ko-KR" b="1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(EDA)</a:t>
            </a:r>
            <a:endParaRPr lang="ko-KR" altLang="en-US" b="1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F92DBD5-638B-0729-1201-626793E72D71}"/>
              </a:ext>
            </a:extLst>
          </p:cNvPr>
          <p:cNvSpPr/>
          <p:nvPr/>
        </p:nvSpPr>
        <p:spPr>
          <a:xfrm>
            <a:off x="6379912" y="542211"/>
            <a:ext cx="3423845" cy="2908139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3E9ED4-14AE-656C-7EED-27A033BD28C4}"/>
              </a:ext>
            </a:extLst>
          </p:cNvPr>
          <p:cNvSpPr txBox="1"/>
          <p:nvPr/>
        </p:nvSpPr>
        <p:spPr>
          <a:xfrm>
            <a:off x="1030147" y="5623056"/>
            <a:ext cx="979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사고다발지역과 신호등</a:t>
            </a:r>
            <a:r>
              <a:rPr lang="en-US" altLang="ko-KR" dirty="0"/>
              <a:t>, </a:t>
            </a:r>
            <a:r>
              <a:rPr lang="ko-KR" altLang="en-US" dirty="0"/>
              <a:t>과속 </a:t>
            </a:r>
            <a:r>
              <a:rPr lang="ko-KR" altLang="en-US" dirty="0" err="1"/>
              <a:t>방지턱</a:t>
            </a:r>
            <a:r>
              <a:rPr lang="en-US" altLang="ko-KR" dirty="0"/>
              <a:t>, </a:t>
            </a:r>
            <a:r>
              <a:rPr lang="ko-KR" altLang="en-US" dirty="0"/>
              <a:t>횡단보도에 대해 </a:t>
            </a:r>
            <a:r>
              <a:rPr lang="ko-KR" altLang="en-US" b="1" dirty="0">
                <a:solidFill>
                  <a:srgbClr val="C00000"/>
                </a:solidFill>
              </a:rPr>
              <a:t>공분산</a:t>
            </a:r>
            <a:r>
              <a:rPr lang="ko-KR" altLang="en-US" dirty="0"/>
              <a:t>을 사용한 </a:t>
            </a:r>
            <a:r>
              <a:rPr lang="ko-KR" altLang="en-US" b="1" dirty="0">
                <a:solidFill>
                  <a:srgbClr val="C00000"/>
                </a:solidFill>
              </a:rPr>
              <a:t>상관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분석</a:t>
            </a:r>
            <a:r>
              <a:rPr lang="ko-KR" altLang="en-US" dirty="0"/>
              <a:t>을 수행함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5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CFD9A1F-A543-26EA-918E-99597201C28C}"/>
              </a:ext>
            </a:extLst>
          </p:cNvPr>
          <p:cNvSpPr/>
          <p:nvPr/>
        </p:nvSpPr>
        <p:spPr>
          <a:xfrm>
            <a:off x="166788" y="115828"/>
            <a:ext cx="4171950" cy="5270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데이터 탐색</a:t>
            </a:r>
            <a:r>
              <a:rPr lang="en-US" altLang="ko-KR" b="1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(EDA)</a:t>
            </a:r>
            <a:endParaRPr lang="ko-KR" altLang="en-US" b="1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3E9ED4-14AE-656C-7EED-27A033BD28C4}"/>
              </a:ext>
            </a:extLst>
          </p:cNvPr>
          <p:cNvSpPr txBox="1"/>
          <p:nvPr/>
        </p:nvSpPr>
        <p:spPr>
          <a:xfrm>
            <a:off x="1064872" y="5758920"/>
            <a:ext cx="973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CCTV</a:t>
            </a:r>
            <a:r>
              <a:rPr lang="ko-KR" altLang="en-US" dirty="0"/>
              <a:t>와 과속방지턱 여부보다 </a:t>
            </a:r>
            <a:r>
              <a:rPr lang="ko-KR" altLang="en-US" b="1" dirty="0">
                <a:solidFill>
                  <a:srgbClr val="C00000"/>
                </a:solidFill>
              </a:rPr>
              <a:t>횡단보도</a:t>
            </a:r>
            <a:r>
              <a:rPr lang="ko-KR" altLang="en-US" dirty="0"/>
              <a:t>와 </a:t>
            </a:r>
            <a:r>
              <a:rPr lang="ko-KR" altLang="en-US" b="1" dirty="0">
                <a:solidFill>
                  <a:srgbClr val="C00000"/>
                </a:solidFill>
              </a:rPr>
              <a:t>신호등 여부가</a:t>
            </a:r>
            <a:r>
              <a:rPr lang="ko-KR" altLang="en-US" b="1" dirty="0"/>
              <a:t> </a:t>
            </a:r>
            <a:r>
              <a:rPr lang="ko-KR" altLang="en-US" dirty="0"/>
              <a:t>사고와 </a:t>
            </a:r>
            <a:r>
              <a:rPr lang="ko-KR" altLang="en-US" b="1" dirty="0">
                <a:solidFill>
                  <a:srgbClr val="C00000"/>
                </a:solidFill>
              </a:rPr>
              <a:t>상관관계가 높음을 </a:t>
            </a:r>
            <a:r>
              <a:rPr lang="ko-KR" altLang="en-US" dirty="0" err="1"/>
              <a:t>알게됨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594C38-6851-85B0-440F-C2A59AF3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506" y="1129337"/>
            <a:ext cx="4632898" cy="4599326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5A0AC728-78B1-9A64-1D28-F8DE2F9B6AD3}"/>
              </a:ext>
            </a:extLst>
          </p:cNvPr>
          <p:cNvSpPr/>
          <p:nvPr/>
        </p:nvSpPr>
        <p:spPr>
          <a:xfrm>
            <a:off x="6484086" y="1979270"/>
            <a:ext cx="1213080" cy="1192193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7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CFD9A1F-A543-26EA-918E-99597201C28C}"/>
              </a:ext>
            </a:extLst>
          </p:cNvPr>
          <p:cNvSpPr/>
          <p:nvPr/>
        </p:nvSpPr>
        <p:spPr>
          <a:xfrm>
            <a:off x="166788" y="115828"/>
            <a:ext cx="4171950" cy="5270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데이터 탐색</a:t>
            </a:r>
            <a:r>
              <a:rPr lang="en-US" altLang="ko-KR" b="1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(EDA)</a:t>
            </a:r>
            <a:endParaRPr lang="ko-KR" altLang="en-US" b="1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3E9ED4-14AE-656C-7EED-27A033BD28C4}"/>
              </a:ext>
            </a:extLst>
          </p:cNvPr>
          <p:cNvSpPr txBox="1"/>
          <p:nvPr/>
        </p:nvSpPr>
        <p:spPr>
          <a:xfrm>
            <a:off x="1064872" y="5758920"/>
            <a:ext cx="103589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상관성이 높은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횡단보도</a:t>
            </a:r>
            <a:r>
              <a:rPr lang="ko-KR" altLang="en-US" dirty="0"/>
              <a:t>와 </a:t>
            </a:r>
            <a:r>
              <a:rPr lang="ko-KR" altLang="en-US" b="1" dirty="0">
                <a:solidFill>
                  <a:srgbClr val="C00000"/>
                </a:solidFill>
              </a:rPr>
              <a:t>신호등 여부 </a:t>
            </a:r>
            <a:r>
              <a:rPr lang="ko-KR" altLang="en-US" dirty="0"/>
              <a:t>는 </a:t>
            </a:r>
            <a:r>
              <a:rPr lang="ko-KR" altLang="en-US" b="1" dirty="0">
                <a:solidFill>
                  <a:srgbClr val="C00000"/>
                </a:solidFill>
              </a:rPr>
              <a:t>위성사진에도 포함</a:t>
            </a:r>
            <a:r>
              <a:rPr lang="ko-KR" altLang="en-US" dirty="0"/>
              <a:t>되어 있는 정보임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위성 사진은 단순히 </a:t>
            </a:r>
            <a:r>
              <a:rPr lang="en-US" altLang="ko-KR" dirty="0"/>
              <a:t>‘</a:t>
            </a:r>
            <a:r>
              <a:rPr lang="ko-KR" altLang="en-US" dirty="0"/>
              <a:t>개수</a:t>
            </a:r>
            <a:r>
              <a:rPr lang="en-US" altLang="ko-KR" dirty="0"/>
              <a:t>’ </a:t>
            </a:r>
            <a:r>
              <a:rPr lang="ko-KR" altLang="en-US" dirty="0"/>
              <a:t>라는 변수보다 </a:t>
            </a:r>
            <a:r>
              <a:rPr lang="ko-KR" altLang="en-US" b="1" dirty="0">
                <a:solidFill>
                  <a:srgbClr val="C00000"/>
                </a:solidFill>
              </a:rPr>
              <a:t>더 많은 정보를 </a:t>
            </a:r>
            <a:r>
              <a:rPr lang="ko-KR" altLang="en-US" dirty="0"/>
              <a:t>가지고 있음 </a:t>
            </a: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주변 건물 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그렇기에</a:t>
            </a:r>
            <a:r>
              <a:rPr lang="en-US" altLang="ko-KR" dirty="0"/>
              <a:t>, </a:t>
            </a:r>
            <a:r>
              <a:rPr lang="ko-KR" altLang="en-US" dirty="0"/>
              <a:t>이를 사용할 수 있도록 모델 구조를 변경하고자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3FEC95-0F76-4E6E-7C0E-3D436827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640" y="1009881"/>
            <a:ext cx="4171950" cy="404629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5A0AC728-78B1-9A64-1D28-F8DE2F9B6AD3}"/>
              </a:ext>
            </a:extLst>
          </p:cNvPr>
          <p:cNvSpPr/>
          <p:nvPr/>
        </p:nvSpPr>
        <p:spPr>
          <a:xfrm>
            <a:off x="5176145" y="2008706"/>
            <a:ext cx="1317251" cy="1232205"/>
          </a:xfrm>
          <a:prstGeom prst="ellipse">
            <a:avLst/>
          </a:prstGeom>
          <a:noFill/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0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CFD9A1F-A543-26EA-918E-99597201C28C}"/>
              </a:ext>
            </a:extLst>
          </p:cNvPr>
          <p:cNvSpPr/>
          <p:nvPr/>
        </p:nvSpPr>
        <p:spPr>
          <a:xfrm>
            <a:off x="166788" y="115828"/>
            <a:ext cx="4171950" cy="5270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변경점</a:t>
            </a:r>
            <a:endParaRPr lang="ko-KR" altLang="en-US" b="1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3E9ED4-14AE-656C-7EED-27A033BD28C4}"/>
              </a:ext>
            </a:extLst>
          </p:cNvPr>
          <p:cNvSpPr txBox="1"/>
          <p:nvPr/>
        </p:nvSpPr>
        <p:spPr>
          <a:xfrm>
            <a:off x="1086502" y="5575644"/>
            <a:ext cx="7629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기존의 도로 네트워크 이미지와 위성 이미지를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서로 다른 </a:t>
            </a:r>
            <a:r>
              <a:rPr lang="en-US" altLang="ko-KR" dirty="0"/>
              <a:t>CNN </a:t>
            </a:r>
            <a:r>
              <a:rPr lang="ko-KR" altLang="en-US" dirty="0"/>
              <a:t>층에서 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C00000"/>
                </a:solidFill>
              </a:rPr>
              <a:t>Concatenate </a:t>
            </a:r>
            <a:r>
              <a:rPr lang="ko-KR" altLang="en-US" b="1" dirty="0">
                <a:solidFill>
                  <a:srgbClr val="C00000"/>
                </a:solidFill>
              </a:rPr>
              <a:t>층</a:t>
            </a:r>
            <a:r>
              <a:rPr lang="ko-KR" altLang="en-US" dirty="0"/>
              <a:t>을 사용하여 </a:t>
            </a:r>
            <a:r>
              <a:rPr lang="en-US" altLang="ko-KR" dirty="0"/>
              <a:t>CNN </a:t>
            </a:r>
            <a:r>
              <a:rPr lang="ko-KR" altLang="en-US" dirty="0"/>
              <a:t>층을 합쳐 위험 정도를 예측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187DE6-83A4-D782-93AD-A61303425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907318" y="1378170"/>
            <a:ext cx="4898886" cy="3497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99456A-0B4A-76AE-8E57-9825CB758BFE}"/>
              </a:ext>
            </a:extLst>
          </p:cNvPr>
          <p:cNvSpPr txBox="1"/>
          <p:nvPr/>
        </p:nvSpPr>
        <p:spPr>
          <a:xfrm>
            <a:off x="6681486" y="6604084"/>
            <a:ext cx="609407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/>
              <a:t>https://stackoverflow.com/questions/63358155/concatenate-cnn-to-compare-two-images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9476C4-B1B6-495F-B723-7D4AC820E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118" y="1209862"/>
            <a:ext cx="1437014" cy="13937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73B9BB-3A51-27D6-A5C5-E0B8F58E8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118" y="3557542"/>
            <a:ext cx="1398301" cy="13937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6FAF64-9F87-E0E7-D2C1-35447AEFE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09" y="1599336"/>
            <a:ext cx="4404096" cy="2912835"/>
          </a:xfrm>
          <a:prstGeom prst="rect">
            <a:avLst/>
          </a:prstGeom>
        </p:spPr>
      </p:pic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89BD5CD3-9386-EF91-1029-F6B539632260}"/>
              </a:ext>
            </a:extLst>
          </p:cNvPr>
          <p:cNvSpPr/>
          <p:nvPr/>
        </p:nvSpPr>
        <p:spPr>
          <a:xfrm>
            <a:off x="1372303" y="2060295"/>
            <a:ext cx="2065377" cy="1942522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2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CFD9A1F-A543-26EA-918E-99597201C28C}"/>
              </a:ext>
            </a:extLst>
          </p:cNvPr>
          <p:cNvSpPr/>
          <p:nvPr/>
        </p:nvSpPr>
        <p:spPr>
          <a:xfrm>
            <a:off x="166788" y="115828"/>
            <a:ext cx="4171950" cy="5270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데이터 수집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9456A-0B4A-76AE-8E57-9825CB758BFE}"/>
              </a:ext>
            </a:extLst>
          </p:cNvPr>
          <p:cNvSpPr txBox="1"/>
          <p:nvPr/>
        </p:nvSpPr>
        <p:spPr>
          <a:xfrm>
            <a:off x="6681486" y="6604084"/>
            <a:ext cx="609407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/>
              <a:t>https://stackoverflow.com/questions/63358155/concatenate-cnn-to-compare-two-images</a:t>
            </a:r>
          </a:p>
        </p:txBody>
      </p:sp>
      <p:pic>
        <p:nvPicPr>
          <p:cNvPr id="2064" name="Picture 16" descr="셀레니움에 대한 이미지 검색결과">
            <a:extLst>
              <a:ext uri="{FF2B5EF4-FFF2-40B4-BE49-F238E27FC236}">
                <a16:creationId xmlns:a16="http://schemas.microsoft.com/office/drawing/2014/main" id="{2F90970A-24C2-8F66-15A4-60F29BA98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186" y="1521633"/>
            <a:ext cx="2497662" cy="128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A5365B5-28B1-D39F-F0CE-395FE9B23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44" y="1239361"/>
            <a:ext cx="6427808" cy="3923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FBCFF5-BCBB-E2CB-42B0-4DB749998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711" y="2907345"/>
            <a:ext cx="1658612" cy="1775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6E1491-30BA-9F66-381D-4FF86B80FD8A}"/>
              </a:ext>
            </a:extLst>
          </p:cNvPr>
          <p:cNvSpPr txBox="1"/>
          <p:nvPr/>
        </p:nvSpPr>
        <p:spPr>
          <a:xfrm>
            <a:off x="1086502" y="5468629"/>
            <a:ext cx="762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Selenium, Folium </a:t>
            </a:r>
            <a:r>
              <a:rPr lang="ko-KR" altLang="en-US" dirty="0"/>
              <a:t>라이브러리를 사용하여 위성 사진 수집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630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0ED102A4317D2449F26A825D306F156" ma:contentTypeVersion="4" ma:contentTypeDescription="새 문서를 만듭니다." ma:contentTypeScope="" ma:versionID="7aaec648aade4e16937cf9ee298769ff">
  <xsd:schema xmlns:xsd="http://www.w3.org/2001/XMLSchema" xmlns:xs="http://www.w3.org/2001/XMLSchema" xmlns:p="http://schemas.microsoft.com/office/2006/metadata/properties" xmlns:ns3="2f396b0f-68f7-4c0b-b9c6-c62e2b8419e8" targetNamespace="http://schemas.microsoft.com/office/2006/metadata/properties" ma:root="true" ma:fieldsID="3d85283a5abe3088da8de44eb89ab8d3" ns3:_="">
    <xsd:import namespace="2f396b0f-68f7-4c0b-b9c6-c62e2b8419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396b0f-68f7-4c0b-b9c6-c62e2b8419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F5611D-739A-4DD1-BD84-153A535C22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396b0f-68f7-4c0b-b9c6-c62e2b8419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002E0A-1C8D-4C7E-BF91-CA4DEBA7D73F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2f396b0f-68f7-4c0b-b9c6-c62e2b8419e8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EA04F66-645D-4369-8527-779FD25E05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139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ONE 모바일고딕 Title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노순건</dc:creator>
  <cp:lastModifiedBy>노순건</cp:lastModifiedBy>
  <cp:revision>2</cp:revision>
  <dcterms:created xsi:type="dcterms:W3CDTF">2022-11-20T14:45:43Z</dcterms:created>
  <dcterms:modified xsi:type="dcterms:W3CDTF">2022-11-21T18:12:38Z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0x010100C0ED102A4317D2449F26A825D306F156</vt:lpwstr>
  </property>
</Properties>
</file>