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9" r:id="rId3"/>
    <p:sldId id="393" r:id="rId4"/>
    <p:sldId id="354" r:id="rId5"/>
    <p:sldId id="391" r:id="rId6"/>
    <p:sldId id="390" r:id="rId7"/>
    <p:sldId id="392" r:id="rId8"/>
    <p:sldId id="386" r:id="rId9"/>
    <p:sldId id="387" r:id="rId10"/>
    <p:sldId id="3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 Li" initials="CL" lastIdx="2" clrIdx="0">
    <p:extLst>
      <p:ext uri="{19B8F6BF-5375-455C-9EA6-DF929625EA0E}">
        <p15:presenceInfo xmlns:p15="http://schemas.microsoft.com/office/powerpoint/2012/main" userId="Che Li" providerId="None"/>
      </p:ext>
    </p:extLst>
  </p:cmAuthor>
  <p:cmAuthor id="2" name="李 澈" initials="李" lastIdx="2" clrIdx="1">
    <p:extLst>
      <p:ext uri="{19B8F6BF-5375-455C-9EA6-DF929625EA0E}">
        <p15:presenceInfo xmlns:p15="http://schemas.microsoft.com/office/powerpoint/2012/main" userId="421c5c375734a979" providerId="Windows Live"/>
      </p:ext>
    </p:extLst>
  </p:cmAuthor>
  <p:cmAuthor id="3" name="Wang, Yuting" initials="WY" lastIdx="4" clrIdx="2">
    <p:extLst>
      <p:ext uri="{19B8F6BF-5375-455C-9EA6-DF929625EA0E}">
        <p15:presenceInfo xmlns:p15="http://schemas.microsoft.com/office/powerpoint/2012/main" userId="S::ywang41@gwu.edu::f45d18dd-e298-471e-83eb-473f37699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3B59"/>
    <a:srgbClr val="01395C"/>
    <a:srgbClr val="AA9C6D"/>
    <a:srgbClr val="937848"/>
    <a:srgbClr val="A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3" autoAdjust="0"/>
  </p:normalViewPr>
  <p:slideViewPr>
    <p:cSldViewPr snapToGrid="0">
      <p:cViewPr varScale="1">
        <p:scale>
          <a:sx n="153" d="100"/>
          <a:sy n="153" d="100"/>
        </p:scale>
        <p:origin x="58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2-03T15:58:58.884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84155-049E-48B1-B8B6-E86D41DB475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CF5B-0289-417B-996F-F9178FA8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CF5B-0289-417B-996F-F9178FA83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B505-1209-41CC-AE67-5E89F628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41FE0-BA58-418A-9204-E07E403F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94FDF7-1260-46CF-8BBC-B0ECD1B010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575" y="230272"/>
            <a:ext cx="2348578" cy="1126330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E15D24A-04DC-4489-B9DD-B243570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3B6-C119-47F1-9164-C5C75FB3B80B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B86967F6-34FB-445C-BC17-25BB7F6E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92C1BE8-0C0E-44EA-8A2D-F82E7762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8064-B868-40AF-B790-2BA2E335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931E5-DC43-4112-907B-81135EAA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07DFA-2B9D-450B-B7C9-A61A4056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F3B6-DC45-452B-A8DE-6071EA626092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D52E9-91D0-4CD7-AC1B-456F9CE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57550-E6FD-4839-9746-3E8B36E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A8EA6-DDF7-4CA6-99D0-DDBBB0C7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71929-24AF-4C0F-ADE9-5FE789FD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5D019-DEF2-41F5-824E-35CEFBD7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F012-ACCC-4C49-B7C9-FAEAC86530C3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FDD99-585F-46B5-8711-4C3E0994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C6F42-CE6B-46F1-8A1E-4CAA2FB5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101F-6D70-43BD-81BF-2F0BF3A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6C1EE-A760-457D-B84A-1CA0CB27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CA4D1-F527-47CF-83CD-B8DB701B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33B-519D-4A71-9658-3B6C8CEC1193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DB62D-E8CC-4658-844D-4A5F529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48A5B-D0B1-44DA-9F9A-4666474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altLang="zh-CN" smtClean="0"/>
              <a:pPr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82B67A-D5C9-4706-AEE2-EC113D091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50FF4-064D-4AA4-86EF-6A5BDB5E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3EAE3-E5B1-4E94-8C04-DB6FFBC2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373AA-0B1D-4491-A8F9-19CEDDE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BA17-7453-4559-A9E9-846774A86D65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ABD5D-1CCA-4A8A-91FC-ADE69CF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BE1F9-DDC1-45BB-AFAD-BFFDD800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497AB4-0053-4540-94D0-192467DBA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CF00-ABDE-4742-84F9-9643156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F9BC-4029-4D44-9101-13744A77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422A4-4B42-4020-85A1-AA005D22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96DA0-2319-4729-AD78-2F90284F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4471-B004-41C5-A453-0BC7B61E9898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9FD81-AF13-4214-95BB-381CF02E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D4715-26D1-4F18-BBC1-8368BA08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A1AF-73AB-4E3A-8E30-743CA4A4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BAEBD-3210-4E8E-821B-B4985CE3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B1D75-73E7-4321-9FD9-1F7A9D67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449AD9-AA6A-48BA-887C-154D7B7E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8434A-88B6-4C4F-8B5D-15E91D6BF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67464-6651-4A7D-A4D8-B08F1CE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558-2D4C-4FE6-A08E-BDA5E5F3A8B2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5A5BDA-D27F-445C-9084-265E1EDB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A6F63-486D-44B3-81B3-5B4B593A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2FA1-BC00-4C5C-A5BA-1114EA6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4C3BB-EDF8-4ADE-81B8-874C55A4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AB9-1C04-4495-BCD4-1F498FA06DA2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15205F-6795-4B94-9AEB-071C7C2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833-160F-446F-B97F-2A6F182B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D5CA4-EEE4-4F45-9650-C342A269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8331-60D8-4C01-A5E1-0FC6B456E434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057CB-4F23-4815-9D74-5CC9828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3BDCC-E4CF-432A-80D3-75E1B95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21212-8578-418E-B7A8-7935DA11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DFE8C-0CB6-4344-BA29-D3F008BF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84B57-F404-4496-AE89-3D4868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97CC8-E1A6-458C-ADF9-15AD7681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794F-C976-4D6A-8564-86BAA8AD5362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58109-EA68-4A9A-8881-F13A9FEC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F1BE0-104F-41A4-A7A1-2D71E08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F03273-EDD0-4302-97C1-E41E3D3D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D91C-810E-4958-99DA-95C64C07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A09A4-92C9-47D9-8077-B28DCAAC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56621-45DC-46D0-9945-AD71677E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1CC3A-AAAF-4009-8C15-692B365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578-EDA0-47B8-8F6A-A04FE3D7EA27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6A2C-0B95-4E76-85A3-DFAD742A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1D5E7-6533-404A-ADC9-AB2EF56A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E04F27-EA4A-4CC3-935C-3ACA7B283F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063C9-2777-414C-ABB2-CE26EEF8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0428F-86D8-4C5A-8D5A-35339E2B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48948-7FA7-46CE-BDE5-B622FB202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E02C-9337-4F71-9C48-2542F6579193}" type="datetime1">
              <a:rPr lang="en-US" altLang="zh-CN" smtClean="0"/>
              <a:t>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52554-D999-4957-B3D7-6B7BF9E1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6E299-5BB2-4A2D-8885-70729743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552764B-C705-45EA-AA12-50EE8948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146" y="2607129"/>
            <a:ext cx="10639708" cy="17612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Team 3 Use Case Model</a:t>
            </a:r>
            <a:endParaRPr lang="en-US" sz="4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7BD39-B229-4016-AB5C-32FC78922FCA}"/>
              </a:ext>
            </a:extLst>
          </p:cNvPr>
          <p:cNvCxnSpPr>
            <a:cxnSpLocks/>
          </p:cNvCxnSpPr>
          <p:nvPr/>
        </p:nvCxnSpPr>
        <p:spPr>
          <a:xfrm>
            <a:off x="982824" y="3899916"/>
            <a:ext cx="102823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83C6146-980F-4F4D-93E2-CA8CBA3D7337}"/>
              </a:ext>
            </a:extLst>
          </p:cNvPr>
          <p:cNvSpPr txBox="1"/>
          <p:nvPr/>
        </p:nvSpPr>
        <p:spPr>
          <a:xfrm>
            <a:off x="4645910" y="4142259"/>
            <a:ext cx="29001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Che Li, </a:t>
            </a:r>
          </a:p>
          <a:p>
            <a:pPr algn="ctr"/>
            <a:r>
              <a:rPr lang="en-US" altLang="zh-CN" sz="2800" dirty="0"/>
              <a:t>Chang Li, </a:t>
            </a:r>
          </a:p>
          <a:p>
            <a:pPr algn="ctr"/>
            <a:r>
              <a:rPr lang="en-US" altLang="zh-CN" sz="2800" dirty="0" err="1"/>
              <a:t>Yuting</a:t>
            </a:r>
            <a:r>
              <a:rPr lang="en-US" altLang="zh-CN" sz="2800" dirty="0"/>
              <a:t> Wang, </a:t>
            </a:r>
          </a:p>
          <a:p>
            <a:pPr algn="ctr"/>
            <a:r>
              <a:rPr lang="en-US" altLang="zh-CN" sz="2800" dirty="0" err="1"/>
              <a:t>Yakun</a:t>
            </a:r>
            <a:r>
              <a:rPr lang="en-US" altLang="zh-CN" sz="2800" dirty="0"/>
              <a:t> Zhang </a:t>
            </a:r>
          </a:p>
        </p:txBody>
      </p:sp>
    </p:spTree>
    <p:extLst>
      <p:ext uri="{BB962C8B-B14F-4D97-AF65-F5344CB8AC3E}">
        <p14:creationId xmlns:p14="http://schemas.microsoft.com/office/powerpoint/2010/main" val="2974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9"/>
    </mc:Choice>
    <mc:Fallback xmlns="">
      <p:transition spd="slow" advTm="59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movie watching events, votes, and winners only be available for the participants of the movie watching group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not allow participants of a movie watching group to change their votes AFTER the system computed the winner movie based on casted votes</a:t>
            </a:r>
          </a:p>
        </p:txBody>
      </p:sp>
    </p:spTree>
    <p:extLst>
      <p:ext uri="{BB962C8B-B14F-4D97-AF65-F5344CB8AC3E}">
        <p14:creationId xmlns:p14="http://schemas.microsoft.com/office/powerpoint/2010/main" val="15011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C0850D3-9EF2-4AEF-8274-4C602D98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729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Definition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Moderator: The initiator of the entire event is the operator of the entire system, with most of the permissions.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Participants throughout the event, with certain permissions.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list server/API: provide movie lists in system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review service: provide movie reviews in system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 Moderator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group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 people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Unsubscribe group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movie lists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movie list and trailers from movie list server/API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event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close a vote for an event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vote</a:t>
            </a:r>
          </a:p>
        </p:txBody>
      </p:sp>
    </p:spTree>
    <p:extLst>
      <p:ext uri="{BB962C8B-B14F-4D97-AF65-F5344CB8AC3E}">
        <p14:creationId xmlns:p14="http://schemas.microsoft.com/office/powerpoint/2010/main" val="31542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Group Members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Join group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Unsubscribe group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Search  and browse movie list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Watch trailer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Browse review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Cast vote</a:t>
            </a:r>
          </a:p>
        </p:txBody>
      </p:sp>
    </p:spTree>
    <p:extLst>
      <p:ext uri="{BB962C8B-B14F-4D97-AF65-F5344CB8AC3E}">
        <p14:creationId xmlns:p14="http://schemas.microsoft.com/office/powerpoint/2010/main" val="1834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Movie list server/API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lists</a:t>
            </a:r>
          </a:p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trailer</a:t>
            </a:r>
          </a:p>
        </p:txBody>
      </p:sp>
    </p:spTree>
    <p:extLst>
      <p:ext uri="{BB962C8B-B14F-4D97-AF65-F5344CB8AC3E}">
        <p14:creationId xmlns:p14="http://schemas.microsoft.com/office/powerpoint/2010/main" val="42467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Movie review service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review link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 : moderator could create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 family and friend: moderator could invite people to join in the groups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group: family and friends could join in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Unsubscribe: people could unsubscribe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movie: moderator could populate movie to the group list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movie and add link: moderator could add the movie link URL that provided by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list server/API to the group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browse movie list: family and friends could search and browse movie lists in a group</a:t>
            </a:r>
          </a:p>
        </p:txBody>
      </p:sp>
    </p:spTree>
    <p:extLst>
      <p:ext uri="{BB962C8B-B14F-4D97-AF65-F5344CB8AC3E}">
        <p14:creationId xmlns:p14="http://schemas.microsoft.com/office/powerpoint/2010/main" val="1896454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574799"/>
            <a:ext cx="10892425" cy="5184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trailer: family and friends could watch a trailer in a group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review link: moderator could add review link, which provided by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review 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and add review: family and friends could browse and add review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event: moderator could create a watching event and system could notified it to group members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member: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watching event was created and that they can vote for the movies that they want (or do not want) watch in this movie watching event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close a vote: moderator could open and close a vote for a movie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Vote: people could vote for whether they want to watch a movie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information: system could record the vote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8461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432</Words>
  <Application>Microsoft Office PowerPoint</Application>
  <PresentationFormat>宽屏</PresentationFormat>
  <Paragraphs>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Diagram</vt:lpstr>
      <vt:lpstr>Actors Definition</vt:lpstr>
      <vt:lpstr>Actors - Moderator</vt:lpstr>
      <vt:lpstr>Actors – Group Members</vt:lpstr>
      <vt:lpstr>Actors - Movie list server/API</vt:lpstr>
      <vt:lpstr>Actors - Movie review service</vt:lpstr>
      <vt:lpstr>Use Case</vt:lpstr>
      <vt:lpstr>Use Case</vt:lpstr>
      <vt:lpstr>Constrain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of GW “VIP”</dc:title>
  <dc:creator>李 澈</dc:creator>
  <cp:lastModifiedBy>李 澈</cp:lastModifiedBy>
  <cp:revision>170</cp:revision>
  <dcterms:created xsi:type="dcterms:W3CDTF">2018-07-25T21:30:42Z</dcterms:created>
  <dcterms:modified xsi:type="dcterms:W3CDTF">2020-02-03T23:04:56Z</dcterms:modified>
</cp:coreProperties>
</file>