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03" autoAdjust="0"/>
  </p:normalViewPr>
  <p:slideViewPr>
    <p:cSldViewPr>
      <p:cViewPr>
        <p:scale>
          <a:sx n="75" d="100"/>
          <a:sy n="75" d="100"/>
        </p:scale>
        <p:origin x="504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3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1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2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9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0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14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7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6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47D2B-0846-4DEA-8B81-EC99FDA062CA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4F46-F39E-4601-9B2C-628B787B0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539552" y="548680"/>
            <a:ext cx="348524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형태 </a:t>
            </a:r>
            <a:r>
              <a:rPr lang="en-US" altLang="ko-KR" sz="1200"/>
              <a:t>: </a:t>
            </a:r>
            <a:r>
              <a:rPr lang="ko-KR" altLang="en-US" sz="1200"/>
              <a:t>반응형 </a:t>
            </a:r>
            <a:r>
              <a:rPr lang="en-US" altLang="ko-KR" sz="1200"/>
              <a:t>web page</a:t>
            </a:r>
          </a:p>
          <a:p>
            <a:r>
              <a:rPr lang="en-US" altLang="ko-KR" sz="1200"/>
              <a:t>         </a:t>
            </a:r>
            <a:r>
              <a:rPr lang="ko-KR" altLang="en-US" sz="1200"/>
              <a:t>클라이언트 </a:t>
            </a:r>
            <a:r>
              <a:rPr lang="en-US" altLang="ko-KR" sz="1200"/>
              <a:t>/ </a:t>
            </a:r>
            <a:r>
              <a:rPr lang="ko-KR" altLang="en-US" sz="1200"/>
              <a:t>관리자 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기능 </a:t>
            </a:r>
            <a:r>
              <a:rPr lang="en-US" altLang="ko-KR" sz="1200"/>
              <a:t>: </a:t>
            </a:r>
            <a:r>
              <a:rPr lang="ko-KR" altLang="en-US" sz="1200"/>
              <a:t>포트폴리오 이미지 게시판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문의 게시판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 </a:t>
            </a:r>
            <a:r>
              <a:rPr lang="ko-KR" altLang="en-US" sz="1200"/>
              <a:t>페이지 구성 </a:t>
            </a:r>
            <a:r>
              <a:rPr lang="en-US" altLang="ko-KR" sz="1200"/>
              <a:t>: </a:t>
            </a:r>
            <a:r>
              <a:rPr lang="ko-KR" altLang="en-US" sz="1200"/>
              <a:t>메인 페이지 </a:t>
            </a:r>
            <a:r>
              <a:rPr lang="en-US" altLang="ko-KR" sz="1200"/>
              <a:t>/ </a:t>
            </a:r>
            <a:r>
              <a:rPr lang="ko-KR" altLang="en-US" sz="1200"/>
              <a:t>포트폴리오 페이지</a:t>
            </a:r>
            <a:endParaRPr lang="en-US" altLang="ko-KR" sz="1200"/>
          </a:p>
          <a:p>
            <a:r>
              <a:rPr lang="en-US" altLang="ko-KR" sz="1200"/>
              <a:t> </a:t>
            </a:r>
            <a:r>
              <a:rPr lang="ko-KR" altLang="en-US" sz="1200"/>
              <a:t>개발 환경 </a:t>
            </a:r>
            <a:r>
              <a:rPr lang="en-US" altLang="ko-KR" sz="1200"/>
              <a:t>: Linux , PHP,  jquery, MySQL</a:t>
            </a:r>
            <a:r>
              <a:rPr lang="ko-KR" altLang="en-US" sz="1200"/>
              <a:t> 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개발기간 </a:t>
            </a:r>
            <a:r>
              <a:rPr lang="en-US" altLang="ko-KR" sz="1200"/>
              <a:t>: 4</a:t>
            </a:r>
            <a:r>
              <a:rPr lang="ko-KR" altLang="en-US" sz="1200"/>
              <a:t>주</a:t>
            </a:r>
            <a:endParaRPr lang="en-US" altLang="ko-KR" sz="1200"/>
          </a:p>
          <a:p>
            <a:endParaRPr lang="en-US" altLang="ko-KR" sz="1200"/>
          </a:p>
        </p:txBody>
      </p:sp>
      <p:sp>
        <p:nvSpPr>
          <p:cNvPr id="1031" name="직사각형 1030"/>
          <p:cNvSpPr/>
          <p:nvPr/>
        </p:nvSpPr>
        <p:spPr>
          <a:xfrm>
            <a:off x="2843808" y="3055494"/>
            <a:ext cx="792088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/>
          <p:cNvSpPr txBox="1"/>
          <p:nvPr/>
        </p:nvSpPr>
        <p:spPr>
          <a:xfrm>
            <a:off x="2843808" y="272880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메인페이지</a:t>
            </a:r>
          </a:p>
        </p:txBody>
      </p:sp>
      <p:sp>
        <p:nvSpPr>
          <p:cNvPr id="1033" name="직사각형 1032"/>
          <p:cNvSpPr/>
          <p:nvPr/>
        </p:nvSpPr>
        <p:spPr>
          <a:xfrm>
            <a:off x="2843808" y="4312985"/>
            <a:ext cx="792088" cy="576064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TextBox 1033"/>
          <p:cNvSpPr txBox="1"/>
          <p:nvPr/>
        </p:nvSpPr>
        <p:spPr>
          <a:xfrm>
            <a:off x="4321308" y="3613810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포트 폴리오 갤러리</a:t>
            </a:r>
          </a:p>
        </p:txBody>
      </p:sp>
      <p:sp>
        <p:nvSpPr>
          <p:cNvPr id="1035" name="직사각형 1034"/>
          <p:cNvSpPr/>
          <p:nvPr/>
        </p:nvSpPr>
        <p:spPr>
          <a:xfrm>
            <a:off x="4341742" y="413020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831189" y="4130206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308170" y="4134253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341742" y="4622575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831189" y="4622575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308170" y="4626622"/>
            <a:ext cx="36004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/>
          <p:cNvSpPr txBox="1"/>
          <p:nvPr/>
        </p:nvSpPr>
        <p:spPr>
          <a:xfrm>
            <a:off x="4287499" y="445801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/>
              <a:t>abc </a:t>
            </a:r>
            <a:r>
              <a:rPr lang="ko-KR" altLang="en-US" sz="600"/>
              <a:t>회사</a:t>
            </a:r>
          </a:p>
        </p:txBody>
      </p:sp>
      <p:sp>
        <p:nvSpPr>
          <p:cNvPr id="1037" name="모서리가 둥근 직사각형 1036"/>
          <p:cNvSpPr/>
          <p:nvPr/>
        </p:nvSpPr>
        <p:spPr>
          <a:xfrm>
            <a:off x="4759181" y="5149732"/>
            <a:ext cx="504056" cy="2160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TextBox 1037"/>
          <p:cNvSpPr txBox="1"/>
          <p:nvPr/>
        </p:nvSpPr>
        <p:spPr>
          <a:xfrm>
            <a:off x="4770794" y="514973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더보기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76735" y="445801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/>
              <a:t>abc </a:t>
            </a:r>
            <a:r>
              <a:rPr lang="ko-KR" altLang="en-US" sz="600"/>
              <a:t>회사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5971" y="445801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/>
              <a:t>abc </a:t>
            </a:r>
            <a:r>
              <a:rPr lang="ko-KR" altLang="en-US" sz="600"/>
              <a:t>회사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77144" y="496506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/>
              <a:t>abc </a:t>
            </a:r>
            <a:r>
              <a:rPr lang="ko-KR" altLang="en-US" sz="600"/>
              <a:t>회사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66380" y="496506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/>
              <a:t>abc </a:t>
            </a:r>
            <a:r>
              <a:rPr lang="ko-KR" altLang="en-US" sz="600"/>
              <a:t>회사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55616" y="496506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/>
              <a:t>abc </a:t>
            </a:r>
            <a:r>
              <a:rPr lang="ko-KR" altLang="en-US" sz="600"/>
              <a:t>회사</a:t>
            </a:r>
          </a:p>
        </p:txBody>
      </p:sp>
      <p:cxnSp>
        <p:nvCxnSpPr>
          <p:cNvPr id="1041" name="직선 연결선 1040"/>
          <p:cNvCxnSpPr/>
          <p:nvPr/>
        </p:nvCxnSpPr>
        <p:spPr>
          <a:xfrm flipV="1">
            <a:off x="3635896" y="3983142"/>
            <a:ext cx="885866" cy="3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연결선 1042"/>
          <p:cNvCxnSpPr/>
          <p:nvPr/>
        </p:nvCxnSpPr>
        <p:spPr>
          <a:xfrm>
            <a:off x="3635896" y="4889049"/>
            <a:ext cx="88586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588224" y="3127430"/>
            <a:ext cx="792088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317081" y="280074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포트폴리오 뷰 페이지</a:t>
            </a:r>
          </a:p>
        </p:txBody>
      </p:sp>
      <p:cxnSp>
        <p:nvCxnSpPr>
          <p:cNvPr id="1046" name="직선 화살표 연결선 1045"/>
          <p:cNvCxnSpPr/>
          <p:nvPr/>
        </p:nvCxnSpPr>
        <p:spPr>
          <a:xfrm flipV="1">
            <a:off x="5510589" y="3952945"/>
            <a:ext cx="933619" cy="361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6752474" y="43025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A3</a:t>
            </a: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008058" y="348884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A1</a:t>
            </a: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5364088" y="600775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A2</a:t>
            </a:r>
            <a:endParaRPr lang="ko-KR" altLang="en-US"/>
          </a:p>
        </p:txBody>
      </p:sp>
      <p:cxnSp>
        <p:nvCxnSpPr>
          <p:cNvPr id="1049" name="직선 화살표 연결선 1048"/>
          <p:cNvCxnSpPr/>
          <p:nvPr/>
        </p:nvCxnSpPr>
        <p:spPr>
          <a:xfrm>
            <a:off x="5017015" y="5393105"/>
            <a:ext cx="419081" cy="61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>
            <a:off x="1115616" y="3212976"/>
            <a:ext cx="1127232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로테이션 이미지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15616" y="3671407"/>
            <a:ext cx="697627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회사소개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15616" y="4148063"/>
            <a:ext cx="1321196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포트폴리오 </a:t>
            </a:r>
            <a:endParaRPr lang="en-US" altLang="ko-KR" sz="1000"/>
          </a:p>
          <a:p>
            <a:r>
              <a:rPr lang="en-US" altLang="ko-KR" sz="1000"/>
              <a:t>6</a:t>
            </a:r>
            <a:r>
              <a:rPr lang="ko-KR" altLang="en-US" sz="1000"/>
              <a:t>개 이미지</a:t>
            </a:r>
            <a:endParaRPr lang="en-US" altLang="ko-KR" sz="1000"/>
          </a:p>
          <a:p>
            <a:r>
              <a:rPr lang="ko-KR" altLang="en-US" sz="1000"/>
              <a:t>클릭시 </a:t>
            </a:r>
            <a:endParaRPr lang="en-US" altLang="ko-KR" sz="1000"/>
          </a:p>
          <a:p>
            <a:r>
              <a:rPr lang="en-US" altLang="ko-KR" sz="1000"/>
              <a:t>A2(</a:t>
            </a:r>
            <a:r>
              <a:rPr lang="ko-KR" altLang="en-US" sz="1000"/>
              <a:t>포트폴리오 목록</a:t>
            </a:r>
            <a:endParaRPr lang="en-US" altLang="ko-KR" sz="1000"/>
          </a:p>
          <a:p>
            <a:r>
              <a:rPr lang="ko-KR" altLang="en-US" sz="1000"/>
              <a:t>으로 이동</a:t>
            </a:r>
            <a:r>
              <a:rPr lang="en-US" altLang="ko-KR" sz="1000"/>
              <a:t>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15616" y="5242065"/>
            <a:ext cx="697627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문의하기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19590" y="5640686"/>
            <a:ext cx="918841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bottom </a:t>
            </a:r>
            <a:r>
              <a:rPr lang="ko-KR" altLang="en-US" sz="1000"/>
              <a:t>정보</a:t>
            </a:r>
          </a:p>
        </p:txBody>
      </p:sp>
    </p:spTree>
    <p:extLst>
      <p:ext uri="{BB962C8B-B14F-4D97-AF65-F5344CB8AC3E}">
        <p14:creationId xmlns:p14="http://schemas.microsoft.com/office/powerpoint/2010/main" val="262997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A9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068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_ </a:t>
            </a:r>
            <a:r>
              <a:rPr lang="ko-KR" altLang="en-US" sz="1000" dirty="0"/>
              <a:t>포트폴리오 상세페이지</a:t>
            </a:r>
            <a:endParaRPr lang="en-US" altLang="ko-KR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EBDAE1-178A-4C24-8510-D7C4D114A19E}"/>
              </a:ext>
            </a:extLst>
          </p:cNvPr>
          <p:cNvSpPr txBox="1"/>
          <p:nvPr/>
        </p:nvSpPr>
        <p:spPr>
          <a:xfrm>
            <a:off x="2286000" y="32404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40629B-DEEA-417D-AAE7-0333F3DF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51934"/>
            <a:ext cx="6984776" cy="52014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A91CC-55FD-4AB3-97AB-65ABD389C9C4}"/>
              </a:ext>
            </a:extLst>
          </p:cNvPr>
          <p:cNvSpPr txBox="1"/>
          <p:nvPr/>
        </p:nvSpPr>
        <p:spPr>
          <a:xfrm>
            <a:off x="3401617" y="2332893"/>
            <a:ext cx="11703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수정 </a:t>
            </a:r>
            <a:r>
              <a:rPr lang="en-US" altLang="ko-KR" sz="1400" b="1" dirty="0"/>
              <a:t>(A-11)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35604-DF78-49E8-8B09-C2D55EAF3C63}"/>
              </a:ext>
            </a:extLst>
          </p:cNvPr>
          <p:cNvSpPr/>
          <p:nvPr/>
        </p:nvSpPr>
        <p:spPr>
          <a:xfrm>
            <a:off x="5004048" y="2276872"/>
            <a:ext cx="1728192" cy="43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E0977C9-9382-4D1A-B249-DB872816F6C4}"/>
              </a:ext>
            </a:extLst>
          </p:cNvPr>
          <p:cNvGrpSpPr/>
          <p:nvPr/>
        </p:nvGrpSpPr>
        <p:grpSpPr>
          <a:xfrm>
            <a:off x="6868616" y="2996952"/>
            <a:ext cx="2019977" cy="1888584"/>
            <a:chOff x="6858000" y="3310474"/>
            <a:chExt cx="2019977" cy="18885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69C377-C39D-42A0-ADA3-6583780E3151}"/>
                </a:ext>
              </a:extLst>
            </p:cNvPr>
            <p:cNvSpPr txBox="1"/>
            <p:nvPr/>
          </p:nvSpPr>
          <p:spPr>
            <a:xfrm>
              <a:off x="6858000" y="3310474"/>
              <a:ext cx="201997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삭제 확인 </a:t>
              </a:r>
              <a:r>
                <a:rPr lang="ko-KR" altLang="en-US" sz="1400" dirty="0" err="1"/>
                <a:t>모달창</a:t>
              </a:r>
              <a:endParaRPr lang="en-US" altLang="ko-KR" sz="1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E8F409C-0157-483C-A0B8-F7ADEC109DFA}"/>
                </a:ext>
              </a:extLst>
            </p:cNvPr>
            <p:cNvSpPr/>
            <p:nvPr/>
          </p:nvSpPr>
          <p:spPr>
            <a:xfrm>
              <a:off x="6900648" y="3598600"/>
              <a:ext cx="1951595" cy="951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sz="1200" dirty="0">
                  <a:solidFill>
                    <a:schemeClr val="tx1"/>
                  </a:solidFill>
                </a:rPr>
                <a:t>?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E50E72-BCB6-4FC9-A357-A94675371910}"/>
                </a:ext>
              </a:extLst>
            </p:cNvPr>
            <p:cNvSpPr txBox="1"/>
            <p:nvPr/>
          </p:nvSpPr>
          <p:spPr>
            <a:xfrm>
              <a:off x="6867043" y="4891281"/>
              <a:ext cx="198520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포트폴리오페이지</a:t>
              </a:r>
              <a:r>
                <a:rPr lang="en-US" altLang="ko-KR" sz="1400" b="1" dirty="0"/>
                <a:t>(A-7)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4B05FC-6C5E-47F2-9DCE-DD2B67CEC309}"/>
                </a:ext>
              </a:extLst>
            </p:cNvPr>
            <p:cNvSpPr/>
            <p:nvPr/>
          </p:nvSpPr>
          <p:spPr>
            <a:xfrm>
              <a:off x="7595759" y="4296515"/>
              <a:ext cx="517555" cy="212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확인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440298-9FF8-44B8-AB21-3BDBEFED23D1}"/>
                </a:ext>
              </a:extLst>
            </p:cNvPr>
            <p:cNvSpPr/>
            <p:nvPr/>
          </p:nvSpPr>
          <p:spPr>
            <a:xfrm>
              <a:off x="8230909" y="4296514"/>
              <a:ext cx="517555" cy="2126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취소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61F2458-E1F2-4D2F-8277-523E158459E7}"/>
                </a:ext>
              </a:extLst>
            </p:cNvPr>
            <p:cNvCxnSpPr>
              <a:cxnSpLocks/>
              <a:stCxn id="36" idx="2"/>
              <a:endCxn id="34" idx="0"/>
            </p:cNvCxnSpPr>
            <p:nvPr/>
          </p:nvCxnSpPr>
          <p:spPr>
            <a:xfrm>
              <a:off x="7854537" y="4509120"/>
              <a:ext cx="5106" cy="382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5D92F0B-3E3A-41B0-A6E0-FF868332A574}"/>
              </a:ext>
            </a:extLst>
          </p:cNvPr>
          <p:cNvCxnSpPr>
            <a:stCxn id="27" idx="1"/>
            <a:endCxn id="17" idx="3"/>
          </p:cNvCxnSpPr>
          <p:nvPr/>
        </p:nvCxnSpPr>
        <p:spPr>
          <a:xfrm flipH="1" flipV="1">
            <a:off x="4572000" y="2486782"/>
            <a:ext cx="432048" cy="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D1CA200-C0BB-4C7C-987A-C958943E6967}"/>
              </a:ext>
            </a:extLst>
          </p:cNvPr>
          <p:cNvCxnSpPr>
            <a:stCxn id="27" idx="3"/>
            <a:endCxn id="31" idx="0"/>
          </p:cNvCxnSpPr>
          <p:nvPr/>
        </p:nvCxnSpPr>
        <p:spPr>
          <a:xfrm>
            <a:off x="6732240" y="2494582"/>
            <a:ext cx="1146365" cy="502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0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B6E4A4A-A9C1-41E2-8BC9-4905F122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76" y="1245705"/>
            <a:ext cx="5989658" cy="4752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6068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_ </a:t>
            </a:r>
            <a:r>
              <a:rPr lang="ko-KR" altLang="en-US" sz="1000" dirty="0"/>
              <a:t>포트폴리오 글쓰기</a:t>
            </a:r>
            <a:endParaRPr lang="en-US" altLang="ko-KR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55BCD-44A8-49F8-848F-B23EA73EB652}"/>
              </a:ext>
            </a:extLst>
          </p:cNvPr>
          <p:cNvSpPr txBox="1"/>
          <p:nvPr/>
        </p:nvSpPr>
        <p:spPr>
          <a:xfrm>
            <a:off x="5626224" y="5449116"/>
            <a:ext cx="28384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수정 </a:t>
            </a:r>
            <a:r>
              <a:rPr lang="ko-KR" altLang="en-US" sz="1400" dirty="0" err="1"/>
              <a:t>완료시</a:t>
            </a:r>
            <a:endParaRPr lang="en-US" altLang="ko-KR" sz="1400" dirty="0"/>
          </a:p>
          <a:p>
            <a:r>
              <a:rPr lang="ko-KR" altLang="en-US" sz="1400" dirty="0"/>
              <a:t>포트폴리오 페이지</a:t>
            </a:r>
            <a:r>
              <a:rPr lang="en-US" altLang="ko-KR" sz="1400" b="1" dirty="0"/>
              <a:t>(A-7)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6905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B7ADA69-2D49-4B02-9618-3BCA7855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98606"/>
            <a:ext cx="8318666" cy="5915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6068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_ </a:t>
            </a:r>
            <a:r>
              <a:rPr lang="ko-KR" altLang="en-US" sz="1000" dirty="0"/>
              <a:t>문의</a:t>
            </a:r>
            <a:endParaRPr lang="en-US" altLang="ko-KR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7B83D-EA03-4978-B7A5-33C2959FA2B8}"/>
              </a:ext>
            </a:extLst>
          </p:cNvPr>
          <p:cNvSpPr txBox="1"/>
          <p:nvPr/>
        </p:nvSpPr>
        <p:spPr>
          <a:xfrm>
            <a:off x="7236296" y="1772816"/>
            <a:ext cx="144016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삭제 버튼 추가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884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414F7E2-A645-44E2-B08B-70CD9B37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32" y="1237945"/>
            <a:ext cx="6518632" cy="5351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6068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_ </a:t>
            </a:r>
            <a:r>
              <a:rPr lang="ko-KR" altLang="en-US" sz="1000" dirty="0"/>
              <a:t>문의 상세페이지</a:t>
            </a:r>
            <a:endParaRPr lang="en-US" altLang="ko-KR" sz="10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2C7B26-0B98-466C-A5A0-203C0B6B4556}"/>
              </a:ext>
            </a:extLst>
          </p:cNvPr>
          <p:cNvGrpSpPr/>
          <p:nvPr/>
        </p:nvGrpSpPr>
        <p:grpSpPr>
          <a:xfrm>
            <a:off x="6810235" y="2348880"/>
            <a:ext cx="2175970" cy="1854474"/>
            <a:chOff x="6159228" y="2652989"/>
            <a:chExt cx="2175970" cy="18544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1F4C1-DBE3-4082-A3FD-11C1997460A4}"/>
                </a:ext>
              </a:extLst>
            </p:cNvPr>
            <p:cNvSpPr txBox="1"/>
            <p:nvPr/>
          </p:nvSpPr>
          <p:spPr>
            <a:xfrm>
              <a:off x="6159228" y="4199686"/>
              <a:ext cx="217597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문의리스트페이지</a:t>
              </a:r>
              <a:r>
                <a:rPr lang="en-US" altLang="ko-KR" sz="1400" b="1" dirty="0"/>
                <a:t>(A-11)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5AA7E9F-FE83-43AA-91D2-AC50DF4D7DBB}"/>
                </a:ext>
              </a:extLst>
            </p:cNvPr>
            <p:cNvGrpSpPr/>
            <p:nvPr/>
          </p:nvGrpSpPr>
          <p:grpSpPr>
            <a:xfrm>
              <a:off x="6237226" y="2652989"/>
              <a:ext cx="2019977" cy="1546697"/>
              <a:chOff x="6228184" y="2636912"/>
              <a:chExt cx="2019977" cy="154669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7ADCF3-3813-4A7D-9B5C-EF08EAB6288B}"/>
                  </a:ext>
                </a:extLst>
              </p:cNvPr>
              <p:cNvSpPr txBox="1"/>
              <p:nvPr/>
            </p:nvSpPr>
            <p:spPr>
              <a:xfrm>
                <a:off x="6228184" y="2636912"/>
                <a:ext cx="2019977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삭제 확인 </a:t>
                </a:r>
                <a:r>
                  <a:rPr lang="ko-KR" altLang="en-US" sz="1400" dirty="0" err="1"/>
                  <a:t>모달창</a:t>
                </a:r>
                <a:endParaRPr lang="en-US" altLang="ko-KR" sz="14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52F3EA3-9832-4459-B615-09A48BE07FC9}"/>
                  </a:ext>
                </a:extLst>
              </p:cNvPr>
              <p:cNvSpPr/>
              <p:nvPr/>
            </p:nvSpPr>
            <p:spPr>
              <a:xfrm>
                <a:off x="6262374" y="2909860"/>
                <a:ext cx="1951595" cy="9511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삭제하시겠습니까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88DEB2A-A69E-4116-9DBB-7085B8C5748B}"/>
                  </a:ext>
                </a:extLst>
              </p:cNvPr>
              <p:cNvSpPr/>
              <p:nvPr/>
            </p:nvSpPr>
            <p:spPr>
              <a:xfrm>
                <a:off x="6965943" y="3622953"/>
                <a:ext cx="517555" cy="212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확인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73CE5B7-1414-4F89-A529-588A5F248446}"/>
                  </a:ext>
                </a:extLst>
              </p:cNvPr>
              <p:cNvSpPr/>
              <p:nvPr/>
            </p:nvSpPr>
            <p:spPr>
              <a:xfrm>
                <a:off x="7601093" y="3622952"/>
                <a:ext cx="517555" cy="212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026578C7-AF3E-4A17-A67B-FC61C400178C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7238171" y="3861048"/>
                <a:ext cx="1" cy="322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A46019-2062-4E78-80E3-09E61453B2E5}"/>
              </a:ext>
            </a:extLst>
          </p:cNvPr>
          <p:cNvSpPr txBox="1"/>
          <p:nvPr/>
        </p:nvSpPr>
        <p:spPr>
          <a:xfrm>
            <a:off x="2916324" y="2843063"/>
            <a:ext cx="117820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수정 </a:t>
            </a:r>
            <a:r>
              <a:rPr lang="en-US" altLang="ko-KR" sz="1400" b="1" dirty="0"/>
              <a:t>(A-11)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1CACA9-9874-4696-9773-17C6D31137AC}"/>
              </a:ext>
            </a:extLst>
          </p:cNvPr>
          <p:cNvCxnSpPr/>
          <p:nvPr/>
        </p:nvCxnSpPr>
        <p:spPr>
          <a:xfrm>
            <a:off x="6513105" y="2996952"/>
            <a:ext cx="409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5DB33ED-8824-462D-B48B-2DDA7F89893B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4094531" y="2996952"/>
            <a:ext cx="56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hh\Desktop\space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6" y="666418"/>
            <a:ext cx="4758700" cy="288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280713" y="1427874"/>
            <a:ext cx="864096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30219" y="1420561"/>
            <a:ext cx="86409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2075" y="157189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before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6536885" y="1571890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after</a:t>
            </a:r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5208705" y="2147954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6</a:t>
            </a:r>
            <a:r>
              <a:rPr lang="ko-KR" altLang="en-US" sz="1100"/>
              <a:t>개 이미지 </a:t>
            </a:r>
            <a:r>
              <a:rPr lang="en-US" altLang="ko-KR" sz="1100"/>
              <a:t>2</a:t>
            </a:r>
            <a:r>
              <a:rPr lang="ko-KR" altLang="en-US" sz="1100"/>
              <a:t>초 간격 로테이션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51720" y="2644062"/>
            <a:ext cx="1008112" cy="360040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32609" y="268558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더보기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6737" y="2815933"/>
            <a:ext cx="2781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더보기 클릭시 포트폴리오 페이지로 이동</a:t>
            </a:r>
          </a:p>
        </p:txBody>
      </p:sp>
      <p:cxnSp>
        <p:nvCxnSpPr>
          <p:cNvPr id="17" name="직선 화살표 연결선 16"/>
          <p:cNvCxnSpPr>
            <a:cxnSpLocks/>
            <a:endCxn id="15" idx="1"/>
          </p:cNvCxnSpPr>
          <p:nvPr/>
        </p:nvCxnSpPr>
        <p:spPr>
          <a:xfrm>
            <a:off x="3337586" y="2839180"/>
            <a:ext cx="2159151" cy="107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9832" y="44453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포트폴리오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46144" y="986971"/>
            <a:ext cx="2890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다른 메뉴는 원페이지 메인 페이지에 모두 포함</a:t>
            </a:r>
            <a:endParaRPr lang="en-US" altLang="ko-KR" sz="1000"/>
          </a:p>
        </p:txBody>
      </p:sp>
      <p:cxnSp>
        <p:nvCxnSpPr>
          <p:cNvPr id="22" name="직선 화살표 연결선 21"/>
          <p:cNvCxnSpPr>
            <a:stCxn id="19" idx="1"/>
          </p:cNvCxnSpPr>
          <p:nvPr/>
        </p:nvCxnSpPr>
        <p:spPr>
          <a:xfrm flipH="1" flipV="1">
            <a:off x="4815282" y="1052736"/>
            <a:ext cx="930862" cy="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0742" y="44453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문의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28569" y="362796"/>
            <a:ext cx="2537874" cy="50783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포트폴리오는 링크로 별도 페이지 이동 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문의는 메인페이지 하단부분 문의하기로 이동</a:t>
            </a:r>
          </a:p>
        </p:txBody>
      </p:sp>
      <p:pic>
        <p:nvPicPr>
          <p:cNvPr id="1027" name="Picture 3" descr="C:\Users\hhh\Desktop\space\about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" y="3645023"/>
            <a:ext cx="5201491" cy="235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144052" y="5406031"/>
            <a:ext cx="4823447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TextBox 1023"/>
          <p:cNvSpPr txBox="1"/>
          <p:nvPr/>
        </p:nvSpPr>
        <p:spPr>
          <a:xfrm>
            <a:off x="6360171" y="4524822"/>
            <a:ext cx="2153154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회사 소개 부분 </a:t>
            </a:r>
            <a:endParaRPr lang="en-US" altLang="ko-KR" sz="1000"/>
          </a:p>
          <a:p>
            <a:r>
              <a:rPr lang="ko-KR" altLang="en-US" sz="1000"/>
              <a:t>이미지와 테스트로 구성 </a:t>
            </a:r>
            <a:endParaRPr lang="en-US" altLang="ko-KR" sz="1000"/>
          </a:p>
          <a:p>
            <a:r>
              <a:rPr lang="ko-KR" altLang="en-US" sz="1000"/>
              <a:t>별도 이벤트 없음</a:t>
            </a:r>
            <a:endParaRPr lang="en-US" altLang="ko-KR" sz="1000"/>
          </a:p>
          <a:p>
            <a:endParaRPr lang="en-US" altLang="ko-KR" sz="1000"/>
          </a:p>
          <a:p>
            <a:r>
              <a:rPr lang="ko-KR" altLang="en-US" sz="1000"/>
              <a:t>모바일 위</a:t>
            </a:r>
            <a:r>
              <a:rPr lang="en-US" altLang="ko-KR" sz="1000"/>
              <a:t>(</a:t>
            </a:r>
            <a:r>
              <a:rPr lang="ko-KR" altLang="en-US" sz="1000"/>
              <a:t>이미지</a:t>
            </a:r>
            <a:r>
              <a:rPr lang="en-US" altLang="ko-KR" sz="1000"/>
              <a:t>)</a:t>
            </a:r>
            <a:r>
              <a:rPr lang="ko-KR" altLang="en-US" sz="1000"/>
              <a:t> </a:t>
            </a:r>
            <a:r>
              <a:rPr lang="en-US" altLang="ko-KR" sz="1000"/>
              <a:t>/ </a:t>
            </a:r>
            <a:r>
              <a:rPr lang="ko-KR" altLang="en-US" sz="1000"/>
              <a:t>아래</a:t>
            </a:r>
            <a:r>
              <a:rPr lang="en-US" altLang="ko-KR" sz="1000"/>
              <a:t>(</a:t>
            </a:r>
            <a:r>
              <a:rPr lang="ko-KR" altLang="en-US" sz="1000"/>
              <a:t>글</a:t>
            </a:r>
            <a:r>
              <a:rPr lang="en-US" altLang="ko-KR" sz="1000"/>
              <a:t>)</a:t>
            </a:r>
            <a:r>
              <a:rPr lang="ko-KR" altLang="en-US" sz="1000"/>
              <a:t> 구성 </a:t>
            </a:r>
          </a:p>
        </p:txBody>
      </p:sp>
      <p:cxnSp>
        <p:nvCxnSpPr>
          <p:cNvPr id="1029" name="직선 화살표 연결선 1028"/>
          <p:cNvCxnSpPr/>
          <p:nvPr/>
        </p:nvCxnSpPr>
        <p:spPr>
          <a:xfrm flipH="1">
            <a:off x="5580112" y="4869160"/>
            <a:ext cx="5646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A1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1560" y="6068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메인  페이지</a:t>
            </a:r>
          </a:p>
        </p:txBody>
      </p:sp>
    </p:spTree>
    <p:extLst>
      <p:ext uri="{BB962C8B-B14F-4D97-AF65-F5344CB8AC3E}">
        <p14:creationId xmlns:p14="http://schemas.microsoft.com/office/powerpoint/2010/main" val="355562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44052" y="5406031"/>
            <a:ext cx="4823447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6426" y="182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6068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포트폴리오 목록</a:t>
            </a:r>
          </a:p>
        </p:txBody>
      </p:sp>
      <p:pic>
        <p:nvPicPr>
          <p:cNvPr id="3074" name="Picture 2" descr="C:\Users\hhh\Desktop\space\KakaoTalk_20221206_105710596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678564"/>
            <a:ext cx="51687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76470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겔러리 게시판 형태</a:t>
            </a:r>
            <a:endParaRPr lang="en-US" altLang="ko-KR" sz="1000"/>
          </a:p>
        </p:txBody>
      </p:sp>
      <p:sp>
        <p:nvSpPr>
          <p:cNvPr id="7" name="TextBox 6"/>
          <p:cNvSpPr txBox="1"/>
          <p:nvPr/>
        </p:nvSpPr>
        <p:spPr>
          <a:xfrm>
            <a:off x="7524328" y="76470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(</a:t>
            </a:r>
            <a:r>
              <a:rPr lang="ko-KR" altLang="en-US" sz="1000"/>
              <a:t>반응형</a:t>
            </a:r>
            <a:r>
              <a:rPr lang="en-US" altLang="ko-KR" sz="100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7949" y="1700808"/>
            <a:ext cx="17027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관리자 페이지에서 </a:t>
            </a:r>
            <a:endParaRPr lang="en-US" altLang="ko-KR" sz="1100"/>
          </a:p>
          <a:p>
            <a:r>
              <a:rPr lang="ko-KR" altLang="en-US" sz="1100"/>
              <a:t>게시판 형태로 </a:t>
            </a:r>
            <a:endParaRPr lang="en-US" altLang="ko-KR" sz="1100"/>
          </a:p>
          <a:p>
            <a:r>
              <a:rPr lang="ko-KR" altLang="en-US" sz="1100"/>
              <a:t>등록 및 수정 삭제 기능 </a:t>
            </a:r>
            <a:endParaRPr lang="en-US" altLang="ko-KR" sz="1100"/>
          </a:p>
        </p:txBody>
      </p:sp>
      <p:sp>
        <p:nvSpPr>
          <p:cNvPr id="9" name="TextBox 8"/>
          <p:cNvSpPr txBox="1"/>
          <p:nvPr/>
        </p:nvSpPr>
        <p:spPr>
          <a:xfrm>
            <a:off x="6738548" y="379891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DB </a:t>
            </a:r>
            <a:r>
              <a:rPr lang="ko-KR" altLang="en-US" sz="1000"/>
              <a:t>테이블 구성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9044" y="4230961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메인 과 서브로 구성하여</a:t>
            </a:r>
            <a:endParaRPr lang="en-US" altLang="ko-KR" sz="1000"/>
          </a:p>
          <a:p>
            <a:r>
              <a:rPr lang="ko-KR" altLang="en-US" sz="1000"/>
              <a:t>이미지 갯수 제한 없게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1052" y="4735017"/>
            <a:ext cx="10438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메인 테이블에 </a:t>
            </a:r>
            <a:endParaRPr lang="en-US" altLang="ko-KR" sz="1000"/>
          </a:p>
          <a:p>
            <a:r>
              <a:rPr lang="ko-KR" altLang="en-US" sz="1000"/>
              <a:t>상호명</a:t>
            </a:r>
            <a:endParaRPr lang="en-US" altLang="ko-KR" sz="1000"/>
          </a:p>
          <a:p>
            <a:r>
              <a:rPr lang="ko-KR" altLang="en-US" sz="1000"/>
              <a:t>등록일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549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44052" y="5406031"/>
            <a:ext cx="4823447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6426" y="182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A3</a:t>
            </a:r>
            <a:endParaRPr lang="ko-KR" altLang="en-US"/>
          </a:p>
        </p:txBody>
      </p:sp>
      <p:pic>
        <p:nvPicPr>
          <p:cNvPr id="2050" name="Picture 2" descr="C:\Users\hhh\Desktop\space\KakaoTalk_20221206_1057105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36712"/>
            <a:ext cx="5760640" cy="48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077491" y="980728"/>
            <a:ext cx="792088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114709" y="6685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모바일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60685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포트폴리오 상세 페이지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096100" y="1052736"/>
            <a:ext cx="75487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096100" y="1484784"/>
            <a:ext cx="754870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00656" y="1988840"/>
            <a:ext cx="754870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96100" y="2492896"/>
            <a:ext cx="754870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0656" y="2996952"/>
            <a:ext cx="754870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30" idx="1"/>
          </p:cNvCxnSpPr>
          <p:nvPr/>
        </p:nvCxnSpPr>
        <p:spPr>
          <a:xfrm flipH="1">
            <a:off x="5436096" y="1232756"/>
            <a:ext cx="660004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308303" y="980728"/>
            <a:ext cx="1617955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520011" y="668543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PC</a:t>
            </a:r>
            <a:endParaRPr lang="ko-KR" altLang="en-US" sz="1000"/>
          </a:p>
        </p:txBody>
      </p:sp>
      <p:sp>
        <p:nvSpPr>
          <p:cNvPr id="38" name="직사각형 37"/>
          <p:cNvSpPr/>
          <p:nvPr/>
        </p:nvSpPr>
        <p:spPr>
          <a:xfrm>
            <a:off x="8135890" y="1018075"/>
            <a:ext cx="75487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35334" y="1014064"/>
            <a:ext cx="754870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339890" y="1518120"/>
            <a:ext cx="754870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35334" y="2022176"/>
            <a:ext cx="754870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339890" y="2526232"/>
            <a:ext cx="754870" cy="432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991387" y="404591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내용 부분 고정</a:t>
            </a:r>
          </a:p>
        </p:txBody>
      </p:sp>
      <p:cxnSp>
        <p:nvCxnSpPr>
          <p:cNvPr id="21" name="직선 화살표 연결선 20"/>
          <p:cNvCxnSpPr>
            <a:stCxn id="16" idx="2"/>
            <a:endCxn id="38" idx="0"/>
          </p:cNvCxnSpPr>
          <p:nvPr/>
        </p:nvCxnSpPr>
        <p:spPr>
          <a:xfrm>
            <a:off x="8513325" y="650812"/>
            <a:ext cx="0" cy="367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1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552" y="1450994"/>
            <a:ext cx="2376264" cy="21940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A4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606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548680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메인 페이지 제일 하단 부분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196752"/>
            <a:ext cx="697627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문의하기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556792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전화번호 </a:t>
            </a:r>
            <a:r>
              <a:rPr lang="en-US" altLang="ko-KR" sz="1000"/>
              <a:t>: 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1259631" y="1583143"/>
            <a:ext cx="151216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9551" y="1844824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문의 내용  </a:t>
            </a:r>
            <a:r>
              <a:rPr lang="en-US" altLang="ko-KR" sz="1000"/>
              <a:t> </a:t>
            </a:r>
            <a:endParaRPr lang="ko-KR" altLang="en-US" sz="1000"/>
          </a:p>
        </p:txBody>
      </p:sp>
      <p:sp>
        <p:nvSpPr>
          <p:cNvPr id="35" name="직사각형 34"/>
          <p:cNvSpPr/>
          <p:nvPr/>
        </p:nvSpPr>
        <p:spPr>
          <a:xfrm>
            <a:off x="627746" y="2091044"/>
            <a:ext cx="2144053" cy="11219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5801" y="3284984"/>
            <a:ext cx="720080" cy="28803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67027" y="33058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등록하기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7904" y="671790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차후 항목</a:t>
            </a:r>
            <a:r>
              <a:rPr lang="en-US" altLang="ko-KR" sz="1000">
                <a:solidFill>
                  <a:srgbClr val="FF0000"/>
                </a:solidFill>
              </a:rPr>
              <a:t>(</a:t>
            </a:r>
            <a:r>
              <a:rPr lang="ko-KR" altLang="en-US" sz="1000">
                <a:solidFill>
                  <a:srgbClr val="FF0000"/>
                </a:solidFill>
              </a:rPr>
              <a:t>필드</a:t>
            </a:r>
            <a:r>
              <a:rPr lang="en-US" altLang="ko-KR" sz="1000">
                <a:solidFill>
                  <a:srgbClr val="FF0000"/>
                </a:solidFill>
              </a:rPr>
              <a:t>)</a:t>
            </a:r>
            <a:r>
              <a:rPr lang="ko-KR" altLang="en-US" sz="1000">
                <a:solidFill>
                  <a:srgbClr val="FF0000"/>
                </a:solidFill>
              </a:rPr>
              <a:t> 추가 될수 있음</a:t>
            </a:r>
          </a:p>
        </p:txBody>
      </p:sp>
    </p:spTree>
    <p:extLst>
      <p:ext uri="{BB962C8B-B14F-4D97-AF65-F5344CB8AC3E}">
        <p14:creationId xmlns:p14="http://schemas.microsoft.com/office/powerpoint/2010/main" val="41140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A5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606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관리자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476672"/>
            <a:ext cx="2101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관리자 아이디 </a:t>
            </a:r>
            <a:r>
              <a:rPr lang="en-US" altLang="ko-KR" sz="1000"/>
              <a:t>1</a:t>
            </a:r>
            <a:r>
              <a:rPr lang="ko-KR" altLang="en-US" sz="1000"/>
              <a:t>개로 로그인 구성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63687" y="1052736"/>
            <a:ext cx="3888432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51364" y="1484784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포트폴리오 게시판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763687" y="2627984"/>
            <a:ext cx="3888432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51364" y="30600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문의 게시판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39190" y="459323"/>
            <a:ext cx="1358064" cy="24622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등록    수정    삭제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155679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포트폴리오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6" y="17932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91163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4A5F998-3560-4923-847C-6BC184AD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08720"/>
            <a:ext cx="5519590" cy="55446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A6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79775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_ </a:t>
            </a:r>
            <a:r>
              <a:rPr lang="ko-KR" altLang="en-US" sz="1000" dirty="0"/>
              <a:t>메인</a:t>
            </a:r>
            <a:endParaRPr lang="en-US" altLang="ko-KR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EBDAE1-178A-4C24-8510-D7C4D114A19E}"/>
              </a:ext>
            </a:extLst>
          </p:cNvPr>
          <p:cNvSpPr txBox="1"/>
          <p:nvPr/>
        </p:nvSpPr>
        <p:spPr>
          <a:xfrm>
            <a:off x="2286000" y="32404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079B5-1BB3-4AD5-942C-B0B8308C3B64}"/>
              </a:ext>
            </a:extLst>
          </p:cNvPr>
          <p:cNvSpPr txBox="1"/>
          <p:nvPr/>
        </p:nvSpPr>
        <p:spPr>
          <a:xfrm>
            <a:off x="5793764" y="4743967"/>
            <a:ext cx="3150096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메뉴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상세페이지로 이동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>
                <a:effectLst/>
              </a:rPr>
              <a:t> </a:t>
            </a:r>
            <a:r>
              <a:rPr lang="en-US" altLang="ko-KR" sz="1400" dirty="0">
                <a:effectLst/>
              </a:rPr>
              <a:t>- </a:t>
            </a:r>
            <a:r>
              <a:rPr lang="ko-KR" altLang="en-US" sz="1400" b="1" dirty="0">
                <a:effectLst/>
              </a:rPr>
              <a:t>포트폴리오</a:t>
            </a:r>
            <a:r>
              <a:rPr lang="en-US" altLang="ko-KR" sz="1400" b="1" dirty="0">
                <a:effectLst/>
              </a:rPr>
              <a:t>(portfolio) </a:t>
            </a:r>
            <a:r>
              <a:rPr lang="ko-KR" altLang="en-US" sz="1400" b="1" dirty="0">
                <a:effectLst/>
              </a:rPr>
              <a:t>→ </a:t>
            </a:r>
            <a:r>
              <a:rPr lang="en-US" altLang="ko-KR" sz="1400" b="1" dirty="0"/>
              <a:t>A7</a:t>
            </a:r>
            <a:br>
              <a:rPr lang="en-US" altLang="ko-KR" sz="1400" b="1" dirty="0">
                <a:effectLst/>
              </a:rPr>
            </a:br>
            <a:r>
              <a:rPr lang="en-US" altLang="ko-KR" sz="1400" b="1" dirty="0">
                <a:effectLst/>
              </a:rPr>
              <a:t> </a:t>
            </a:r>
            <a:r>
              <a:rPr lang="en-US" altLang="ko-KR" sz="1400" dirty="0"/>
              <a:t>- </a:t>
            </a:r>
            <a:r>
              <a:rPr lang="ko-KR" altLang="en-US" sz="1400" b="1" dirty="0">
                <a:effectLst/>
              </a:rPr>
              <a:t>문의</a:t>
            </a:r>
            <a:r>
              <a:rPr lang="en-US" altLang="ko-KR" sz="1400" b="1" dirty="0">
                <a:effectLst/>
              </a:rPr>
              <a:t>(contact) </a:t>
            </a:r>
            <a:r>
              <a:rPr lang="ko-KR" altLang="en-US" sz="1400" b="1" dirty="0">
                <a:effectLst/>
              </a:rPr>
              <a:t>→ </a:t>
            </a:r>
            <a:r>
              <a:rPr lang="en-US" altLang="ko-KR" sz="1400" b="1" dirty="0"/>
              <a:t>A10</a:t>
            </a:r>
            <a:br>
              <a:rPr lang="en-US" altLang="ko-KR" sz="1400" b="1" dirty="0">
                <a:effectLst/>
              </a:rPr>
            </a:br>
            <a:endParaRPr lang="ko-KR" altLang="en-US" sz="14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5028432-D6F9-4AA4-8FB3-6FDBE50C4CDC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585785" y="2120764"/>
            <a:ext cx="3826044" cy="2589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5587DE-97C8-48D2-B9C4-F05047583270}"/>
              </a:ext>
            </a:extLst>
          </p:cNvPr>
          <p:cNvSpPr/>
          <p:nvPr/>
        </p:nvSpPr>
        <p:spPr>
          <a:xfrm>
            <a:off x="5793764" y="584506"/>
            <a:ext cx="3210026" cy="1836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페이지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admin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PW : 1234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B8E88FA-5A5D-4029-9665-6739855D4EE9}"/>
              </a:ext>
            </a:extLst>
          </p:cNvPr>
          <p:cNvCxnSpPr>
            <a:endCxn id="17" idx="1"/>
          </p:cNvCxnSpPr>
          <p:nvPr/>
        </p:nvCxnSpPr>
        <p:spPr>
          <a:xfrm>
            <a:off x="5220072" y="1268760"/>
            <a:ext cx="573692" cy="233937"/>
          </a:xfrm>
          <a:prstGeom prst="bentConnector3">
            <a:avLst>
              <a:gd name="adj1" fmla="val 1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9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27594F2F-D443-4AE2-913F-2E41BA07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9146" y="1085859"/>
            <a:ext cx="6392530" cy="51218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A7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068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_ </a:t>
            </a:r>
            <a:r>
              <a:rPr lang="ko-KR" altLang="en-US" sz="1000" dirty="0"/>
              <a:t>포트폴리오</a:t>
            </a:r>
            <a:endParaRPr lang="en-US" altLang="ko-KR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EBDAE1-178A-4C24-8510-D7C4D114A19E}"/>
              </a:ext>
            </a:extLst>
          </p:cNvPr>
          <p:cNvSpPr txBox="1"/>
          <p:nvPr/>
        </p:nvSpPr>
        <p:spPr>
          <a:xfrm>
            <a:off x="2286000" y="32404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E16C3D-45CB-4AC0-968B-0FE4714F6B9E}"/>
              </a:ext>
            </a:extLst>
          </p:cNvPr>
          <p:cNvSpPr txBox="1"/>
          <p:nvPr/>
        </p:nvSpPr>
        <p:spPr>
          <a:xfrm>
            <a:off x="5923384" y="1637377"/>
            <a:ext cx="305651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>
                <a:effectLst/>
              </a:rPr>
              <a:t>로그인시</a:t>
            </a:r>
            <a:r>
              <a:rPr lang="ko-KR" altLang="en-US" sz="1400" dirty="0">
                <a:effectLst/>
              </a:rPr>
              <a:t> 로그아웃 버튼으로 변경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798EB-8267-48E9-8AAB-23C51036AD7D}"/>
              </a:ext>
            </a:extLst>
          </p:cNvPr>
          <p:cNvSpPr txBox="1"/>
          <p:nvPr/>
        </p:nvSpPr>
        <p:spPr>
          <a:xfrm>
            <a:off x="5908639" y="2855737"/>
            <a:ext cx="305651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effectLst/>
              </a:rPr>
              <a:t>글쓰기 페이지</a:t>
            </a:r>
            <a:r>
              <a:rPr lang="en-US" altLang="ko-KR" sz="1400" b="1" dirty="0"/>
              <a:t> (A-8)</a:t>
            </a:r>
            <a:r>
              <a:rPr lang="ko-KR" altLang="en-US" sz="1400" dirty="0">
                <a:effectLst/>
              </a:rPr>
              <a:t>로 이동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5846D9-D2C4-4D44-8949-EC1FE310A1E2}"/>
              </a:ext>
            </a:extLst>
          </p:cNvPr>
          <p:cNvSpPr txBox="1"/>
          <p:nvPr/>
        </p:nvSpPr>
        <p:spPr>
          <a:xfrm>
            <a:off x="5436096" y="4883779"/>
            <a:ext cx="252027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effectLst/>
              </a:rPr>
              <a:t>포트폴리오 </a:t>
            </a:r>
            <a:r>
              <a:rPr lang="ko-KR" altLang="en-US" sz="1400" dirty="0" err="1">
                <a:effectLst/>
              </a:rPr>
              <a:t>클릭시</a:t>
            </a:r>
            <a:r>
              <a:rPr lang="ko-KR" altLang="en-US" sz="1400" dirty="0">
                <a:effectLst/>
              </a:rPr>
              <a:t> </a:t>
            </a:r>
            <a:endParaRPr lang="en-US" altLang="ko-KR" sz="1400" dirty="0">
              <a:effectLst/>
            </a:endParaRPr>
          </a:p>
          <a:p>
            <a:r>
              <a:rPr lang="ko-KR" altLang="en-US" sz="1400" b="1" dirty="0">
                <a:effectLst/>
              </a:rPr>
              <a:t>상세페이지</a:t>
            </a:r>
            <a:r>
              <a:rPr lang="en-US" altLang="ko-KR" sz="1400" b="1" dirty="0"/>
              <a:t>(A-9)</a:t>
            </a:r>
            <a:r>
              <a:rPr lang="ko-KR" altLang="en-US" sz="1400" b="1" dirty="0">
                <a:effectLst/>
              </a:rPr>
              <a:t>로</a:t>
            </a:r>
            <a:r>
              <a:rPr lang="ko-KR" altLang="en-US" sz="1400" dirty="0">
                <a:effectLst/>
              </a:rPr>
              <a:t> 이동</a:t>
            </a:r>
            <a:endParaRPr lang="en-US" altLang="ko-KR" sz="1400" dirty="0">
              <a:effectLst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3205812-B496-4687-9F2F-593746B7E882}"/>
              </a:ext>
            </a:extLst>
          </p:cNvPr>
          <p:cNvCxnSpPr>
            <a:endCxn id="33" idx="0"/>
          </p:cNvCxnSpPr>
          <p:nvPr/>
        </p:nvCxnSpPr>
        <p:spPr>
          <a:xfrm>
            <a:off x="5869748" y="1268760"/>
            <a:ext cx="1581892" cy="368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35EDAE-48D0-4B3A-8BDF-1C56D3B4EBE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148064" y="2460017"/>
            <a:ext cx="760575" cy="549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79BD32-6EC2-4B73-9556-D3B9F580980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197475" y="5037668"/>
            <a:ext cx="1238621" cy="1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063733B-6FB2-421F-B4FF-1A19391DAAB8}"/>
              </a:ext>
            </a:extLst>
          </p:cNvPr>
          <p:cNvSpPr txBox="1"/>
          <p:nvPr/>
        </p:nvSpPr>
        <p:spPr>
          <a:xfrm>
            <a:off x="5908640" y="3203753"/>
            <a:ext cx="30712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effectLst/>
              </a:rPr>
              <a:t>포트폴리오 선택 삭제 기능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추가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D625B1-7BE4-4D80-808F-F7A1D01FCEC5}"/>
              </a:ext>
            </a:extLst>
          </p:cNvPr>
          <p:cNvSpPr/>
          <p:nvPr/>
        </p:nvSpPr>
        <p:spPr>
          <a:xfrm>
            <a:off x="1619672" y="1537047"/>
            <a:ext cx="86409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9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751992-BC7A-4404-AD62-ADF166A210DA}"/>
              </a:ext>
            </a:extLst>
          </p:cNvPr>
          <p:cNvGrpSpPr/>
          <p:nvPr/>
        </p:nvGrpSpPr>
        <p:grpSpPr>
          <a:xfrm>
            <a:off x="640014" y="900127"/>
            <a:ext cx="6480720" cy="5370016"/>
            <a:chOff x="-180528" y="924783"/>
            <a:chExt cx="6480720" cy="537001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ADAAAB-1F59-4A58-9BD8-BBC3D28E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0528" y="924783"/>
              <a:ext cx="6480720" cy="537001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A7915D-CD5B-4C9A-8A90-95770681686B}"/>
                </a:ext>
              </a:extLst>
            </p:cNvPr>
            <p:cNvSpPr/>
            <p:nvPr/>
          </p:nvSpPr>
          <p:spPr>
            <a:xfrm>
              <a:off x="1835696" y="1484784"/>
              <a:ext cx="108012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100392" y="7977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HY중고딕" panose="02030600000101010101" pitchFamily="18" charset="-127"/>
                <a:ea typeface="HY중고딕" panose="02030600000101010101" pitchFamily="18" charset="-127"/>
              </a:rPr>
              <a:t>공간공작소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309918"/>
            <a:ext cx="8818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6426" y="182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A8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6068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_ </a:t>
            </a:r>
            <a:r>
              <a:rPr lang="ko-KR" altLang="en-US" sz="1000" dirty="0"/>
              <a:t>포트폴리오 글쓰기</a:t>
            </a:r>
            <a:endParaRPr lang="en-US" altLang="ko-KR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55BCD-44A8-49F8-848F-B23EA73EB652}"/>
              </a:ext>
            </a:extLst>
          </p:cNvPr>
          <p:cNvSpPr txBox="1"/>
          <p:nvPr/>
        </p:nvSpPr>
        <p:spPr>
          <a:xfrm>
            <a:off x="5702433" y="5957873"/>
            <a:ext cx="28384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글쓰기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완료시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포트폴리오 페이지</a:t>
            </a:r>
            <a:r>
              <a:rPr lang="en-US" altLang="ko-KR" sz="1400" b="1" dirty="0"/>
              <a:t>(A-7)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1953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347</TotalTime>
  <Words>374</Words>
  <Application>Microsoft Office PowerPoint</Application>
  <PresentationFormat>화면 슬라이드 쇼(4:3)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xb21cn</dc:creator>
  <cp:lastModifiedBy>김 도연</cp:lastModifiedBy>
  <cp:revision>21</cp:revision>
  <dcterms:created xsi:type="dcterms:W3CDTF">2022-12-06T04:42:39Z</dcterms:created>
  <dcterms:modified xsi:type="dcterms:W3CDTF">2022-12-12T05:21:43Z</dcterms:modified>
</cp:coreProperties>
</file>