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09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FE3F-4D2F-4780-B809-7F6EEA67B8F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3E33-CD4B-4FFD-97A3-F352B73DD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6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FE3F-4D2F-4780-B809-7F6EEA67B8F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3E33-CD4B-4FFD-97A3-F352B73DD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5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FE3F-4D2F-4780-B809-7F6EEA67B8F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3E33-CD4B-4FFD-97A3-F352B73DD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6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FE3F-4D2F-4780-B809-7F6EEA67B8F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3E33-CD4B-4FFD-97A3-F352B73DD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7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FE3F-4D2F-4780-B809-7F6EEA67B8F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3E33-CD4B-4FFD-97A3-F352B73DD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6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FE3F-4D2F-4780-B809-7F6EEA67B8F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3E33-CD4B-4FFD-97A3-F352B73DD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6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FE3F-4D2F-4780-B809-7F6EEA67B8F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3E33-CD4B-4FFD-97A3-F352B73DD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1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FE3F-4D2F-4780-B809-7F6EEA67B8F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3E33-CD4B-4FFD-97A3-F352B73DD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1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FE3F-4D2F-4780-B809-7F6EEA67B8F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3E33-CD4B-4FFD-97A3-F352B73DD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7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FE3F-4D2F-4780-B809-7F6EEA67B8F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3E33-CD4B-4FFD-97A3-F352B73DD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FE3F-4D2F-4780-B809-7F6EEA67B8F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3E33-CD4B-4FFD-97A3-F352B73DD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6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5FE3F-4D2F-4780-B809-7F6EEA67B8F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E3E33-CD4B-4FFD-97A3-F352B73DD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0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67" y="386912"/>
            <a:ext cx="11337378" cy="551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0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3" y="475108"/>
            <a:ext cx="12065547" cy="590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0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75" y="595148"/>
            <a:ext cx="10629736" cy="511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3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65" y="467026"/>
            <a:ext cx="11760091" cy="571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</cp:revision>
  <dcterms:created xsi:type="dcterms:W3CDTF">2020-08-16T12:37:14Z</dcterms:created>
  <dcterms:modified xsi:type="dcterms:W3CDTF">2020-08-16T12:37:42Z</dcterms:modified>
</cp:coreProperties>
</file>