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6" r:id="rId2"/>
    <p:sldId id="257" r:id="rId3"/>
    <p:sldId id="261" r:id="rId4"/>
    <p:sldId id="258" r:id="rId5"/>
    <p:sldId id="262" r:id="rId6"/>
    <p:sldId id="260" r:id="rId7"/>
    <p:sldId id="259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09BDE5C-A605-4AD7-BFF2-A79F1C07B3E4}">
          <p14:sldIdLst>
            <p14:sldId id="256"/>
            <p14:sldId id="257"/>
            <p14:sldId id="261"/>
            <p14:sldId id="258"/>
            <p14:sldId id="262"/>
            <p14:sldId id="260"/>
            <p14:sldId id="259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3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26A30-AED4-46AC-94F7-EBE2C89C4B57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5A8F1-25A0-4916-A0F6-5555A91064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698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D61E7F2-88B6-4B4C-BC66-C621702FDDB0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E7F2-88B6-4B4C-BC66-C621702FDDB0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E7F2-88B6-4B4C-BC66-C621702FDDB0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E7F2-88B6-4B4C-BC66-C621702FDDB0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E7F2-88B6-4B4C-BC66-C621702FDDB0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E7F2-88B6-4B4C-BC66-C621702FDDB0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E7F2-88B6-4B4C-BC66-C621702FDDB0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E7F2-88B6-4B4C-BC66-C621702FDDB0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E7F2-88B6-4B4C-BC66-C621702FDDB0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E7F2-88B6-4B4C-BC66-C621702FDDB0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E7F2-88B6-4B4C-BC66-C621702FDDB0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Nora-</a:t>
            </a:r>
            <a:r>
              <a:rPr lang="fr-FR" dirty="0" err="1" smtClean="0"/>
              <a:t>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How to use </a:t>
            </a:r>
            <a:r>
              <a:rPr lang="fr-FR" dirty="0" err="1" smtClean="0"/>
              <a:t>Maven</a:t>
            </a:r>
            <a:r>
              <a:rPr lang="fr-FR" dirty="0" smtClean="0"/>
              <a:t> </a:t>
            </a:r>
            <a:r>
              <a:rPr lang="fr-FR" dirty="0" err="1" smtClean="0"/>
              <a:t>Achetype</a:t>
            </a:r>
            <a:r>
              <a:rPr lang="fr-FR" dirty="0" smtClean="0"/>
              <a:t> in </a:t>
            </a:r>
            <a:r>
              <a:rPr lang="fr-FR" dirty="0" err="1" smtClean="0"/>
              <a:t>Eclipse</a:t>
            </a:r>
            <a:endParaRPr lang="fr-FR" dirty="0" smtClean="0"/>
          </a:p>
          <a:p>
            <a:pPr lvl="0"/>
            <a:r>
              <a:rPr lang="fr-FR" dirty="0" err="1" smtClean="0"/>
              <a:t>Run</a:t>
            </a:r>
            <a:r>
              <a:rPr lang="fr-FR" dirty="0" smtClean="0"/>
              <a:t> a login/</a:t>
            </a:r>
            <a:r>
              <a:rPr lang="fr-FR" dirty="0" err="1" smtClean="0"/>
              <a:t>logout</a:t>
            </a:r>
            <a:r>
              <a:rPr lang="fr-FR" dirty="0" smtClean="0"/>
              <a:t> </a:t>
            </a:r>
            <a:r>
              <a:rPr lang="fr-FR" dirty="0" err="1" smtClean="0"/>
              <a:t>sample</a:t>
            </a:r>
            <a:r>
              <a:rPr lang="fr-FR" dirty="0" smtClean="0"/>
              <a:t> scenario</a:t>
            </a:r>
          </a:p>
          <a:p>
            <a:pPr lvl="0"/>
            <a:r>
              <a:rPr lang="fr-FR" dirty="0" smtClean="0"/>
              <a:t>Read Excel report</a:t>
            </a:r>
          </a:p>
          <a:p>
            <a:pPr lvl="0"/>
            <a:r>
              <a:rPr lang="fr-FR" dirty="0" smtClean="0"/>
              <a:t>Read Html report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D61E7F2-88B6-4B4C-BC66-C621702FDDB0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Nora-</a:t>
            </a:r>
            <a:r>
              <a:rPr lang="fr-FR" dirty="0" err="1"/>
              <a:t>Ui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439035" cy="1260629"/>
          </a:xfrm>
        </p:spPr>
        <p:txBody>
          <a:bodyPr/>
          <a:lstStyle/>
          <a:p>
            <a:r>
              <a:rPr lang="fr-FR" dirty="0"/>
              <a:t>How to use </a:t>
            </a:r>
            <a:r>
              <a:rPr lang="fr-FR" dirty="0" err="1"/>
              <a:t>Maven</a:t>
            </a:r>
            <a:r>
              <a:rPr lang="fr-FR" dirty="0"/>
              <a:t> </a:t>
            </a:r>
            <a:r>
              <a:rPr lang="fr-FR" dirty="0" err="1" smtClean="0"/>
              <a:t>Achetype</a:t>
            </a:r>
            <a:endParaRPr lang="fr-FR" dirty="0" smtClean="0"/>
          </a:p>
          <a:p>
            <a:r>
              <a:rPr lang="fr-FR" dirty="0" smtClean="0"/>
              <a:t>And </a:t>
            </a:r>
            <a:r>
              <a:rPr lang="fr-FR" dirty="0" err="1" smtClean="0"/>
              <a:t>NoraUi</a:t>
            </a:r>
            <a:r>
              <a:rPr lang="fr-FR" dirty="0" smtClean="0"/>
              <a:t> CLI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32656"/>
            <a:ext cx="230425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Nora-</a:t>
            </a:r>
            <a:r>
              <a:rPr lang="fr-FR" dirty="0" err="1" smtClean="0"/>
              <a:t>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How to use </a:t>
            </a:r>
            <a:r>
              <a:rPr lang="fr-FR" dirty="0" err="1"/>
              <a:t>Maven</a:t>
            </a:r>
            <a:r>
              <a:rPr lang="fr-FR" dirty="0"/>
              <a:t> </a:t>
            </a:r>
            <a:r>
              <a:rPr lang="fr-FR" dirty="0" err="1"/>
              <a:t>Achetype</a:t>
            </a:r>
            <a:r>
              <a:rPr lang="fr-FR" dirty="0"/>
              <a:t> in </a:t>
            </a:r>
            <a:r>
              <a:rPr lang="fr-FR" dirty="0" smtClean="0"/>
              <a:t>Eclipse</a:t>
            </a:r>
          </a:p>
          <a:p>
            <a:pPr lvl="0"/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LoginLogout</a:t>
            </a:r>
            <a:r>
              <a:rPr lang="fr-FR" dirty="0" smtClean="0"/>
              <a:t> scenario </a:t>
            </a:r>
            <a:r>
              <a:rPr lang="fr-FR" dirty="0" err="1" smtClean="0"/>
              <a:t>sample</a:t>
            </a:r>
            <a:endParaRPr lang="fr-FR" dirty="0"/>
          </a:p>
          <a:p>
            <a:pPr lvl="0"/>
            <a:r>
              <a:rPr lang="fr-FR" dirty="0"/>
              <a:t>How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target</a:t>
            </a:r>
            <a:r>
              <a:rPr lang="fr-FR" dirty="0" smtClean="0"/>
              <a:t> application via CLI</a:t>
            </a:r>
            <a:endParaRPr lang="fr-FR" dirty="0"/>
          </a:p>
          <a:p>
            <a:pPr lvl="0"/>
            <a:r>
              <a:rPr lang="fr-FR" dirty="0" smtClean="0"/>
              <a:t>How to </a:t>
            </a:r>
            <a:r>
              <a:rPr lang="fr-FR" dirty="0" err="1" smtClean="0"/>
              <a:t>add</a:t>
            </a:r>
            <a:r>
              <a:rPr lang="fr-FR" dirty="0" smtClean="0"/>
              <a:t> scenario via CLI</a:t>
            </a:r>
            <a:endParaRPr lang="fr-FR" dirty="0"/>
          </a:p>
          <a:p>
            <a:pPr lvl="0"/>
            <a:r>
              <a:rPr lang="fr-FR" dirty="0" err="1" smtClean="0"/>
              <a:t>Run</a:t>
            </a:r>
            <a:r>
              <a:rPr lang="fr-FR" dirty="0" smtClean="0"/>
              <a:t> new scenario</a:t>
            </a:r>
            <a:endParaRPr lang="en-US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Nora-</a:t>
            </a:r>
            <a:r>
              <a:rPr lang="fr-FR" dirty="0" err="1" smtClean="0"/>
              <a:t>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b="1" dirty="0"/>
              <a:t>How to use </a:t>
            </a:r>
            <a:r>
              <a:rPr lang="fr-FR" b="1" dirty="0" err="1"/>
              <a:t>Maven</a:t>
            </a:r>
            <a:r>
              <a:rPr lang="fr-FR" b="1" dirty="0"/>
              <a:t> </a:t>
            </a:r>
            <a:r>
              <a:rPr lang="fr-FR" b="1" dirty="0" err="1"/>
              <a:t>Achetype</a:t>
            </a:r>
            <a:r>
              <a:rPr lang="fr-FR" b="1" dirty="0"/>
              <a:t> in </a:t>
            </a:r>
            <a:r>
              <a:rPr lang="fr-FR" b="1" dirty="0" smtClean="0"/>
              <a:t>Eclipse</a:t>
            </a:r>
          </a:p>
          <a:p>
            <a:pPr lvl="0"/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LoginLogout</a:t>
            </a:r>
            <a:r>
              <a:rPr lang="fr-FR" dirty="0" smtClean="0"/>
              <a:t> scenario </a:t>
            </a:r>
            <a:r>
              <a:rPr lang="fr-FR" dirty="0" err="1" smtClean="0"/>
              <a:t>sample</a:t>
            </a:r>
            <a:endParaRPr lang="fr-FR" dirty="0"/>
          </a:p>
          <a:p>
            <a:pPr lvl="0"/>
            <a:r>
              <a:rPr lang="fr-FR" dirty="0"/>
              <a:t>How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target</a:t>
            </a:r>
            <a:r>
              <a:rPr lang="fr-FR" dirty="0" smtClean="0"/>
              <a:t> application via CLI</a:t>
            </a:r>
            <a:endParaRPr lang="fr-FR" dirty="0"/>
          </a:p>
          <a:p>
            <a:pPr lvl="0"/>
            <a:r>
              <a:rPr lang="fr-FR" dirty="0" smtClean="0"/>
              <a:t>How to </a:t>
            </a:r>
            <a:r>
              <a:rPr lang="fr-FR" dirty="0" err="1" smtClean="0"/>
              <a:t>add</a:t>
            </a:r>
            <a:r>
              <a:rPr lang="fr-FR" dirty="0" smtClean="0"/>
              <a:t> scenario via CLI</a:t>
            </a:r>
            <a:endParaRPr lang="fr-FR" dirty="0"/>
          </a:p>
          <a:p>
            <a:pPr lvl="0"/>
            <a:r>
              <a:rPr lang="fr-FR" dirty="0" err="1" smtClean="0"/>
              <a:t>Run</a:t>
            </a:r>
            <a:r>
              <a:rPr lang="fr-FR" dirty="0" smtClean="0"/>
              <a:t> new scenario</a:t>
            </a:r>
            <a:endParaRPr lang="en-US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Nora-</a:t>
            </a:r>
            <a:r>
              <a:rPr lang="fr-FR" dirty="0" err="1" smtClean="0"/>
              <a:t>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How to use </a:t>
            </a:r>
            <a:r>
              <a:rPr lang="fr-FR" dirty="0" err="1"/>
              <a:t>Maven</a:t>
            </a:r>
            <a:r>
              <a:rPr lang="fr-FR" dirty="0"/>
              <a:t> </a:t>
            </a:r>
            <a:r>
              <a:rPr lang="fr-FR" dirty="0" err="1"/>
              <a:t>Achetype</a:t>
            </a:r>
            <a:r>
              <a:rPr lang="fr-FR" dirty="0"/>
              <a:t> in </a:t>
            </a:r>
            <a:r>
              <a:rPr lang="fr-FR" dirty="0" smtClean="0"/>
              <a:t>Eclipse</a:t>
            </a:r>
          </a:p>
          <a:p>
            <a:pPr lvl="0"/>
            <a:r>
              <a:rPr lang="fr-FR" b="1" dirty="0" err="1" smtClean="0"/>
              <a:t>Run</a:t>
            </a:r>
            <a:r>
              <a:rPr lang="fr-FR" b="1" dirty="0" smtClean="0"/>
              <a:t> </a:t>
            </a:r>
            <a:r>
              <a:rPr lang="fr-FR" b="1" dirty="0" err="1" smtClean="0"/>
              <a:t>LoginLogout</a:t>
            </a:r>
            <a:r>
              <a:rPr lang="fr-FR" b="1" dirty="0" smtClean="0"/>
              <a:t> scenario </a:t>
            </a:r>
            <a:r>
              <a:rPr lang="fr-FR" b="1" dirty="0" err="1" smtClean="0"/>
              <a:t>sample</a:t>
            </a:r>
            <a:endParaRPr lang="fr-FR" b="1" dirty="0"/>
          </a:p>
          <a:p>
            <a:pPr lvl="0"/>
            <a:r>
              <a:rPr lang="fr-FR" dirty="0"/>
              <a:t>How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target</a:t>
            </a:r>
            <a:r>
              <a:rPr lang="fr-FR" dirty="0" smtClean="0"/>
              <a:t> application via CLI</a:t>
            </a:r>
            <a:endParaRPr lang="fr-FR" dirty="0"/>
          </a:p>
          <a:p>
            <a:pPr lvl="0"/>
            <a:r>
              <a:rPr lang="fr-FR" dirty="0" smtClean="0"/>
              <a:t>How to </a:t>
            </a:r>
            <a:r>
              <a:rPr lang="fr-FR" dirty="0" err="1" smtClean="0"/>
              <a:t>add</a:t>
            </a:r>
            <a:r>
              <a:rPr lang="fr-FR" dirty="0" smtClean="0"/>
              <a:t> scenario via CLI</a:t>
            </a:r>
            <a:endParaRPr lang="fr-FR" dirty="0"/>
          </a:p>
          <a:p>
            <a:pPr lvl="0"/>
            <a:r>
              <a:rPr lang="fr-FR" dirty="0" err="1" smtClean="0"/>
              <a:t>Run</a:t>
            </a:r>
            <a:r>
              <a:rPr lang="fr-FR" dirty="0" smtClean="0"/>
              <a:t> new scenario</a:t>
            </a:r>
            <a:endParaRPr lang="en-US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Nora-</a:t>
            </a:r>
            <a:r>
              <a:rPr lang="fr-FR" dirty="0" err="1" smtClean="0"/>
              <a:t>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How to use </a:t>
            </a:r>
            <a:r>
              <a:rPr lang="fr-FR" dirty="0" err="1"/>
              <a:t>Maven</a:t>
            </a:r>
            <a:r>
              <a:rPr lang="fr-FR" dirty="0"/>
              <a:t> </a:t>
            </a:r>
            <a:r>
              <a:rPr lang="fr-FR" dirty="0" err="1"/>
              <a:t>Achetype</a:t>
            </a:r>
            <a:r>
              <a:rPr lang="fr-FR" dirty="0"/>
              <a:t> in </a:t>
            </a:r>
            <a:r>
              <a:rPr lang="fr-FR" dirty="0" smtClean="0"/>
              <a:t>Eclipse</a:t>
            </a:r>
          </a:p>
          <a:p>
            <a:pPr lvl="0"/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LoginLogout</a:t>
            </a:r>
            <a:r>
              <a:rPr lang="fr-FR" dirty="0" smtClean="0"/>
              <a:t> scenario </a:t>
            </a:r>
            <a:r>
              <a:rPr lang="fr-FR" dirty="0" err="1" smtClean="0"/>
              <a:t>sample</a:t>
            </a:r>
            <a:endParaRPr lang="fr-FR" dirty="0"/>
          </a:p>
          <a:p>
            <a:pPr lvl="0"/>
            <a:r>
              <a:rPr lang="fr-FR" b="1" dirty="0"/>
              <a:t>How to </a:t>
            </a:r>
            <a:r>
              <a:rPr lang="fr-FR" b="1" dirty="0" err="1" smtClean="0"/>
              <a:t>add</a:t>
            </a:r>
            <a:r>
              <a:rPr lang="fr-FR" b="1" dirty="0" smtClean="0"/>
              <a:t> </a:t>
            </a:r>
            <a:r>
              <a:rPr lang="fr-FR" b="1" dirty="0" err="1" smtClean="0"/>
              <a:t>target</a:t>
            </a:r>
            <a:r>
              <a:rPr lang="fr-FR" b="1" dirty="0" smtClean="0"/>
              <a:t> application via CLI</a:t>
            </a:r>
            <a:endParaRPr lang="fr-FR" b="1" dirty="0"/>
          </a:p>
          <a:p>
            <a:pPr lvl="0"/>
            <a:r>
              <a:rPr lang="fr-FR" dirty="0" smtClean="0"/>
              <a:t>How to </a:t>
            </a:r>
            <a:r>
              <a:rPr lang="fr-FR" dirty="0" err="1" smtClean="0"/>
              <a:t>add</a:t>
            </a:r>
            <a:r>
              <a:rPr lang="fr-FR" dirty="0" smtClean="0"/>
              <a:t> scenario via CLI</a:t>
            </a:r>
            <a:endParaRPr lang="fr-FR" dirty="0"/>
          </a:p>
          <a:p>
            <a:pPr lvl="0"/>
            <a:r>
              <a:rPr lang="fr-FR" dirty="0" err="1" smtClean="0"/>
              <a:t>Run</a:t>
            </a:r>
            <a:r>
              <a:rPr lang="fr-FR" dirty="0" smtClean="0"/>
              <a:t> new scenario</a:t>
            </a:r>
            <a:endParaRPr lang="en-US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4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Nora-</a:t>
            </a:r>
            <a:r>
              <a:rPr lang="fr-FR" dirty="0" err="1" smtClean="0"/>
              <a:t>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How to use </a:t>
            </a:r>
            <a:r>
              <a:rPr lang="fr-FR" dirty="0" err="1"/>
              <a:t>Maven</a:t>
            </a:r>
            <a:r>
              <a:rPr lang="fr-FR" dirty="0"/>
              <a:t> </a:t>
            </a:r>
            <a:r>
              <a:rPr lang="fr-FR" dirty="0" err="1"/>
              <a:t>Achetype</a:t>
            </a:r>
            <a:r>
              <a:rPr lang="fr-FR" dirty="0"/>
              <a:t> in </a:t>
            </a:r>
            <a:r>
              <a:rPr lang="fr-FR" dirty="0" smtClean="0"/>
              <a:t>Eclipse</a:t>
            </a:r>
          </a:p>
          <a:p>
            <a:pPr lvl="0"/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LoginLogout</a:t>
            </a:r>
            <a:r>
              <a:rPr lang="fr-FR" dirty="0" smtClean="0"/>
              <a:t> scenario </a:t>
            </a:r>
            <a:r>
              <a:rPr lang="fr-FR" dirty="0" err="1" smtClean="0"/>
              <a:t>sample</a:t>
            </a:r>
            <a:endParaRPr lang="fr-FR" dirty="0"/>
          </a:p>
          <a:p>
            <a:pPr lvl="0"/>
            <a:r>
              <a:rPr lang="fr-FR" dirty="0"/>
              <a:t>How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target</a:t>
            </a:r>
            <a:r>
              <a:rPr lang="fr-FR" dirty="0" smtClean="0"/>
              <a:t> application via CLI</a:t>
            </a:r>
            <a:endParaRPr lang="fr-FR" dirty="0"/>
          </a:p>
          <a:p>
            <a:pPr lvl="0"/>
            <a:r>
              <a:rPr lang="fr-FR" b="1" dirty="0" smtClean="0"/>
              <a:t>How to </a:t>
            </a:r>
            <a:r>
              <a:rPr lang="fr-FR" b="1" dirty="0" err="1" smtClean="0"/>
              <a:t>add</a:t>
            </a:r>
            <a:r>
              <a:rPr lang="fr-FR" b="1" dirty="0" smtClean="0"/>
              <a:t> scenario via CLI</a:t>
            </a:r>
            <a:endParaRPr lang="fr-FR" b="1" dirty="0"/>
          </a:p>
          <a:p>
            <a:pPr lvl="0"/>
            <a:r>
              <a:rPr lang="fr-FR" dirty="0" err="1" smtClean="0"/>
              <a:t>Run</a:t>
            </a:r>
            <a:r>
              <a:rPr lang="fr-FR" dirty="0" smtClean="0"/>
              <a:t> new scenario</a:t>
            </a:r>
            <a:endParaRPr lang="en-US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Nora-</a:t>
            </a:r>
            <a:r>
              <a:rPr lang="fr-FR" dirty="0" err="1" smtClean="0"/>
              <a:t>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How to use </a:t>
            </a:r>
            <a:r>
              <a:rPr lang="fr-FR" dirty="0" err="1"/>
              <a:t>Maven</a:t>
            </a:r>
            <a:r>
              <a:rPr lang="fr-FR" dirty="0"/>
              <a:t> </a:t>
            </a:r>
            <a:r>
              <a:rPr lang="fr-FR" dirty="0" err="1"/>
              <a:t>Achetype</a:t>
            </a:r>
            <a:r>
              <a:rPr lang="fr-FR" dirty="0"/>
              <a:t> in </a:t>
            </a:r>
            <a:r>
              <a:rPr lang="fr-FR" dirty="0" smtClean="0"/>
              <a:t>Eclipse</a:t>
            </a:r>
          </a:p>
          <a:p>
            <a:pPr lvl="0"/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LoginLogout</a:t>
            </a:r>
            <a:r>
              <a:rPr lang="fr-FR" dirty="0" smtClean="0"/>
              <a:t> scenario </a:t>
            </a:r>
            <a:r>
              <a:rPr lang="fr-FR" dirty="0" err="1" smtClean="0"/>
              <a:t>sample</a:t>
            </a:r>
            <a:endParaRPr lang="fr-FR" dirty="0"/>
          </a:p>
          <a:p>
            <a:pPr lvl="0"/>
            <a:r>
              <a:rPr lang="fr-FR" dirty="0"/>
              <a:t>How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target</a:t>
            </a:r>
            <a:r>
              <a:rPr lang="fr-FR" dirty="0" smtClean="0"/>
              <a:t> application via CLI</a:t>
            </a:r>
            <a:endParaRPr lang="fr-FR" dirty="0"/>
          </a:p>
          <a:p>
            <a:pPr lvl="0"/>
            <a:r>
              <a:rPr lang="fr-FR" dirty="0" smtClean="0"/>
              <a:t>How to </a:t>
            </a:r>
            <a:r>
              <a:rPr lang="fr-FR" dirty="0" err="1" smtClean="0"/>
              <a:t>add</a:t>
            </a:r>
            <a:r>
              <a:rPr lang="fr-FR" dirty="0" smtClean="0"/>
              <a:t> scenario via CLI</a:t>
            </a:r>
            <a:endParaRPr lang="fr-FR" dirty="0"/>
          </a:p>
          <a:p>
            <a:pPr lvl="0"/>
            <a:r>
              <a:rPr lang="fr-FR" b="1" dirty="0" err="1" smtClean="0"/>
              <a:t>Run</a:t>
            </a:r>
            <a:r>
              <a:rPr lang="fr-FR" b="1" dirty="0" smtClean="0"/>
              <a:t> new scenario</a:t>
            </a:r>
            <a:endParaRPr lang="en-US" b="1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Nora-</a:t>
            </a:r>
            <a:r>
              <a:rPr lang="fr-FR" dirty="0" err="1" smtClean="0"/>
              <a:t>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fr-FR" sz="6600" dirty="0" smtClean="0"/>
          </a:p>
          <a:p>
            <a:pPr marL="68580" indent="0">
              <a:buNone/>
            </a:pPr>
            <a:r>
              <a:rPr lang="fr-FR" sz="6600" dirty="0" err="1" smtClean="0"/>
              <a:t>Your</a:t>
            </a:r>
            <a:r>
              <a:rPr lang="fr-FR" sz="6600" dirty="0" smtClean="0"/>
              <a:t> </a:t>
            </a:r>
            <a:r>
              <a:rPr lang="fr-FR" sz="6600" dirty="0" err="1"/>
              <a:t>turn</a:t>
            </a:r>
            <a:r>
              <a:rPr lang="fr-FR" sz="6600" dirty="0"/>
              <a:t> </a:t>
            </a:r>
            <a:r>
              <a:rPr lang="fr-FR" sz="6600" dirty="0" err="1"/>
              <a:t>now</a:t>
            </a:r>
            <a:r>
              <a:rPr lang="fr-FR" sz="6600" dirty="0"/>
              <a:t>...</a:t>
            </a:r>
            <a:endParaRPr lang="fr-FR" sz="6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41</TotalTime>
  <Words>182</Words>
  <Application>Microsoft Office PowerPoint</Application>
  <PresentationFormat>Affichage à l'écran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Austin</vt:lpstr>
      <vt:lpstr>Nora-Ui</vt:lpstr>
      <vt:lpstr>Nora-Ui</vt:lpstr>
      <vt:lpstr>Nora-Ui</vt:lpstr>
      <vt:lpstr>Nora-Ui</vt:lpstr>
      <vt:lpstr>Nora-Ui</vt:lpstr>
      <vt:lpstr>Nora-Ui</vt:lpstr>
      <vt:lpstr>Nora-Ui</vt:lpstr>
      <vt:lpstr>Nora-Ui</vt:lpstr>
    </vt:vector>
  </TitlesOfParts>
  <Company>Sopra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Nora-Ui</dc:title>
  <dc:creator>sgrillon</dc:creator>
  <cp:lastModifiedBy>GRILLON Stéphane</cp:lastModifiedBy>
  <cp:revision>4</cp:revision>
  <dcterms:created xsi:type="dcterms:W3CDTF">2017-03-31T09:22:44Z</dcterms:created>
  <dcterms:modified xsi:type="dcterms:W3CDTF">2018-03-16T22:37:40Z</dcterms:modified>
</cp:coreProperties>
</file>