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A5A-F1CD-4217-B25E-E3072CDE9A3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55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A5A-F1CD-4217-B25E-E3072CDE9A3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21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A5A-F1CD-4217-B25E-E3072CDE9A3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49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A5A-F1CD-4217-B25E-E3072CDE9A3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62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A5A-F1CD-4217-B25E-E3072CDE9A3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72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A5A-F1CD-4217-B25E-E3072CDE9A3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45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A5A-F1CD-4217-B25E-E3072CDE9A3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87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A5A-F1CD-4217-B25E-E3072CDE9A3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61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A5A-F1CD-4217-B25E-E3072CDE9A3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57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A5A-F1CD-4217-B25E-E3072CDE9A3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68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A5A-F1CD-4217-B25E-E3072CDE9A3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1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1A5A-F1CD-4217-B25E-E3072CDE9A3E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A1466-B34C-4D7F-B31C-AFEBC76D3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56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ésultat de recherche d'images pour &quot;logo qantas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576" y="1546176"/>
            <a:ext cx="2144891" cy="119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Ã©sultat de recherche d'images pour &quot;logo volv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2" y="187569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logo ouest france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7569"/>
            <a:ext cx="2120497" cy="72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logo airbus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6896"/>
            <a:ext cx="977577" cy="79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associÃ©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689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logo orange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36" y="166896"/>
            <a:ext cx="760512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e recherche d'images pour &quot;logo enedis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4" y="1223136"/>
            <a:ext cx="1313475" cy="49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 de recherche d'images pour &quot;logo sopra steria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0" y="314565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logo isagri&quot;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874" y="1281420"/>
            <a:ext cx="185261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Ã©sultat de recherche d'images pour &quot;logo arkÃ©a&quot;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360" y="1876664"/>
            <a:ext cx="1349737" cy="39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Ã©sultat de recherche d'images pour &quot;logo cnp&quot;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11403"/>
            <a:ext cx="1048540" cy="75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Ã©sultat de recherche d'images pour &quot;logo jhipster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42" y="3145655"/>
            <a:ext cx="633412" cy="81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Ã©sultat de recherche d'images pour &quot;logo total&quot;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64" y="3130139"/>
            <a:ext cx="634426" cy="7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Ã©sultat de recherche d'images pour &quot;logo capgemini&quot;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51" y="1223136"/>
            <a:ext cx="2411939" cy="53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Ã©sultat de recherche d'images pour &quot;logo thales&quot;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564" y="2377080"/>
            <a:ext cx="2711084" cy="70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Ã©sultat de recherche d'images pour &quot;logo aviva&quot;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664" y="3129047"/>
            <a:ext cx="1080887" cy="7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Ã©sultat de recherche d'images pour &quot;logo kizeo&quot;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316" y="1743071"/>
            <a:ext cx="1154038" cy="5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RÃ©sultat de recherche d'images pour &quot;logo orange business services png&quot;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160" y="3164047"/>
            <a:ext cx="1816777" cy="7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RÃ©sultat de recherche d'images pour &quot;logo peugeot&quot;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209581"/>
            <a:ext cx="1068517" cy="75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RÃ©sultat de recherche d'images pour &quot;logo dga&quot;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16" y="187569"/>
            <a:ext cx="1365095" cy="76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RÃ©sultat de recherche d'images pour &quot;logo renater&quot;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4" y="1816951"/>
            <a:ext cx="1851691" cy="60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970" y="2570117"/>
            <a:ext cx="1137970" cy="42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Résultat de recherche d'images pour &quot;setl&quot;&quot;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9" t="30459" r="19042" b="29916"/>
          <a:stretch/>
        </p:blipFill>
        <p:spPr bwMode="auto">
          <a:xfrm>
            <a:off x="2137024" y="2435355"/>
            <a:ext cx="1447352" cy="49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54158" y="2418768"/>
            <a:ext cx="915285" cy="57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959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GRILLON Stephane</dc:creator>
  <cp:lastModifiedBy>GRILLON Stephane</cp:lastModifiedBy>
  <cp:revision>8</cp:revision>
  <dcterms:created xsi:type="dcterms:W3CDTF">2019-08-30T14:14:36Z</dcterms:created>
  <dcterms:modified xsi:type="dcterms:W3CDTF">2020-04-28T08:47:03Z</dcterms:modified>
</cp:coreProperties>
</file>