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5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49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1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1A5A-F1CD-4217-B25E-E3072CDE9A3E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ésultat de recherche d'images pour &quot;logo qantas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76" y="1546176"/>
            <a:ext cx="2144891" cy="11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logo volv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" y="187569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logo ouest franc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7569"/>
            <a:ext cx="2120497" cy="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logo airbu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6896"/>
            <a:ext cx="977577" cy="79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689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logo orange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36" y="166896"/>
            <a:ext cx="76051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logo enedis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4" y="1223136"/>
            <a:ext cx="1313475" cy="49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logo sopra steria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" y="31456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sagri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74" y="1281420"/>
            <a:ext cx="185261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logo arkÃ©a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60" y="1876664"/>
            <a:ext cx="1349737" cy="3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Ã©sultat de recherche d'images pour &quot;logo cnp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1403"/>
            <a:ext cx="1048540" cy="7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Ã©sultat de recherche d'images pour &quot;logo jhipster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9" y="3164047"/>
            <a:ext cx="633412" cy="81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Ã©sultat de recherche d'images pour &quot;logo total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54" y="3193085"/>
            <a:ext cx="634426" cy="7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logo capgemini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51" y="1223136"/>
            <a:ext cx="2411939" cy="5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Ã©sultat de recherche d'images pour &quot;logo thales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64" y="2377080"/>
            <a:ext cx="2711084" cy="7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Ã©sultat de recherche d'images pour &quot;logo aviva&quot;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41" y="3164047"/>
            <a:ext cx="1080887" cy="7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Ã©sultat de recherche d'images pour &quot;logo kizeo&quot;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16" y="1743071"/>
            <a:ext cx="1154038" cy="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Ã©sultat de recherche d'images pour &quot;logo orange business services png&quot;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0" y="3164047"/>
            <a:ext cx="1816777" cy="7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Ã©sultat de recherche d'images pour &quot;logo peugeot&quot;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9581"/>
            <a:ext cx="1068517" cy="7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Ã©sultat de recherche d'images pour &quot;logo dga&quot;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16" y="187569"/>
            <a:ext cx="1365095" cy="7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Ã©sultat de recherche d'images pour &quot;logo renater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4" y="1816951"/>
            <a:ext cx="1851691" cy="6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70" y="2570117"/>
            <a:ext cx="1137970" cy="4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Résultat de recherche d'images pour &quot;setl&quot;&quot;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30459" r="19042" b="29916"/>
          <a:stretch/>
        </p:blipFill>
        <p:spPr bwMode="auto">
          <a:xfrm>
            <a:off x="2137024" y="2435355"/>
            <a:ext cx="1447352" cy="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4158" y="2418768"/>
            <a:ext cx="915285" cy="575091"/>
          </a:xfrm>
          <a:prstGeom prst="rect">
            <a:avLst/>
          </a:prstGeom>
        </p:spPr>
      </p:pic>
      <p:pic>
        <p:nvPicPr>
          <p:cNvPr id="5" name="Picture 2" descr="https://www.klesia.fr/sites/default/files/settings/logo-full-218x71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45" y="3286124"/>
            <a:ext cx="2076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95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GRILLON Stephane</dc:creator>
  <cp:lastModifiedBy>GRILLON Stephane</cp:lastModifiedBy>
  <cp:revision>9</cp:revision>
  <dcterms:created xsi:type="dcterms:W3CDTF">2019-08-30T14:14:36Z</dcterms:created>
  <dcterms:modified xsi:type="dcterms:W3CDTF">2020-10-05T12:18:16Z</dcterms:modified>
</cp:coreProperties>
</file>