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3" r:id="rId7"/>
    <p:sldId id="265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2EB73-455A-324C-96D4-63763B506E2E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0BFEC-7062-0449-929E-382FBC49807E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4615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0BFEC-7062-0449-929E-382FBC49807E}" type="slidenum">
              <a:rPr lang="en-BG" smtClean="0"/>
              <a:t>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6588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0BFEC-7062-0449-929E-382FBC49807E}" type="slidenum">
              <a:rPr lang="en-BG" smtClean="0"/>
              <a:t>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4270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1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720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1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6283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17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838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12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331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236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845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5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015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173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6946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2861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5944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8EF8-48CA-514A-9AF2-866CCFFC8083}" type="datetimeFigureOut">
              <a:rPr lang="en-BG" smtClean="0"/>
              <a:t>13.05.21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64D6FE-1ACC-AA4A-9219-A3D1FD7A782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017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09F3-685B-3146-9348-3C39283F8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24" y="596057"/>
            <a:ext cx="10171415" cy="3955448"/>
          </a:xfrm>
        </p:spPr>
        <p:txBody>
          <a:bodyPr>
            <a:normAutofit fontScale="90000"/>
          </a:bodyPr>
          <a:lstStyle/>
          <a:p>
            <a:pPr algn="ctr"/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bg-BG" sz="4900" dirty="0"/>
              <a:t>Представяне</a:t>
            </a:r>
            <a:br>
              <a:rPr lang="bg-BG" sz="4900" dirty="0"/>
            </a:br>
            <a:r>
              <a:rPr lang="bg-BG" sz="4900" dirty="0"/>
              <a:t> на проект</a:t>
            </a:r>
            <a:br>
              <a:rPr lang="bg-BG" sz="4900" dirty="0"/>
            </a:br>
            <a:r>
              <a:rPr lang="bg-BG" sz="4900" dirty="0"/>
              <a:t>на тема:</a:t>
            </a:r>
            <a:br>
              <a:rPr lang="bg-BG" dirty="0"/>
            </a:br>
            <a:r>
              <a:rPr lang="bg-BG" dirty="0"/>
              <a:t>	</a:t>
            </a:r>
            <a:br>
              <a:rPr lang="bg-BG" dirty="0"/>
            </a:br>
            <a:r>
              <a:rPr lang="bg-BG" sz="4400" dirty="0"/>
              <a:t>	„Най-добрите филми в класацията на сайта </a:t>
            </a:r>
            <a:r>
              <a:rPr lang="en-GB" sz="4400" dirty="0"/>
              <a:t>https://</a:t>
            </a:r>
            <a:r>
              <a:rPr lang="en-GB" sz="4400" dirty="0" err="1"/>
              <a:t>www.imdb.com</a:t>
            </a:r>
            <a:r>
              <a:rPr lang="en-GB" sz="4400" dirty="0"/>
              <a:t>/</a:t>
            </a:r>
            <a:r>
              <a:rPr lang="bg-BG" sz="4400" dirty="0"/>
              <a:t>“</a:t>
            </a:r>
            <a:endParaRPr lang="en-B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A149-6B7F-364A-9ACD-55C6BED12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r>
              <a:rPr lang="bg-BG" dirty="0"/>
              <a:t>														Нора Василева</a:t>
            </a:r>
          </a:p>
        </p:txBody>
      </p:sp>
    </p:spTree>
    <p:extLst>
      <p:ext uri="{BB962C8B-B14F-4D97-AF65-F5344CB8AC3E}">
        <p14:creationId xmlns:p14="http://schemas.microsoft.com/office/powerpoint/2010/main" val="350901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B1D5-3BDB-0C4F-B294-4DC57E02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bg-BG" dirty="0"/>
              <a:t>Условия на проекта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9F8F-6699-5B40-81C6-378E08DF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78121"/>
            <a:ext cx="9503471" cy="4561725"/>
          </a:xfrm>
        </p:spPr>
        <p:txBody>
          <a:bodyPr/>
          <a:lstStyle/>
          <a:p>
            <a:r>
              <a:rPr lang="bg-BG" dirty="0"/>
              <a:t>Създаване на база от данни, която да бъде представена в табличен вид.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За визуализация да бъде използвана библиотеката </a:t>
            </a:r>
            <a:r>
              <a:rPr lang="en-US" dirty="0" err="1"/>
              <a:t>PyQt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Информацията, която трябва да съдържа базата от данни е списък с филмите</a:t>
            </a:r>
            <a:r>
              <a:rPr lang="en-US" dirty="0"/>
              <a:t>, </a:t>
            </a:r>
            <a:r>
              <a:rPr lang="bg-BG" dirty="0"/>
              <a:t>които имат най-висок рейтинг в сайта </a:t>
            </a:r>
            <a:r>
              <a:rPr lang="en-GB" dirty="0">
                <a:hlinkClick r:id="rId2"/>
              </a:rPr>
              <a:t>https://www.imdb.com/</a:t>
            </a:r>
            <a:r>
              <a:rPr lang="en-GB" dirty="0"/>
              <a:t>, </a:t>
            </a:r>
            <a:r>
              <a:rPr lang="bg-BG" dirty="0"/>
              <a:t>както и подробна информация за всеки един от тях, включваща плакати.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5891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BAC-3A82-7E44-BE26-D7345464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Model view architecture</a:t>
            </a:r>
            <a:endParaRPr lang="en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6A9B5-67CD-5748-97BE-2F962640C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387" y="1426659"/>
            <a:ext cx="4896936" cy="5272091"/>
          </a:xfrm>
        </p:spPr>
      </p:pic>
    </p:spTree>
    <p:extLst>
      <p:ext uri="{BB962C8B-B14F-4D97-AF65-F5344CB8AC3E}">
        <p14:creationId xmlns:p14="http://schemas.microsoft.com/office/powerpoint/2010/main" val="6525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242C-91C7-984C-BE2D-1B0E761F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682" y="37113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Model view architecture – Data and Model</a:t>
            </a:r>
            <a:endParaRPr lang="en-B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9634-FF12-3448-9443-BE73171B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682" y="1182429"/>
            <a:ext cx="9400730" cy="5675571"/>
          </a:xfrm>
        </p:spPr>
        <p:txBody>
          <a:bodyPr/>
          <a:lstStyle/>
          <a:p>
            <a:r>
              <a:rPr lang="en-BG" dirty="0"/>
              <a:t>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bg-BG" dirty="0"/>
              <a:t>се </a:t>
            </a:r>
            <a:r>
              <a:rPr lang="en-US" dirty="0" err="1"/>
              <a:t>Movies.db</a:t>
            </a:r>
            <a:r>
              <a:rPr lang="bg-BG" dirty="0"/>
              <a:t>, която е вградена база от данни </a:t>
            </a:r>
            <a:r>
              <a:rPr lang="en-US" dirty="0"/>
              <a:t>SQLite</a:t>
            </a:r>
            <a:r>
              <a:rPr lang="bg-BG" dirty="0"/>
              <a:t>. С помощта на</a:t>
            </a:r>
            <a:r>
              <a:rPr lang="en-US" dirty="0"/>
              <a:t> </a:t>
            </a:r>
            <a:r>
              <a:rPr lang="bg-BG" dirty="0"/>
              <a:t>библиотеката </a:t>
            </a:r>
            <a:r>
              <a:rPr lang="en-US" dirty="0"/>
              <a:t>SQL Alchemy</a:t>
            </a:r>
            <a:r>
              <a:rPr lang="bg-BG" dirty="0"/>
              <a:t> е реализирана обектно ориентирана база от данни.</a:t>
            </a:r>
          </a:p>
          <a:p>
            <a:r>
              <a:rPr lang="bg-BG" dirty="0"/>
              <a:t>Създава се клас </a:t>
            </a:r>
            <a:r>
              <a:rPr lang="en-US" dirty="0"/>
              <a:t>Base </a:t>
            </a:r>
            <a:r>
              <a:rPr lang="bg-BG" dirty="0"/>
              <a:t>чрез</a:t>
            </a:r>
            <a:r>
              <a:rPr lang="en-US" dirty="0"/>
              <a:t> </a:t>
            </a:r>
            <a:r>
              <a:rPr lang="bg-BG" dirty="0"/>
              <a:t>функцията </a:t>
            </a:r>
            <a:r>
              <a:rPr lang="en-GB" dirty="0" err="1"/>
              <a:t>declarative_base</a:t>
            </a:r>
            <a:r>
              <a:rPr lang="en-GB" dirty="0"/>
              <a:t>()</a:t>
            </a:r>
            <a:r>
              <a:rPr lang="bg-BG" dirty="0"/>
              <a:t> от</a:t>
            </a:r>
            <a:r>
              <a:rPr lang="en-US" dirty="0"/>
              <a:t> </a:t>
            </a:r>
            <a:r>
              <a:rPr lang="bg-BG" dirty="0"/>
              <a:t>библиотеката </a:t>
            </a:r>
            <a:r>
              <a:rPr lang="en-US" dirty="0"/>
              <a:t>SQL Alchemy</a:t>
            </a:r>
            <a:r>
              <a:rPr lang="bg-BG" dirty="0"/>
              <a:t>, за да се задават колони в базата данни.</a:t>
            </a:r>
          </a:p>
          <a:p>
            <a:r>
              <a:rPr lang="bg-BG" dirty="0"/>
              <a:t>Моделът е описан в клас </a:t>
            </a:r>
            <a:r>
              <a:rPr lang="en-US" dirty="0"/>
              <a:t>Movies. </a:t>
            </a:r>
            <a:r>
              <a:rPr lang="bg-BG" dirty="0"/>
              <a:t>В класа са описани колоните (какъв брой са и от какъв тип са) и е създаден конструктор с член променливи. Моделът е свързан с базата данни и добавя информация в нея.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56D4B6-72B8-FC41-93E7-29C313B10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46487"/>
              </p:ext>
            </p:extLst>
          </p:nvPr>
        </p:nvGraphicFramePr>
        <p:xfrm>
          <a:off x="4106842" y="3774144"/>
          <a:ext cx="530479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790">
                  <a:extLst>
                    <a:ext uri="{9D8B030D-6E8A-4147-A177-3AD203B41FA5}">
                      <a16:colId xmlns:a16="http://schemas.microsoft.com/office/drawing/2014/main" val="341887605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 algn="ctr"/>
                      <a:r>
                        <a:rPr lang="en-BG" sz="1200" dirty="0">
                          <a:effectLst/>
                        </a:rPr>
                        <a:t>CLASS </a:t>
                      </a:r>
                      <a:r>
                        <a:rPr lang="en-US" sz="1200" dirty="0">
                          <a:effectLst/>
                        </a:rPr>
                        <a:t>MOVIES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2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bg-BG" sz="1000" dirty="0">
                          <a:effectLst/>
                        </a:rPr>
                        <a:t>-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movie_name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9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year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7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genre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36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- rating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url_images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1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hours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4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directors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8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BG" sz="100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- actors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19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 link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7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__</a:t>
                      </a:r>
                      <a:r>
                        <a:rPr lang="en-US" sz="1000" dirty="0" err="1">
                          <a:effectLst/>
                        </a:rPr>
                        <a:t>init</a:t>
                      </a:r>
                      <a:r>
                        <a:rPr lang="en-US" sz="1000" dirty="0">
                          <a:effectLst/>
                        </a:rPr>
                        <a:t>__(</a:t>
                      </a:r>
                      <a:r>
                        <a:rPr lang="en-GB" sz="1000" dirty="0" err="1">
                          <a:effectLst/>
                        </a:rPr>
                        <a:t>movie_name</a:t>
                      </a:r>
                      <a:r>
                        <a:rPr lang="en-GB" sz="1000" dirty="0">
                          <a:effectLst/>
                        </a:rPr>
                        <a:t>, year, genre, rating, </a:t>
                      </a:r>
                      <a:r>
                        <a:rPr lang="en-GB" sz="1000" dirty="0" err="1">
                          <a:effectLst/>
                        </a:rPr>
                        <a:t>url_images</a:t>
                      </a:r>
                      <a:r>
                        <a:rPr lang="en-GB" sz="1000" dirty="0">
                          <a:effectLst/>
                        </a:rPr>
                        <a:t>, hours, directors, actors, link 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6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91A3-B002-114E-B6DE-B6ADE68A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architecture - Functions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03AB-CC97-C34F-8184-F505B5AC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87011"/>
            <a:ext cx="9339085" cy="534256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извличането и запазването на информацията за филмите от сайта в базата данни са използвани функциите </a:t>
            </a:r>
            <a:r>
              <a:rPr lang="en-GB" dirty="0" err="1"/>
              <a:t>open_top_rated_movies</a:t>
            </a:r>
            <a:r>
              <a:rPr lang="bg-BG" dirty="0"/>
              <a:t>() и </a:t>
            </a:r>
            <a:r>
              <a:rPr lang="en-GB" dirty="0" err="1"/>
              <a:t>movie_information</a:t>
            </a:r>
            <a:r>
              <a:rPr lang="bg-BG" dirty="0"/>
              <a:t>(). </a:t>
            </a:r>
          </a:p>
          <a:p>
            <a:r>
              <a:rPr lang="bg-BG" dirty="0"/>
              <a:t>Функцията </a:t>
            </a:r>
            <a:r>
              <a:rPr lang="en-GB" dirty="0" err="1"/>
              <a:t>open_top_rated_movies</a:t>
            </a:r>
            <a:r>
              <a:rPr lang="bg-BG" dirty="0"/>
              <a:t>() зарежда сайта и изтегля списъка с 250-те най-добри филми. Запазват се имената, годините на издаване и линковете към филмите в обект на класа </a:t>
            </a:r>
            <a:r>
              <a:rPr lang="en-US" dirty="0"/>
              <a:t>Movies </a:t>
            </a:r>
            <a:r>
              <a:rPr lang="bg-BG" dirty="0"/>
              <a:t>и се добавят в базата данни. </a:t>
            </a:r>
          </a:p>
          <a:p>
            <a:r>
              <a:rPr lang="bg-BG" dirty="0"/>
              <a:t>Функцията </a:t>
            </a:r>
            <a:r>
              <a:rPr lang="en-GB" dirty="0" err="1"/>
              <a:t>movie_information</a:t>
            </a:r>
            <a:r>
              <a:rPr lang="bg-BG" dirty="0"/>
              <a:t>() отваря сайта, като използва линка към всеки филм, изтегля подробна информация за него – жанр, времетраене, рейтинг, плакат, режисьори и актьори и я записва в базата данни.</a:t>
            </a:r>
          </a:p>
          <a:p>
            <a:r>
              <a:rPr lang="bg-BG" dirty="0"/>
              <a:t>Достъпването на сайта от браузъра </a:t>
            </a:r>
            <a:r>
              <a:rPr lang="en-US" dirty="0"/>
              <a:t>Google Chrome</a:t>
            </a:r>
            <a:r>
              <a:rPr lang="bg-BG" dirty="0"/>
              <a:t> и търсенето на информация в него</a:t>
            </a:r>
            <a:r>
              <a:rPr lang="en-US" dirty="0"/>
              <a:t> </a:t>
            </a:r>
            <a:r>
              <a:rPr lang="bg-BG" dirty="0"/>
              <a:t>е чрез използване на </a:t>
            </a:r>
            <a:r>
              <a:rPr lang="en-US" dirty="0" err="1"/>
              <a:t>webdriver</a:t>
            </a:r>
            <a:r>
              <a:rPr lang="en-US" dirty="0"/>
              <a:t> </a:t>
            </a:r>
            <a:r>
              <a:rPr lang="bg-BG" dirty="0"/>
              <a:t>от библиотеката </a:t>
            </a:r>
            <a:r>
              <a:rPr lang="en-US" dirty="0"/>
              <a:t>Selenium.</a:t>
            </a:r>
            <a:r>
              <a:rPr lang="bg-BG" dirty="0"/>
              <a:t> </a:t>
            </a:r>
          </a:p>
          <a:p>
            <a:r>
              <a:rPr lang="bg-BG" dirty="0"/>
              <a:t>Извличането на информацията от сайта е чрез използване на библиотеката </a:t>
            </a:r>
            <a:r>
              <a:rPr lang="en-US" dirty="0"/>
              <a:t>Beautiful soup</a:t>
            </a:r>
            <a:r>
              <a:rPr lang="bg-BG" dirty="0"/>
              <a:t>.</a:t>
            </a:r>
          </a:p>
          <a:p>
            <a:r>
              <a:rPr lang="bg-BG" dirty="0"/>
              <a:t>За въвеждане (манипулиране) на информацията в базата от данни е използван класът </a:t>
            </a:r>
            <a:r>
              <a:rPr lang="en-GB" dirty="0" err="1"/>
              <a:t>sessionmaker</a:t>
            </a:r>
            <a:r>
              <a:rPr lang="bg-BG" dirty="0"/>
              <a:t> от библиотеката </a:t>
            </a:r>
            <a:r>
              <a:rPr lang="en-US" dirty="0"/>
              <a:t>SQL Alchemy</a:t>
            </a:r>
            <a:r>
              <a:rPr lang="bg-BG" dirty="0"/>
              <a:t>.</a:t>
            </a:r>
          </a:p>
          <a:p>
            <a:pPr marL="0" indent="0"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3628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9DDE-E614-8642-9C3C-C534DF6D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architecture – Model</a:t>
            </a:r>
            <a:r>
              <a:rPr lang="bg-BG" dirty="0"/>
              <a:t> </a:t>
            </a:r>
            <a:r>
              <a:rPr lang="en-US" dirty="0"/>
              <a:t>and Delegate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6CC9-B9A8-9C49-9536-2539748F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9984"/>
            <a:ext cx="8915400" cy="4140486"/>
          </a:xfrm>
        </p:spPr>
        <p:txBody>
          <a:bodyPr/>
          <a:lstStyle/>
          <a:p>
            <a:r>
              <a:rPr lang="bg-BG" dirty="0"/>
              <a:t>Моделът хем може да добавя информация в базата данни, хем може да се обръща към нея, за да извлича информация, която да препраща към </a:t>
            </a:r>
            <a:r>
              <a:rPr lang="en-US" dirty="0"/>
              <a:t>delegate.</a:t>
            </a:r>
            <a:r>
              <a:rPr lang="bg-BG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Delegate </a:t>
            </a:r>
            <a:r>
              <a:rPr lang="bg-BG" dirty="0"/>
              <a:t>е връзката, която се осъществява между модела и таблицата </a:t>
            </a:r>
            <a:r>
              <a:rPr lang="en-US" dirty="0"/>
              <a:t>(view)</a:t>
            </a:r>
            <a:r>
              <a:rPr lang="bg-BG" dirty="0"/>
              <a:t>. Помага при преноса на данни към модела</a:t>
            </a:r>
            <a:r>
              <a:rPr lang="en-US" dirty="0"/>
              <a:t> (</a:t>
            </a:r>
            <a:r>
              <a:rPr lang="bg-BG" dirty="0"/>
              <a:t>от </a:t>
            </a:r>
            <a:r>
              <a:rPr lang="en-US" dirty="0"/>
              <a:t>view </a:t>
            </a:r>
            <a:r>
              <a:rPr lang="bg-BG" dirty="0"/>
              <a:t>към </a:t>
            </a:r>
            <a:r>
              <a:rPr lang="en-US" dirty="0"/>
              <a:t>model)</a:t>
            </a:r>
            <a:r>
              <a:rPr lang="bg-BG" dirty="0"/>
              <a:t> и от модела</a:t>
            </a:r>
            <a:r>
              <a:rPr lang="en-US" dirty="0"/>
              <a:t> (</a:t>
            </a:r>
            <a:r>
              <a:rPr lang="bg-BG" dirty="0"/>
              <a:t>от </a:t>
            </a:r>
            <a:r>
              <a:rPr lang="en-US" dirty="0"/>
              <a:t>model </a:t>
            </a:r>
            <a:r>
              <a:rPr lang="bg-BG" dirty="0"/>
              <a:t>към </a:t>
            </a:r>
            <a:r>
              <a:rPr lang="en-US" dirty="0"/>
              <a:t>view).</a:t>
            </a:r>
            <a:r>
              <a:rPr lang="bg-BG" dirty="0"/>
              <a:t> Данните не могат да се модифицират от </a:t>
            </a:r>
            <a:r>
              <a:rPr lang="en-US" dirty="0"/>
              <a:t>view – </a:t>
            </a:r>
            <a:r>
              <a:rPr lang="bg-BG" dirty="0"/>
              <a:t>няма директна връзка между </a:t>
            </a:r>
            <a:r>
              <a:rPr lang="en-US" dirty="0"/>
              <a:t>view </a:t>
            </a:r>
            <a:r>
              <a:rPr lang="bg-BG" dirty="0"/>
              <a:t>и базата с данни.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41771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4DA3-6DCE-0C4E-84C5-0053524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architecture – View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735A-3DFB-894E-B94B-3A20EDC8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2085"/>
            <a:ext cx="8915400" cy="3777622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bg-BG" dirty="0"/>
              <a:t>е представянето на данните, което потребителят вижда. С използването на класа </a:t>
            </a:r>
            <a:r>
              <a:rPr lang="en-US" dirty="0" err="1"/>
              <a:t>Movie_maker</a:t>
            </a:r>
            <a:r>
              <a:rPr lang="bg-BG" dirty="0"/>
              <a:t> се прави визуализация на информацията в базата данни. За представяне на данните под формата на таблица се използва библиотеката </a:t>
            </a:r>
            <a:r>
              <a:rPr lang="en-US" dirty="0" err="1"/>
              <a:t>PyQt</a:t>
            </a:r>
            <a:r>
              <a:rPr lang="en-US" dirty="0"/>
              <a:t>.</a:t>
            </a:r>
            <a:endParaRPr lang="en-BG" dirty="0"/>
          </a:p>
          <a:p>
            <a:r>
              <a:rPr lang="bg-BG" dirty="0"/>
              <a:t>Функционалностите в таблицата са добавяне на филм чрез функцията </a:t>
            </a:r>
            <a:r>
              <a:rPr lang="en-GB" dirty="0" err="1"/>
              <a:t>addItem</a:t>
            </a:r>
            <a:r>
              <a:rPr lang="en-GB" dirty="0"/>
              <a:t>(self)</a:t>
            </a:r>
            <a:r>
              <a:rPr lang="bg-BG" dirty="0"/>
              <a:t>, изтриване на филм чрез функцията </a:t>
            </a:r>
            <a:r>
              <a:rPr lang="en-GB" dirty="0" err="1"/>
              <a:t>deleteItem</a:t>
            </a:r>
            <a:r>
              <a:rPr lang="en-GB" dirty="0"/>
              <a:t>(self)</a:t>
            </a:r>
            <a:r>
              <a:rPr lang="bg-BG" dirty="0"/>
              <a:t>, сортиране на филми чрез функцията </a:t>
            </a:r>
            <a:r>
              <a:rPr lang="en-GB" dirty="0" err="1"/>
              <a:t>setSortingOrder</a:t>
            </a:r>
            <a:r>
              <a:rPr lang="en-GB" dirty="0"/>
              <a:t>(self, text)</a:t>
            </a:r>
            <a:r>
              <a:rPr lang="bg-BG" dirty="0"/>
              <a:t>.</a:t>
            </a:r>
            <a:endParaRPr lang="en-BG" dirty="0"/>
          </a:p>
          <a:p>
            <a:endParaRPr lang="en-B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07F2D0-1801-E145-BD52-92E1B9AF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09223"/>
              </p:ext>
            </p:extLst>
          </p:nvPr>
        </p:nvGraphicFramePr>
        <p:xfrm>
          <a:off x="4394468" y="4088802"/>
          <a:ext cx="5308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3928838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G" sz="1200">
                          <a:effectLst/>
                        </a:rPr>
                        <a:t>CLASS MOVIE</a:t>
                      </a:r>
                      <a:r>
                        <a:rPr lang="en-US" sz="1200">
                          <a:effectLst/>
                        </a:rPr>
                        <a:t> MAKER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1200">
                          <a:effectLst/>
                        </a:rPr>
                        <a:t>__init__(self)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0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initialize_ui(self)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6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createConnection(self)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createTable(self)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3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setupWidgets(self)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4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addItem(self)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5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 deleteItem(self)</a:t>
                      </a:r>
                      <a:endParaRPr lang="en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8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G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setSortingOrder</a:t>
                      </a:r>
                      <a:r>
                        <a:rPr lang="en-US" sz="1200" dirty="0">
                          <a:effectLst/>
                        </a:rPr>
                        <a:t>(self, text)</a:t>
                      </a:r>
                      <a:endParaRPr lang="en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DB31-E06C-3941-A063-FA9DB777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9343"/>
            <a:ext cx="8911687" cy="1280890"/>
          </a:xfrm>
        </p:spPr>
        <p:txBody>
          <a:bodyPr/>
          <a:lstStyle/>
          <a:p>
            <a:r>
              <a:rPr lang="en-US" dirty="0"/>
              <a:t>Model view architecture – View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B4D9-32D5-7744-B6F9-196E7A51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6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4FFF-573A-9145-88FB-B2C5DEFC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62" y="1173273"/>
            <a:ext cx="9304300" cy="56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11DF-5718-6A46-9C95-0DD62DEB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dirty="0"/>
              <a:t>Благодаря за вниманието!</a:t>
            </a:r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dirty="0"/>
              <a:t>Край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6163501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{36BBE957-FF52-6F42-8705-D774BC8F2BB7}tf10001069</Template>
  <TotalTime>866</TotalTime>
  <Words>677</Words>
  <Application>Microsoft Macintosh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     Представяне  на проект на тема:    „Най-добрите филми в класацията на сайта https://www.imdb.com/“</vt:lpstr>
      <vt:lpstr>I. Условия на проекта</vt:lpstr>
      <vt:lpstr>II. Model view architecture</vt:lpstr>
      <vt:lpstr>Model view architecture – Data and Model</vt:lpstr>
      <vt:lpstr>Model view architecture - Functions</vt:lpstr>
      <vt:lpstr>Model view architecture – Model and Delegate</vt:lpstr>
      <vt:lpstr>Model view architecture – View</vt:lpstr>
      <vt:lpstr>Model view architecture –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Представяне на проект №3:  Извличане на информация и таблична визуализация</dc:title>
  <dc:creator>Microsoft Office User</dc:creator>
  <cp:lastModifiedBy>Microsoft Office User</cp:lastModifiedBy>
  <cp:revision>31</cp:revision>
  <dcterms:created xsi:type="dcterms:W3CDTF">2021-05-12T18:47:28Z</dcterms:created>
  <dcterms:modified xsi:type="dcterms:W3CDTF">2021-05-13T10:27:59Z</dcterms:modified>
</cp:coreProperties>
</file>