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7"/>
    <p:restoredTop sz="94636"/>
  </p:normalViewPr>
  <p:slideViewPr>
    <p:cSldViewPr snapToGrid="0">
      <p:cViewPr>
        <p:scale>
          <a:sx n="196" d="100"/>
          <a:sy n="196" d="100"/>
        </p:scale>
        <p:origin x="-10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2T15:40:45.2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 32 24575,'6'0'0,"1"0"0,-1 1 0,2 0 0,-2 0 0,1 1 0,-1-1 0,0-1 0,0 0 0,0 0 0,-1 0 0,-1-1 0,0 0 0,0 0 0,-1-1 0,-1 1 0,0-1 0,0 0 0,-1 1 0,1-1 0,-1 1 0,0 0 0,-1 0 0,1 0 0,-4 1 0,1 0 0,-3 1 0,0 1 0,0 1 0,0 0 0,0 1 0,0-1 0,1 0 0,0 0 0,-1 0 0,2-1 0,0 0 0,0 0 0,1 0 0,-1 0 0,1-1 0,0 0 0,1 1 0,-1-1 0,1 0 0,-1 1 0,0-1 0,0 0 0,1-1 0,-1 1 0,1-1 0,0 0 0,-1 0 0,0 1 0,1-1 0,-1 0 0,-1 0 0,1 0 0,-1 0 0,1 0 0,-1 0 0,0 0 0,0 0 0,1 0 0,-1 0 0,-1 0 0,1 0 0,-2 0 0,2 0 0,0 0 0,0 0 0,0 0 0,0 0 0,0 0 0,1 0 0,1 0 0,0 0 0,0 0 0,0 0 0,1-1 0,0 0 0,3-2 0,0 0 0,1 0 0,0 1 0,1-1 0,0 0 0,-2 1 0,2-1 0,-2 1 0,0 0 0,0 1 0,-1 0 0,0 0 0,0 0 0,0 0 0,-1 1 0,1-1 0,-1 0 0,1 0 0,0 0 0,-1 0 0,1 0 0,0-1 0,0 1 0,0 0 0,-1-1 0,0 1 0,1 0 0,0 0 0,-1 0 0,1 0 0,-1 0 0,1 1 0,0-1 0,-1 1 0,1 0 0,0 0 0,0 0 0,-1 0 0,0 0 0,1 0 0,-1 0 0,0 0 0,1 0 0,-1 0 0,0 0 0,1 0 0,0 0 0,0 0 0,0 0 0,0 0 0,0-1 0,0 1 0,0 0 0,0 0 0,0 0 0,0-1 0,0 1 0,0 0 0,0 0 0,0-1 0,-1 1 0,1-1 0,0 1 0,-1 0 0,1 0 0,0 0 0,-2 0 0,1 0 0,0 0 0,0 0 0,0 0 0,-1 1 0,0 0 0,-1-1 0,-1 1 0,-2-1 0,0 0 0,0 0 0,-3 0 0,4 0 0,-2 1 0,2 0 0,1-1 0,-1 1 0,0-1 0,1 1 0,0-1 0,0 1 0,-1-1 0,2 0 0,-1 0 0,0 1 0,0-1 0,1 0 0,-1 0 0,1 0 0,1 0 0,-2 0 0,1 0 0,0 0 0,0 0 0,-1 0 0,1 0 0,0 0 0,-1 0 0,2 0 0,-2 0 0,2 0 0,-1 0 0,-1 0 0,1 0 0,0 0 0,-1 0 0,1 0 0,0 0 0,-1 0 0,2 0 0,-1 0 0,0 0 0,0 0 0,0 0 0,0 0 0,0 0 0,1 0 0,-1 0 0,0 0 0,0 0 0,0 0 0,0 0 0,1 0 0,-1 0 0,0 0 0,0 0 0,0 0 0,0 0 0,1 0 0,-1 0 0,0 0 0,0 0 0,0 1 0,0-1 0,1 1 0,-1-1 0,0 0 0,0 0 0,0 1 0,1-1 0,-1 1 0,0-1 0,1 0 0,-1 0 0,0 1 0,0-1 0,0 0 0,1 0 0,-1 0 0,0 1 0,1-1 0,-1 0 0,0 1 0,0-1 0,0 0 0,0 0 0,1 0 0,-1 0 0,0 0 0,0 0 0,0 1 0,0-1 0,0 0 0,0 0 0,1 0 0,-1 0 0,0 0 0,0 0 0,0 0 0,1 1 0,-1-1 0,0 0 0,1 0 0,-1 0 0,0 0 0,0 0 0,1 0 0,-1 0 0,0 0 0,0 0 0,0 0 0,1 0 0,-1 0 0,0 0 0,0 0 0,0 0 0,1 0 0,-1 0 0,0 1 0,1-1 0,-2 0 0,2 0 0,-1 0 0,0 0 0,0 0 0,1 0 0,-1 0 0,0 0 0,0 0 0,0 0 0,0 0 0,1 0 0,-1 0 0,0 0 0,0 0 0,0 0 0,0 0 0,0 0 0,1 0 0,-1 0 0,0 0 0,0-1 0,0 1 0,1 0 0,-1-1 0,0 1 0,1 0 0,-1-1 0,0 1 0,1-1 0,-1 1 0,0-1 0,1 1 0,0-1 0,0 1 0,-1-1 0,1 0 0,-1 0 0,1 1 0,-1 0 0,1-1 0,-2 1 0,1 0 0,1 0 0,-1 0 0,0 0 0,0 0 0,0 0 0,1 0 0,-1 0 0,0 0 0,0 0 0,1 0 0,-1 0 0,0 0 0,0 0 0,0 0 0,1 0 0,-1 0 0,0 0 0,0 0 0,1 0 0,-1 0 0,0 0 0,1 0 0,0-1 0,0-1 0,0 1 0,0 0 0,1 1 0,0-1 0,0 0 0,0 0 0,0 0 0,1 0 0,-1 0 0,1 0 0,-2 0 0,2 1 0,-2-1 0,2 1 0,-2-1 0,1 1 0,0-1 0,0 1 0,0-1 0,0 0 0,0 1 0,-1 0 0,1 0 0,0 0 0,-1 0 0,1 0 0,0 0 0,-1 1 0,0 0 0,0 0 0,0 0 0,0 0 0,0-1 0,0 1 0,0 0 0,1-1 0,0 1 0,0-1 0,0 0 0,-1 0 0,1 0 0,0 0 0,-1 1 0,1-1 0,0 0 0,0 0 0,-1 0 0,1 1 0,0-1 0,-1 1 0,1-1 0,0 1 0,0-1 0,-1 1 0,1-1 0,-1 1 0,0-1 0,1 1 0,-1-1 0,1 1 0,-1 0 0,0 0 0,0 0 0,0 0 0,0-1 0,0 1 0,0 0 0,0 0 0,0 0 0,0 0 0,0-1 0,0 1 0,-1 1 0,1-1 0,-1 0 0,-1 0 0,1 0 0,0 0 0,-1 0 0,2-1 0,-2 1 0,2-1 0,-2 1 0,2-1 0,-1 0 0,0 1 0,1-1 0,-1 1 0,0-1 0,0 0 0,1 0 0,-1 0 0,0 0 0,0 0 0,0 0 0,0 0 0,0 0 0,1 0 0,-1 0 0,0 0 0,0 0 0,0 0 0,0 0 0,1 0 0,-1 0 0,0 0 0,0 0 0,1 0 0,-1-1 0,1 1 0,0-1 0,-1 0 0,1 1 0,0-1 0,-1 0 0,1 1 0,0-1 0,0 0 0,0 0 0,0 1 0,-1-1 0,1 0 0,0 1 0,0-2 0,0 2 0,-1 0 0,0 0 0,0 0 0,0 0 0,0 0 0,1 0 0,-1 1 0,1-1 0,0 2 0,0-1 0,0-1 0,0 1 0,0 0 0,0 0 0,0-1 0,0 1 0,0 0 0,0 0 0,0-1 0,0 1 0,0 0 0,0 0 0,0 0 0,0-1 0,0 1 0,0 0 0,0 0 0,0 0 0,0-1 0,0 1 0,0 0 0,0 0 0,0-1 0,0 1 0,0 0 0,0 0 0,0 0 0,0-1 0,0 1 0,0 0 0,1-1 0,-1 1 0,0 0 0,0 0 0,0 0 0,0-1 0,0 1 0,0 0 0,0-1 0,0 1 0,0 0 0,0-1 0,0 1 0,1 0 0,-1 0 0,1-1 0,-1 1 0,0 0 0,0 0 0,0-1 0,0 1 0,0 0 0,0 0 0,1 0 0,-1-1 0,0 1 0,0 0 0,0-1 0,0 1 0,0 0 0,0 0 0,0 0 0,0-1 0,0 1 0,0 0 0,0-1 0,1 1 0,-1 0 0,0-1 0,0 2 0,0-2 0,0 1 0,0 0 0,1-1 0,-1 1 0,1-1 0,0 1 0,-1 0 0,1 0 0,-1 0 0,0-1 0,1 1 0,-1 0 0,0-1 0,1 1 0,-1 0 0,1 0 0,-1 0 0,0-1 0,0 1 0,1 0 0,-1 0 0,1-1 0,-1 1 0,0-1 0,1 1 0,-1 0 0,0 0 0,0 0 0,0-1 0,1 1 0,-1 0 0,0-1 0,1 1 0,-1 0 0,0 0 0,1-1 0,-1 1 0,0 0 0,1-1 0,-1 1 0,1-1 0,0 0 0,-1 0 0,1 0 0,0 0 0,0 0 0,0 0 0,-1 0 0,1 0 0,0 0 0,0-1 0,0 1 0,0 0 0,0-1 0,0 1 0,1-1 0,-1 1 0,0 0 0,1-1 0,-1 1 0,0 0 0,1 0 0,-1 0 0,0-1 0,0 1 0,1 0 0,-1-1 0,1 1 0,0-1 0,0 0 0,0-1 0,0 1 0,-1 0 0,0-1 0,0 1 0,1 0 0,-1-1 0,-1 1 0,1 0 0,-1-1 0,0 1 0,1 0 0,-1 1 0,0-2 0,0 2 0,0-1 0,0 0 0,0 0 0,0 0 0,0 0 0,0 0 0,0 0 0,-1 1 0,1-1 0,0 0 0,-1 1 0,0-1 0,0 1 0,0 0 0,-1 0 0,1 0 0,0 0 0,-1 0 0,1 0 0,-1 0 0,0 0 0,0 0 0,0 0 0,0 0 0,0 0 0,0 0 0,0 0 0,-1 0 0,1 0 0,0 0 0,0 0 0,0 0 0,1 0 0,-1 1 0,2-1 0,-2 1 0,2 0 0,-2-1 0,2 1 0,-1 0 0,1-1 0,-1 0 0,0 1 0,0-1 0,0 0 0,2-1 0,0-1 0,1 0 0,0-1 0,1-1 0,-1 0 0,1-3 0,-2 4 0,0-2 0,-1 3 0,0 1 0,1 0 0,-1 0 0,1 0 0,-1 1 0,1-1 0,-1 1 0,1 0 0,0 0 0,0 0 0,-1 0 0,1 0 0,0 0 0,0 0 0,-1 1 0,1 0 0,-1 0 0,1 1 0,-1 0 0,0-1 0,0 2 0,0-2 0,0 2 0,0-1 0,0 0 0,0 0 0,0-1 0,0 1 0,0-1 0,0 1 0,0-1 0,0 0 0,0 0 0,1 1 0,1-1 0,-1 0 0,0 1 0,1 0 0,0 0 0,1-1 0,1 1 0,0-1 0,1 1 0,-1-1 0,0 1 0,0-1 0,0 1 0,0 0 0,0-1 0,0 0 0,-1-1 0,1 1 0,-1-1 0,0 0 0,-1 1 0,1-1 0,-1 0 0,1 0 0,-1 0 0,0 0 0,-1 0 0,1 0 0,-1 0 0,1 0 0,0 0 0,-1 0 0,1 0 0,-1 0 0,0 0 0,1 0 0,-1 0 0,0 1 0,0-1 0,1 0 0,-1 0 0,0 1 0,0-1 0,1 0 0,-1 0 0,0 0 0,1 1 0,-1-1 0,0 1 0,1-1 0,-1 1 0,0-1 0,0 1 0,1-1 0,-1 0 0,0 0 0,1 1 0,-1-1 0,-1 0 0,1 0 0,0 0 0,0 0 0,0 0 0,0 0 0,0 0 0,1 0 0,-1 0 0,0 0 0,1 0 0,-1 0 0,0 0 0,0 0 0,1 0 0,-1 0 0,0 0 0,-1 0 0,2 0 0,-1 0 0,0 0 0,0 0 0,0 0 0,1 0 0,-1-1 0,1 0 0,-1 0 0,0 0 0,0 0 0,1 0 0,-1 0 0,0 0 0,0 0 0,0 0 0,0 0 0,0 0 0,0 0 0,0 0 0,-1 0 0,1 0 0,-1 0 0,0 0 0,0 1 0,0-1 0,0 0 0,0 0 0,0 0 0,0 0 0,0 0 0,0 0 0,0 0 0,0 0 0,0 1 0,0-1 0,0 0 0,0 0 0,0 1 0,0-1 0,0 0 0,0 0 0,0 0 0,0 1 0,0-1 0,0 0 0,0 0 0,0 0 0,0 0 0,0 0 0,0-1 0,0 1 0,0 0 0,0-1 0,0 1 0,0 0 0,0-1 0,0 1 0,0 0 0,0-1 0,0 1 0,0 0 0,0 0 0,0-1 0,0 1 0,0 0 0,0 1 0,0-2 0,0 1 0,0 0 0,0-1 0,0 1 0,0 1 0,0-1 0,0 0 0,-1 1 0,1-1 0,0 0 0,-1 0 0,0 1 0,0 0 0,0 0 0,-1 0 0,0 1 0,0 0 0,-1 1 0,-1 1 0,1 0 0,0-1 0,0 1 0,0-1 0,0 1 0,0-1 0,1 0 0,-1 0 0,2 0 0,-2 0 0,2-1 0,-1 0 0,0 1 0,0-1 0,0 0 0,1 1 0,0-1 0,0 0 0,0 0 0,0-1 0,0 1 0,0 0 0,1 0 0,-1 0 0,0-1 0,0 1 0,0 0 0,1 0 0,-1-1 0,0 1 0,1 0 0,-1-1 0,1 1 0,0 0 0,-1 0 0,3-1 0,1 0 0,1-2 0,1-1 0,0-2 0,2-1 0,0-1 0,0 1 0,-2 2 0,-3 2 0,0 1 0,0 1 0,-1-1 0,0 1 0,0 0 0,0 0 0,0 1 0,-1 0 0,-1 0 0,0 2 0,-1 1 0,-1 0 0,0 0 0,0 0 0,0-1 0,1-1 0,-1 1 0,2 0 0,-1-1 0,2-1 0,-1 0 0,0 1 0,0-1 0,1 0 0,0-1 0,0 1 0,0 0 0,0-1 0,1 1 0,1-2 0,0-1 0,1-2 0,0 0 0,0-2 0,-1 3 0,0 0 0,0 0 0,-1 1 0,1 1 0,-1 0 0,0 1 0,0 0 0,-1 0 0,0 2 0,0 0 0,0 0 0,-1 1 0,-1-1 0,0 1 0,-1-1 0,0 1 0,-1-1 0,1 0 0,0 0 0,-1 0 0,1 0 0,-1 0 0,2 0 0,-1-1 0,2 0 0,-2 1 0,1-1 0,0 0 0,0 0 0,1-1 0,-1 1 0,1-1 0,-1 1 0,1-1 0,0 0 0,-1 0 0,1 0 0,0 0 0,-1 0 0,1 1 0,0-1 0,0 1 0,0-1 0,1 0 0,-1 0 0,0 0 0,0 0 0,1 0 0,-1 0 0,0 0 0,0 0 0,0 0 0,4 0 0,-3 0 0,4 0 0,-3 0 0,1 0 0,0 0 0,0 0 0,0 0 0,0 0 0,-1 0 0,0 0 0,0 0 0,0 0 0,0 0 0,0 0 0,0 0 0,1 0 0,-1 0 0,0 0 0,0 0 0,0 0 0,0 0 0,0 0 0,0 0 0,1 0 0,-1 0 0,-1 0 0,1 0 0,0 0 0,0 0 0,-1 0 0,1 0 0,0 0 0,0 0 0,-1 0 0,1 0 0,0 0 0,0 0 0,-2 1 0,0 0 0,0 2 0,0-2 0,0 0 0,1 1 0,-1-1 0,0 1 0,1 0 0,-1-1 0,1 0 0,-1 0 0,1 0 0,-1 0 0,0-1 0,0 0 0,0 0 0,0 0 0,1 0 0,-1 0 0,0 0 0,0 0 0,0 0 0,0 0 0,0 0 0,0 0 0,0 0 0,1 0 0,-1 0 0,0 0 0,0-1 0,1 1 0,-1-2 0,1 1 0,-1 0 0,1-1 0,0 0 0,0 1 0,-1-1 0,1 0 0,0 2 0,-1-1 0,1 0 0,-1-1 0,1 0 0,-1 1 0,0-1 0,0 0 0,0 0 0,0 0 0,-1 0 0,1 0 0,0 0 0,-1 0 0,1 0 0,-1 0 0,0 1 0,0-1 0,1 1 0,0 0 0,0 0 0,1 0 0,-1 0 0,1 0 0,0 1 0,0-1 0,-1 1 0,1-1 0,0 0 0,1 0 0,1 0 0,0 0 0,1 1 0,0-1 0,1-2 0,-1 1 0,2-1 0,-2 0 0,0 0 0,0 0 0,0 0 0,-1 0 0,0 1 0,0 0 0,-1-1 0,1 0 0,-1 1 0,1 0 0,-1 1 0,0-1 0,1 1 0,-1-1 0,0 1 0,0 0 0,0-1 0,0 1 0,0 0 0,-1 0 0,1 1 0,0-1 0,-1 0 0,1 0 0,-1 0 0,1 1 0,-1-1 0,0 1 0,1-1 0,-1 0 0,1 1 0,-1 0 0,1-1 0,-1 0 0,0 0 0,0 0 0,0 1 0,0-1 0,0 0 0,0 0 0,0 1 0,0-1 0,0 0 0,-1 0 0,1 0 0,-1 1 0,0-1 0,1 0 0,-1 1 0,1-1 0,0 0 0,-1 1 0,0-1 0,0 1 0,1-1 0,-1 1 0,0-1 0,0 1 0,1 0 0,-1 0 0,0 0 0,0 0 0,1 0 0,-1 0 0,-1 0 0,2 0 0,-1 0 0,0 0 0,0 0 0,0 0 0,1 0 0,-1 0 0,0 0 0,0 0 0,0 0 0,1 1 0,-1-1 0,1 1 0,-1 1 0,1-1 0,-1 0 0,0 1 0,-1-1 0,1 0 0,-2 1 0,2 0 0,-1 0 0,1 0 0,-1 1 0,1-2 0,0 1 0,-1 0 0,1-1 0,0 0 0,0 0 0,-1 1 0,1-1 0,0 0 0,0 1 0,0-1 0,0 0 0,0 0 0,0 0 0,0 0 0,0 0 0,0-1 0,0 1 0,0-1 0,0 1 0,0 0 0,0 0 0,0 0 0,0-1 0,0 1 0,0 0 0,0-1 0,0 1 0,0 0 0,0 0 0,-1-1 0,1 1 0,0 0 0,0 0 0,0 0 0,0 0 0,0 0 0,-1 0 0,0 0 0,0 1 0,0-1 0,0 1 0,-1 0 0,1 0 0,0 0 0,-1 0 0,1-1 0,0 1 0,-1-1 0,1 0 0,0 1 0,0-1 0,0 0 0,1 1 0,-1-1 0,1 0 0,0 1 0,0-2 0,-1 2 0,1-2 0,0 1 0,1-1 0,-1 0 0,0 1 0,1-1 0,-1 1 0,0-1 0,1 1 0,-1-1 0,0 0 0,0 0 0,1 0 0,-1 1 0,0-1 0,1 0 0,-1 0 0,0 0 0,0 0 0,0 0 0,0 0 0,0 0 0,0 0 0,0 0 0,0 0 0,0 0 0,1 0 0,-1 0 0,0-1 0,0 1 0,-1-1 0,1-1 0,0 1 0,0-1 0,0 1 0,0 0 0,0-1 0,1 1 0,0 0 0,0-1 0,0 1 0,0 0 0,0 0 0,0 1 0,-1-1 0,1 0 0,0 0 0,0 0 0,0 1 0,0-1 0,0 0 0,0 0 0,0 0 0,0 0 0,0 1 0,0-1 0,0 0 0,0 0 0,0 0 0,0 1 0,0-1 0,0 0 0,0 1 0,-1-1 0,1 0 0,-1 1 0,0-1 0,1 1 0,0-1 0,-1 1 0,0-1 0,1 1 0,-1-1 0,0 1 0,1-1 0,-1 1 0,0-1 0,0 1 0,0 0 0,1-1 0,-1 1 0,1-1 0,-1 0 0,1 1 0,-1 0 0,1-1 0,-1 0 0,0 1 0,1-1 0,0 0 0,-1 1 0,1-1 0,0 0 0,-1 1 0,0-1 0,1 0 0,-1 1 0,1-1 0,-1 1 0,1-1 0,-1 0 0,1 1 0,-1 0 0,0 0 0,1 0 0,-1 0 0,0 0 0,0 0 0,0 0 0,1 0 0,-1 0 0,0 0 0,0 0 0,1 0 0,-1 0 0,0 0 0,0 0 0,0-1 0,0 1 0,1 0 0,-1 0 0,0 0 0,0 0 0,0 0 0,1 0 0,0 1 0,-1 0 0,1 0 0,0 0 0,0-1 0,0 1 0,-1-1 0,1 1 0,0 0 0,0 0 0,0-1 0,0 1 0,0 0 0,0 0 0,0 0 0,0 0 0,0-1 0,0 1 0,0 0 0,0-1 0,0 1 0,0 0 0,0 0 0,0 0 0,0-1 0,0 1 0,0 0 0,0 0 0,0-1 0,0 1 0,0 0 0,0 0 0,0 0 0,0-1 0,0 1 0,0 0 0,1-1 0,-1 1 0,1 0 0,-1-1 0,1 1 0,-1-1 0,0 1 0,1 0 0,-1-1 0,1 1 0,-1-1 0,1 1 0,-1 0 0,0-1 0,1 1 0,-1 0 0,0-1 0,0 1 0,0 0 0,0 0 0,1-1 0,-1 1 0,1 0 0,-1 0 0,0-1 0,1 1 0,-1 0 0,0 0 0,0 0 0,0-1 0,0 1 0,2-1 0,-2 1 0,0 0 0,0 0 0,0-1 0,0 1 0,1 0 0,-1-1 0,0 1 0,0 0 0,0 0 0,1 0 0,-1-1 0,1 1 0,-1 0 0,0-1 0,0 2 0,0-2 0,0 1 0,1 0 0,-1-1 0,0 1 0,1 0 0,-1-1 0,0 1 0,0 0 0,0-1 0,1 1 0,0 0 0,-1-1 0,1 0 0,0 0 0,0 0 0,-1 0 0,1 0 0,0 0 0,0 0 0,-1 0 0,1 0 0,0 0 0,-1 0 0,1 0 0,0 0 0,0 0 0,0 0 0,0 0 0,-1 0 0,1 0 0,0 0 0,0 1 0,0-1 0,0 0 0,-1 1 0,1-1 0,-1 0 0,1 0 0,0 1 0,0-1 0,-1 0 0,1 0 0,0 1 0,0-1 0,-1 0 0,1 1 0,0-1 0,0 1 0,0-1 0,0 1 0,-1-1 0,1 0 0,0 1 0,-1-1 0,1 0 0,0 1 0,0-1 0,0 0 0,-1 1 0,1-1 0,-1 1 0,1-1 0,0 0 0,-1 0 0,1 1 0,0-1 0,0 0 0,-1 1 0,1-1 0,-1 1 0,1-1 0,0 0 0,-1 1 0,1 0 0,0-1 0,-1 1 0,0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2T16:01:13.5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 32 24575,'6'0'0,"1"0"0,-1 1 0,2 0 0,-2 0 0,1 1 0,-1-1 0,0-1 0,0 0 0,0 0 0,-1 0 0,-1-1 0,0 0 0,0 0 0,-1-1 0,-1 1 0,0-1 0,0 0 0,-1 1 0,1-1 0,-1 1 0,0 0 0,-1 0 0,1 0 0,-4 1 0,1 0 0,-3 1 0,0 1 0,0 1 0,0 0 0,0 1 0,0-1 0,1 0 0,0 0 0,-1 0 0,2-1 0,0 0 0,0 0 0,1 0 0,-1 0 0,1-1 0,0 0 0,1 1 0,-1-1 0,1 0 0,-1 1 0,0-1 0,0 0 0,1-1 0,-1 1 0,1-1 0,0 0 0,-1 0 0,0 1 0,1-1 0,-1 0 0,-1 0 0,1 0 0,-1 0 0,1 0 0,-1 0 0,0 0 0,0 0 0,1 0 0,-1 0 0,-1 0 0,1 0 0,-2 0 0,2 0 0,0 0 0,0 0 0,0 0 0,0 0 0,0 0 0,1 0 0,1 0 0,0 0 0,0 0 0,0 0 0,1-1 0,0 0 0,3-2 0,0 0 0,1 0 0,0 1 0,1-1 0,0 0 0,-2 1 0,2-1 0,-2 1 0,0 0 0,0 1 0,-1 0 0,0 0 0,0 0 0,0 0 0,-1 1 0,1-1 0,-1 0 0,1 0 0,0 0 0,-1 0 0,1 0 0,0-1 0,0 1 0,0 0 0,-1-1 0,0 1 0,1 0 0,0 0 0,-1 0 0,1 0 0,-1 0 0,1 1 0,0-1 0,-1 1 0,1 0 0,0 0 0,0 0 0,-1 0 0,0 0 0,1 0 0,-1 0 0,0 0 0,1 0 0,-1 0 0,0 0 0,1 0 0,0 0 0,0 0 0,0 0 0,0 0 0,0-1 0,0 1 0,0 0 0,0 0 0,0 0 0,0-1 0,0 1 0,0 0 0,0 0 0,0-1 0,-1 1 0,1-1 0,0 1 0,-1 0 0,1 0 0,0 0 0,-2 0 0,1 0 0,0 0 0,0 0 0,0 0 0,-1 1 0,0 0 0,-1-1 0,-1 1 0,-2-1 0,0 0 0,0 0 0,-3 0 0,4 0 0,-2 1 0,2 0 0,1-1 0,-1 1 0,0-1 0,1 1 0,0-1 0,0 1 0,-1-1 0,2 0 0,-1 0 0,0 1 0,0-1 0,1 0 0,-1 0 0,1 0 0,1 0 0,-2 0 0,1 0 0,0 0 0,0 0 0,-1 0 0,1 0 0,0 0 0,-1 0 0,2 0 0,-2 0 0,2 0 0,-1 0 0,-1 0 0,1 0 0,0 0 0,-1 0 0,1 0 0,0 0 0,-1 0 0,2 0 0,-1 0 0,0 0 0,0 0 0,0 0 0,0 0 0,0 0 0,1 0 0,-1 0 0,0 0 0,0 0 0,0 0 0,0 0 0,1 0 0,-1 0 0,0 0 0,0 0 0,0 0 0,0 0 0,1 0 0,-1 0 0,0 0 0,0 0 0,0 1 0,0-1 0,1 1 0,-1-1 0,0 0 0,0 0 0,0 1 0,1-1 0,-1 1 0,0-1 0,1 0 0,-1 0 0,0 1 0,0-1 0,0 0 0,1 0 0,-1 0 0,0 1 0,1-1 0,-1 0 0,0 1 0,0-1 0,0 0 0,0 0 0,1 0 0,-1 0 0,0 0 0,0 0 0,0 1 0,0-1 0,0 0 0,0 0 0,1 0 0,-1 0 0,0 0 0,0 0 0,0 0 0,1 1 0,-1-1 0,0 0 0,1 0 0,-1 0 0,0 0 0,0 0 0,1 0 0,-1 0 0,0 0 0,0 0 0,0 0 0,1 0 0,-1 0 0,0 0 0,0 0 0,0 0 0,1 0 0,-1 0 0,0 1 0,1-1 0,-2 0 0,2 0 0,-1 0 0,0 0 0,0 0 0,1 0 0,-1 0 0,0 0 0,0 0 0,0 0 0,0 0 0,1 0 0,-1 0 0,0 0 0,0 0 0,0 0 0,0 0 0,0 0 0,1 0 0,-1 0 0,0 0 0,0-1 0,0 1 0,1 0 0,-1-1 0,0 1 0,1 0 0,-1-1 0,0 1 0,1-1 0,-1 1 0,0-1 0,1 1 0,0-1 0,0 1 0,-1-1 0,1 0 0,-1 0 0,1 1 0,-1 0 0,1-1 0,-2 1 0,1 0 0,1 0 0,-1 0 0,0 0 0,0 0 0,0 0 0,1 0 0,-1 0 0,0 0 0,0 0 0,1 0 0,-1 0 0,0 0 0,0 0 0,0 0 0,1 0 0,-1 0 0,0 0 0,0 0 0,1 0 0,-1 0 0,0 0 0,1 0 0,0-1 0,0-1 0,0 1 0,0 0 0,1 1 0,0-1 0,0 0 0,0 0 0,0 0 0,1 0 0,-1 0 0,1 0 0,-2 0 0,2 1 0,-2-1 0,2 1 0,-2-1 0,1 1 0,0-1 0,0 1 0,0-1 0,0 0 0,0 1 0,-1 0 0,1 0 0,0 0 0,-1 0 0,1 0 0,0 0 0,-1 1 0,0 0 0,0 0 0,0 0 0,0 0 0,0-1 0,0 1 0,0 0 0,1-1 0,0 1 0,0-1 0,0 0 0,-1 0 0,1 0 0,0 0 0,-1 1 0,1-1 0,0 0 0,0 0 0,-1 0 0,1 1 0,0-1 0,-1 1 0,1-1 0,0 1 0,0-1 0,-1 1 0,1-1 0,-1 1 0,0-1 0,1 1 0,-1-1 0,1 1 0,-1 0 0,0 0 0,0 0 0,0 0 0,0-1 0,0 1 0,0 0 0,0 0 0,0 0 0,0 0 0,0-1 0,0 1 0,-1 1 0,1-1 0,-1 0 0,-1 0 0,1 0 0,0 0 0,-1 0 0,2-1 0,-2 1 0,2-1 0,-2 1 0,2-1 0,-1 0 0,0 1 0,1-1 0,-1 1 0,0-1 0,0 0 0,1 0 0,-1 0 0,0 0 0,0 0 0,0 0 0,0 0 0,0 0 0,1 0 0,-1 0 0,0 0 0,0 0 0,0 0 0,0 0 0,1 0 0,-1 0 0,0 0 0,0 0 0,1 0 0,-1-1 0,1 1 0,0-1 0,-1 0 0,1 1 0,0-1 0,-1 0 0,1 1 0,0-1 0,0 0 0,0 0 0,0 1 0,-1-1 0,1 0 0,0 1 0,0-2 0,0 2 0,-1 0 0,0 0 0,0 0 0,0 0 0,0 0 0,1 0 0,-1 1 0,1-1 0,0 2 0,0-1 0,0-1 0,0 1 0,0 0 0,0 0 0,0-1 0,0 1 0,0 0 0,0 0 0,0-1 0,0 1 0,0 0 0,0 0 0,0 0 0,0-1 0,0 1 0,0 0 0,0 0 0,0 0 0,0-1 0,0 1 0,0 0 0,0 0 0,0-1 0,0 1 0,0 0 0,0 0 0,0 0 0,0-1 0,0 1 0,0 0 0,1-1 0,-1 1 0,0 0 0,0 0 0,0 0 0,0-1 0,0 1 0,0 0 0,0-1 0,0 1 0,0 0 0,0-1 0,0 1 0,1 0 0,-1 0 0,1-1 0,-1 1 0,0 0 0,0 0 0,0-1 0,0 1 0,0 0 0,0 0 0,1 0 0,-1-1 0,0 1 0,0 0 0,0-1 0,0 1 0,0 0 0,0 0 0,0 0 0,0-1 0,0 1 0,0 0 0,0-1 0,1 1 0,-1 0 0,0-1 0,0 2 0,0-2 0,0 1 0,0 0 0,1-1 0,-1 1 0,1-1 0,0 1 0,-1 0 0,1 0 0,-1 0 0,0-1 0,1 1 0,-1 0 0,0-1 0,1 1 0,-1 0 0,1 0 0,-1 0 0,0-1 0,0 1 0,1 0 0,-1 0 0,1-1 0,-1 1 0,0-1 0,1 1 0,-1 0 0,0 0 0,0 0 0,0-1 0,1 1 0,-1 0 0,0-1 0,1 1 0,-1 0 0,0 0 0,1-1 0,-1 1 0,0 0 0,1-1 0,-1 1 0,1-1 0,0 0 0,-1 0 0,1 0 0,0 0 0,0 0 0,0 0 0,-1 0 0,1 0 0,0 0 0,0-1 0,0 1 0,0 0 0,0-1 0,0 1 0,1-1 0,-1 1 0,0 0 0,1-1 0,-1 1 0,0 0 0,1 0 0,-1 0 0,0-1 0,0 1 0,1 0 0,-1-1 0,1 1 0,0-1 0,0 0 0,0-1 0,0 1 0,-1 0 0,0-1 0,0 1 0,1 0 0,-1-1 0,-1 1 0,1 0 0,-1-1 0,0 1 0,1 0 0,-1 1 0,0-2 0,0 2 0,0-1 0,0 0 0,0 0 0,0 0 0,0 0 0,0 0 0,0 0 0,-1 1 0,1-1 0,0 0 0,-1 1 0,0-1 0,0 1 0,0 0 0,-1 0 0,1 0 0,0 0 0,-1 0 0,1 0 0,-1 0 0,0 0 0,0 0 0,0 0 0,0 0 0,0 0 0,0 0 0,0 0 0,-1 0 0,1 0 0,0 0 0,0 0 0,0 0 0,1 0 0,-1 1 0,2-1 0,-2 1 0,2 0 0,-2-1 0,2 1 0,-1 0 0,1-1 0,-1 0 0,0 1 0,0-1 0,0 0 0,2-1 0,0-1 0,1 0 0,0-1 0,1-1 0,-1 0 0,1-3 0,-2 4 0,0-2 0,-1 3 0,0 1 0,1 0 0,-1 0 0,1 0 0,-1 1 0,1-1 0,-1 1 0,1 0 0,0 0 0,0 0 0,-1 0 0,1 0 0,0 0 0,0 0 0,-1 1 0,1 0 0,-1 0 0,1 1 0,-1 0 0,0-1 0,0 2 0,0-2 0,0 2 0,0-1 0,0 0 0,0 0 0,0-1 0,0 1 0,0-1 0,0 1 0,0-1 0,0 0 0,0 0 0,1 1 0,1-1 0,-1 0 0,0 1 0,1 0 0,0 0 0,1-1 0,1 1 0,0-1 0,1 1 0,-1-1 0,0 1 0,0-1 0,0 1 0,0 0 0,0-1 0,0 0 0,-1-1 0,1 1 0,-1-1 0,0 0 0,-1 1 0,1-1 0,-1 0 0,1 0 0,-1 0 0,0 0 0,-1 0 0,1 0 0,-1 0 0,1 0 0,0 0 0,-1 0 0,1 0 0,-1 0 0,0 0 0,1 0 0,-1 0 0,0 1 0,0-1 0,1 0 0,-1 0 0,0 1 0,0-1 0,1 0 0,-1 0 0,0 0 0,1 1 0,-1-1 0,0 1 0,1-1 0,-1 1 0,0-1 0,0 1 0,1-1 0,-1 0 0,0 0 0,1 1 0,-1-1 0,-1 0 0,1 0 0,0 0 0,0 0 0,0 0 0,0 0 0,0 0 0,1 0 0,-1 0 0,0 0 0,1 0 0,-1 0 0,0 0 0,0 0 0,1 0 0,-1 0 0,0 0 0,-1 0 0,2 0 0,-1 0 0,0 0 0,0 0 0,0 0 0,1 0 0,-1-1 0,1 0 0,-1 0 0,0 0 0,0 0 0,1 0 0,-1 0 0,0 0 0,0 0 0,0 0 0,0 0 0,0 0 0,0 0 0,0 0 0,-1 0 0,1 0 0,-1 0 0,0 0 0,0 1 0,0-1 0,0 0 0,0 0 0,0 0 0,0 0 0,0 0 0,0 0 0,0 0 0,0 0 0,0 1 0,0-1 0,0 0 0,0 0 0,0 1 0,0-1 0,0 0 0,0 0 0,0 0 0,0 1 0,0-1 0,0 0 0,0 0 0,0 0 0,0 0 0,0 0 0,0-1 0,0 1 0,0 0 0,0-1 0,0 1 0,0 0 0,0-1 0,0 1 0,0 0 0,0-1 0,0 1 0,0 0 0,0 0 0,0-1 0,0 1 0,0 0 0,0 1 0,0-2 0,0 1 0,0 0 0,0-1 0,0 1 0,0 1 0,0-1 0,0 0 0,-1 1 0,1-1 0,0 0 0,-1 0 0,0 1 0,0 0 0,0 0 0,-1 0 0,0 1 0,0 0 0,-1 1 0,-1 1 0,1 0 0,0-1 0,0 1 0,0-1 0,0 1 0,0-1 0,1 0 0,-1 0 0,2 0 0,-2 0 0,2-1 0,-1 0 0,0 1 0,0-1 0,0 0 0,1 1 0,0-1 0,0 0 0,0 0 0,0-1 0,0 1 0,0 0 0,1 0 0,-1 0 0,0-1 0,0 1 0,0 0 0,1 0 0,-1-1 0,0 1 0,1 0 0,-1-1 0,1 1 0,0 0 0,-1 0 0,3-1 0,1 0 0,1-2 0,1-1 0,0-2 0,2-1 0,0-1 0,0 1 0,-2 2 0,-3 2 0,0 1 0,0 1 0,-1-1 0,0 1 0,0 0 0,0 0 0,0 1 0,-1 0 0,-1 0 0,0 2 0,-1 1 0,-1 0 0,0 0 0,0 0 0,0-1 0,1-1 0,-1 1 0,2 0 0,-1-1 0,2-1 0,-1 0 0,0 1 0,0-1 0,1 0 0,0-1 0,0 1 0,0 0 0,0-1 0,1 1 0,1-2 0,0-1 0,1-2 0,0 0 0,0-2 0,-1 3 0,0 0 0,0 0 0,-1 1 0,1 1 0,-1 0 0,0 1 0,0 0 0,-1 0 0,0 2 0,0 0 0,0 0 0,-1 1 0,-1-1 0,0 1 0,-1-1 0,0 1 0,-1-1 0,1 0 0,0 0 0,-1 0 0,1 0 0,-1 0 0,2 0 0,-1-1 0,2 0 0,-2 1 0,1-1 0,0 0 0,0 0 0,1-1 0,-1 1 0,1-1 0,-1 1 0,1-1 0,0 0 0,-1 0 0,1 0 0,0 0 0,-1 0 0,1 1 0,0-1 0,0 1 0,0-1 0,1 0 0,-1 0 0,0 0 0,0 0 0,1 0 0,-1 0 0,0 0 0,0 0 0,0 0 0,4 0 0,-3 0 0,4 0 0,-3 0 0,1 0 0,0 0 0,0 0 0,0 0 0,0 0 0,-1 0 0,0 0 0,0 0 0,0 0 0,0 0 0,0 0 0,0 0 0,1 0 0,-1 0 0,0 0 0,0 0 0,0 0 0,0 0 0,0 0 0,0 0 0,1 0 0,-1 0 0,-1 0 0,1 0 0,0 0 0,0 0 0,-1 0 0,1 0 0,0 0 0,0 0 0,-1 0 0,1 0 0,0 0 0,0 0 0,-2 1 0,0 0 0,0 2 0,0-2 0,0 0 0,1 1 0,-1-1 0,0 1 0,1 0 0,-1-1 0,1 0 0,-1 0 0,1 0 0,-1 0 0,0-1 0,0 0 0,0 0 0,0 0 0,1 0 0,-1 0 0,0 0 0,0 0 0,0 0 0,0 0 0,0 0 0,0 0 0,0 0 0,1 0 0,-1 0 0,0 0 0,0-1 0,1 1 0,-1-2 0,1 1 0,-1 0 0,1-1 0,0 0 0,0 1 0,-1-1 0,1 0 0,0 2 0,-1-1 0,1 0 0,-1-1 0,1 0 0,-1 1 0,0-1 0,0 0 0,0 0 0,0 0 0,-1 0 0,1 0 0,0 0 0,-1 0 0,1 0 0,-1 0 0,0 1 0,0-1 0,1 1 0,0 0 0,0 0 0,1 0 0,-1 0 0,1 0 0,0 1 0,0-1 0,-1 1 0,1-1 0,0 0 0,1 0 0,1 0 0,0 0 0,1 1 0,0-1 0,1-2 0,-1 1 0,2-1 0,-2 0 0,0 0 0,0 0 0,0 0 0,-1 0 0,0 1 0,0 0 0,-1-1 0,1 0 0,-1 1 0,1 0 0,-1 1 0,0-1 0,1 1 0,-1-1 0,0 1 0,0 0 0,0-1 0,0 1 0,0 0 0,-1 0 0,1 1 0,0-1 0,-1 0 0,1 0 0,-1 0 0,1 1 0,-1-1 0,0 1 0,1-1 0,-1 0 0,1 1 0,-1 0 0,1-1 0,-1 0 0,0 0 0,0 0 0,0 1 0,0-1 0,0 0 0,0 0 0,0 1 0,0-1 0,0 0 0,-1 0 0,1 0 0,-1 1 0,0-1 0,1 0 0,-1 1 0,1-1 0,0 0 0,-1 1 0,0-1 0,0 1 0,1-1 0,-1 1 0,0-1 0,0 1 0,1 0 0,-1 0 0,0 0 0,0 0 0,1 0 0,-1 0 0,-1 0 0,2 0 0,-1 0 0,0 0 0,0 0 0,0 0 0,1 0 0,-1 0 0,0 0 0,0 0 0,0 0 0,1 1 0,-1-1 0,1 1 0,-1 1 0,1-1 0,-1 0 0,0 1 0,-1-1 0,1 0 0,-2 1 0,2 0 0,-1 0 0,1 0 0,-1 1 0,1-2 0,0 1 0,-1 0 0,1-1 0,0 0 0,0 0 0,-1 1 0,1-1 0,0 0 0,0 1 0,0-1 0,0 0 0,0 0 0,0 0 0,0 0 0,0 0 0,0-1 0,0 1 0,0-1 0,0 1 0,0 0 0,0 0 0,0 0 0,0-1 0,0 1 0,0 0 0,0-1 0,0 1 0,0 0 0,0 0 0,-1-1 0,1 1 0,0 0 0,0 0 0,0 0 0,0 0 0,0 0 0,-1 0 0,0 0 0,0 1 0,0-1 0,0 1 0,-1 0 0,1 0 0,0 0 0,-1 0 0,1-1 0,0 1 0,-1-1 0,1 0 0,0 1 0,0-1 0,0 0 0,1 1 0,-1-1 0,1 0 0,0 1 0,0-2 0,-1 2 0,1-2 0,0 1 0,1-1 0,-1 0 0,0 1 0,1-1 0,-1 1 0,0-1 0,1 1 0,-1-1 0,0 0 0,0 0 0,1 0 0,-1 1 0,0-1 0,1 0 0,-1 0 0,0 0 0,0 0 0,0 0 0,0 0 0,0 0 0,0 0 0,0 0 0,0 0 0,0 0 0,1 0 0,-1 0 0,0-1 0,0 1 0,-1-1 0,1-1 0,0 1 0,0-1 0,0 1 0,0 0 0,0-1 0,1 1 0,0 0 0,0-1 0,0 1 0,0 0 0,0 0 0,0 1 0,-1-1 0,1 0 0,0 0 0,0 0 0,0 1 0,0-1 0,0 0 0,0 0 0,0 0 0,0 0 0,0 1 0,0-1 0,0 0 0,0 0 0,0 0 0,0 1 0,0-1 0,0 0 0,0 1 0,-1-1 0,1 0 0,-1 1 0,0-1 0,1 1 0,0-1 0,-1 1 0,0-1 0,1 1 0,-1-1 0,0 1 0,1-1 0,-1 1 0,0-1 0,0 1 0,0 0 0,1-1 0,-1 1 0,1-1 0,-1 0 0,1 1 0,-1 0 0,1-1 0,-1 0 0,0 1 0,1-1 0,0 0 0,-1 1 0,1-1 0,0 0 0,-1 1 0,0-1 0,1 0 0,-1 1 0,1-1 0,-1 1 0,1-1 0,-1 0 0,1 1 0,-1 0 0,0 0 0,1 0 0,-1 0 0,0 0 0,0 0 0,0 0 0,1 0 0,-1 0 0,0 0 0,0 0 0,1 0 0,-1 0 0,0 0 0,0 0 0,0-1 0,0 1 0,1 0 0,-1 0 0,0 0 0,0 0 0,0 0 0,1 0 0,0 1 0,-1 0 0,1 0 0,0 0 0,0-1 0,0 1 0,-1-1 0,1 1 0,0 0 0,0 0 0,0-1 0,0 1 0,0 0 0,0 0 0,0 0 0,0 0 0,0-1 0,0 1 0,0 0 0,0-1 0,0 1 0,0 0 0,0 0 0,0 0 0,0-1 0,0 1 0,0 0 0,0 0 0,0-1 0,0 1 0,0 0 0,0 0 0,0 0 0,0-1 0,0 1 0,0 0 0,1-1 0,-1 1 0,1 0 0,-1-1 0,1 1 0,-1-1 0,0 1 0,1 0 0,-1-1 0,1 1 0,-1-1 0,1 1 0,-1 0 0,0-1 0,1 1 0,-1 0 0,0-1 0,0 1 0,0 0 0,0 0 0,1-1 0,-1 1 0,1 0 0,-1 0 0,0-1 0,1 1 0,-1 0 0,0 0 0,0 0 0,0-1 0,0 1 0,2-1 0,-2 1 0,0 0 0,0 0 0,0-1 0,0 1 0,1 0 0,-1-1 0,0 1 0,0 0 0,0 0 0,1 0 0,-1-1 0,1 1 0,-1 0 0,0-1 0,0 2 0,0-2 0,0 1 0,1 0 0,-1-1 0,0 1 0,1 0 0,-1-1 0,0 1 0,0 0 0,0-1 0,1 1 0,0 0 0,-1-1 0,1 0 0,0 0 0,0 0 0,-1 0 0,1 0 0,0 0 0,0 0 0,-1 0 0,1 0 0,0 0 0,-1 0 0,1 0 0,0 0 0,0 0 0,0 0 0,0 0 0,-1 0 0,1 0 0,0 0 0,0 1 0,0-1 0,0 0 0,-1 1 0,1-1 0,-1 0 0,1 0 0,0 1 0,0-1 0,-1 0 0,1 0 0,0 1 0,0-1 0,-1 0 0,1 1 0,0-1 0,0 1 0,0-1 0,0 1 0,-1-1 0,1 0 0,0 1 0,-1-1 0,1 0 0,0 1 0,0-1 0,0 0 0,-1 1 0,1-1 0,-1 1 0,1-1 0,0 0 0,-1 0 0,1 1 0,0-1 0,0 0 0,-1 1 0,1-1 0,-1 1 0,1-1 0,0 0 0,-1 1 0,1 0 0,0-1 0,-1 1 0,0 0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DA4F1-67FE-BD24-E1D7-0E9C0F9CF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210615-207D-1759-BA54-941CE43F4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B4F301-D0B5-9E83-B13E-77934D9F9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D62C-8D06-6044-948D-D80820F96833}" type="datetimeFigureOut">
              <a:rPr kumimoji="1" lang="zh-CN" altLang="en-US" smtClean="0"/>
              <a:t>2023/3/12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096601-1E28-70D4-4A7C-8E064D4C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0D7386-95E3-D94D-486C-2F054544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5E9B-36DB-C84E-84BA-69CBBA1982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743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C4FE0-CA70-4F54-35B9-F8CC5E35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0D08DE-A29B-4AB4-C942-DC417FD6A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DBC024-95EC-7DCD-FB99-E2E43111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D62C-8D06-6044-948D-D80820F96833}" type="datetimeFigureOut">
              <a:rPr kumimoji="1" lang="zh-CN" altLang="en-US" smtClean="0"/>
              <a:t>2023/3/12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1577AC-B470-FD4D-D642-6B01B75CC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C3AFDF-ED3D-086A-BAF9-F1CBD00DE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5E9B-36DB-C84E-84BA-69CBBA1982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173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A3410E-E9F7-2404-C759-2F78B4B59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C02619-28CA-57EA-3C28-32DCE7EE7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99BAC-664D-21E0-AFFC-BA2D08308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D62C-8D06-6044-948D-D80820F96833}" type="datetimeFigureOut">
              <a:rPr kumimoji="1" lang="zh-CN" altLang="en-US" smtClean="0"/>
              <a:t>2023/3/12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02937-FDC8-6D5B-9221-5E93A5A0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193ACC-EFF6-62D4-65AC-0FC23E8C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5E9B-36DB-C84E-84BA-69CBBA1982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211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6AB2B-952B-1815-EC97-2B4E204DE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30923B-8E52-56C5-CFBE-92D84D1F6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E007EE-043A-B5C8-39C0-EB0386F2F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D62C-8D06-6044-948D-D80820F96833}" type="datetimeFigureOut">
              <a:rPr kumimoji="1" lang="zh-CN" altLang="en-US" smtClean="0"/>
              <a:t>2023/3/12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E9D58F-8649-619F-363D-9C490B850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CA6BBC-7EFF-351C-D934-11490970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5E9B-36DB-C84E-84BA-69CBBA1982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250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8AF45-F9A2-473A-BA3B-EB6C357D8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C9A904-AF64-6FCF-E117-2E2DFB96F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65FBD4-24B5-E71C-F332-6DA83164B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D62C-8D06-6044-948D-D80820F96833}" type="datetimeFigureOut">
              <a:rPr kumimoji="1" lang="zh-CN" altLang="en-US" smtClean="0"/>
              <a:t>2023/3/12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41B6B3-D366-F986-3517-AF83D787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B528C3-1A57-79F9-B6FF-7D5E16A4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5E9B-36DB-C84E-84BA-69CBBA1982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556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3411F-EB58-90A5-F156-30A451EC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9D4298-F9CA-96D2-5458-87C281A85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FA3D9B-1E04-46E5-2C4C-4697B7BD5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79E8DE-3546-656F-BFB1-E17CBD05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D62C-8D06-6044-948D-D80820F96833}" type="datetimeFigureOut">
              <a:rPr kumimoji="1" lang="zh-CN" altLang="en-US" smtClean="0"/>
              <a:t>2023/3/12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124A7E-67CA-6929-DE7D-951A0F6E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F3278A-8F47-050C-D692-3B26198B2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5E9B-36DB-C84E-84BA-69CBBA1982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502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583D4-132F-9EBD-647A-355281009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B233D6-8E81-6270-2FDC-075CD9B12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BC5289-126D-E252-8445-2EA3C83D5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0B3435-D103-CC29-7129-04ED76031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DEC5FA-13DD-EACF-FE1F-E0A1DCE79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01A3A9-6220-0B34-D628-56199D80B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D62C-8D06-6044-948D-D80820F96833}" type="datetimeFigureOut">
              <a:rPr kumimoji="1" lang="zh-CN" altLang="en-US" smtClean="0"/>
              <a:t>2023/3/12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2AC2B3-6E1A-AEF4-8701-4C0000230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2E2237-8454-6AFF-0AFE-0567D9FA6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5E9B-36DB-C84E-84BA-69CBBA1982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088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4F8-59F9-CC51-6760-3A79F7332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5DC99D-F2C3-F87F-2082-BFFBE4700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D62C-8D06-6044-948D-D80820F96833}" type="datetimeFigureOut">
              <a:rPr kumimoji="1" lang="zh-CN" altLang="en-US" smtClean="0"/>
              <a:t>2023/3/12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6A8826-5301-47A3-6889-6D7F42C2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999098-91E8-3033-AF5B-436EAF27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5E9B-36DB-C84E-84BA-69CBBA1982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594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AFD2DC-567A-E31A-0058-3D0028F4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D62C-8D06-6044-948D-D80820F96833}" type="datetimeFigureOut">
              <a:rPr kumimoji="1" lang="zh-CN" altLang="en-US" smtClean="0"/>
              <a:t>2023/3/12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B3509F-756A-7AC0-3FC3-4E13D95AB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B79941-280C-0CFC-9300-46C27E0C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5E9B-36DB-C84E-84BA-69CBBA1982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50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40C22-30E7-9249-AF76-2C3808BBD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04A28-6127-88F9-A1DE-A823756C1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0A965C-74B5-5F01-BEB5-4A11E3E28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767FC3-DFB7-3779-43EC-80E3B57F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D62C-8D06-6044-948D-D80820F96833}" type="datetimeFigureOut">
              <a:rPr kumimoji="1" lang="zh-CN" altLang="en-US" smtClean="0"/>
              <a:t>2023/3/12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4CA928-32C3-152E-A407-1DAF95C0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F28803-F363-3C5E-B24A-EC1B4FC5C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5E9B-36DB-C84E-84BA-69CBBA1982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819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4143A-CBC9-C168-C428-2794528BA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E0DFED-6D42-75C0-D08F-6C3CEB58A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9E95A7-D986-05D7-0681-D889D767F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92A94C-2B8F-FBD1-3FBB-A42D5D3A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D62C-8D06-6044-948D-D80820F96833}" type="datetimeFigureOut">
              <a:rPr kumimoji="1" lang="zh-CN" altLang="en-US" smtClean="0"/>
              <a:t>2023/3/12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53B0E5-E805-7494-1E06-91C0AAF55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6C251D-B565-A4C5-3012-8C8B233F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5E9B-36DB-C84E-84BA-69CBBA1982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145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0C1FFC-A58D-2FF9-4365-ACB91D39D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FDF5D6-6B8B-47B0-472F-4D8B3F83C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BF48BA-E634-6D51-5887-431E58817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2D62C-8D06-6044-948D-D80820F96833}" type="datetimeFigureOut">
              <a:rPr kumimoji="1" lang="zh-CN" altLang="en-US" smtClean="0"/>
              <a:t>2023/3/12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36D85B-E714-D361-6B74-FE81FEFCE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F63D1C-007F-9FDE-183F-2F5D1201B9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15E9B-36DB-C84E-84BA-69CBBA1982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453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799034E5-A1B0-7BB7-A288-8A17C33E0C1C}"/>
              </a:ext>
            </a:extLst>
          </p:cNvPr>
          <p:cNvGrpSpPr/>
          <p:nvPr/>
        </p:nvGrpSpPr>
        <p:grpSpPr>
          <a:xfrm>
            <a:off x="650308" y="323422"/>
            <a:ext cx="5090761" cy="2619137"/>
            <a:chOff x="816185" y="355601"/>
            <a:chExt cx="6437775" cy="3312160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CA1BADD0-17F6-AB07-A32F-587CC7DA6830}"/>
                </a:ext>
              </a:extLst>
            </p:cNvPr>
            <p:cNvGrpSpPr/>
            <p:nvPr/>
          </p:nvGrpSpPr>
          <p:grpSpPr>
            <a:xfrm>
              <a:off x="816185" y="355601"/>
              <a:ext cx="6437775" cy="3312160"/>
              <a:chOff x="1700104" y="357352"/>
              <a:chExt cx="9410527" cy="4824248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4379C0F2-8A47-E106-1D43-CBC15F9A6754}"/>
                  </a:ext>
                </a:extLst>
              </p:cNvPr>
              <p:cNvGrpSpPr/>
              <p:nvPr/>
            </p:nvGrpSpPr>
            <p:grpSpPr>
              <a:xfrm>
                <a:off x="1700104" y="357352"/>
                <a:ext cx="9410527" cy="4824248"/>
                <a:chOff x="1700104" y="357352"/>
                <a:chExt cx="9410527" cy="4824248"/>
              </a:xfrm>
            </p:grpSpPr>
            <p:grpSp>
              <p:nvGrpSpPr>
                <p:cNvPr id="7" name="组合 6">
                  <a:extLst>
                    <a:ext uri="{FF2B5EF4-FFF2-40B4-BE49-F238E27FC236}">
                      <a16:creationId xmlns:a16="http://schemas.microsoft.com/office/drawing/2014/main" id="{52D9E26A-C30F-6C39-7C44-7844CFAE7FF2}"/>
                    </a:ext>
                  </a:extLst>
                </p:cNvPr>
                <p:cNvGrpSpPr/>
                <p:nvPr/>
              </p:nvGrpSpPr>
              <p:grpSpPr>
                <a:xfrm>
                  <a:off x="1700104" y="357352"/>
                  <a:ext cx="9410527" cy="4824248"/>
                  <a:chOff x="2998372" y="1023720"/>
                  <a:chExt cx="6195253" cy="3175958"/>
                </a:xfrm>
              </p:grpSpPr>
              <p:pic>
                <p:nvPicPr>
                  <p:cNvPr id="5" name="图片 4">
                    <a:extLst>
                      <a:ext uri="{FF2B5EF4-FFF2-40B4-BE49-F238E27FC236}">
                        <a16:creationId xmlns:a16="http://schemas.microsoft.com/office/drawing/2014/main" id="{3952A046-2AA9-9E8A-1949-1A1D87DACC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</a:blip>
                  <a:srcRect l="28898" t="8800" r="28820" b="8722"/>
                  <a:stretch/>
                </p:blipFill>
                <p:spPr>
                  <a:xfrm rot="16200000">
                    <a:off x="4508020" y="-485928"/>
                    <a:ext cx="3175958" cy="6195253"/>
                  </a:xfrm>
                  <a:prstGeom prst="roundRect">
                    <a:avLst>
                      <a:gd name="adj" fmla="val 12590"/>
                    </a:avLst>
                  </a:prstGeom>
                </p:spPr>
              </p:pic>
              <p:sp>
                <p:nvSpPr>
                  <p:cNvPr id="6" name="圆角矩形 5">
                    <a:extLst>
                      <a:ext uri="{FF2B5EF4-FFF2-40B4-BE49-F238E27FC236}">
                        <a16:creationId xmlns:a16="http://schemas.microsoft.com/office/drawing/2014/main" id="{A5D65F45-2E08-8DA2-B6BF-E29CE5BD50B9}"/>
                      </a:ext>
                    </a:extLst>
                  </p:cNvPr>
                  <p:cNvSpPr/>
                  <p:nvPr/>
                </p:nvSpPr>
                <p:spPr>
                  <a:xfrm>
                    <a:off x="3363310" y="1124607"/>
                    <a:ext cx="5444359" cy="2995448"/>
                  </a:xfrm>
                  <a:prstGeom prst="roundRect">
                    <a:avLst>
                      <a:gd name="adj" fmla="val 368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pic>
              <p:nvPicPr>
                <p:cNvPr id="23" name="图片 22">
                  <a:extLst>
                    <a:ext uri="{FF2B5EF4-FFF2-40B4-BE49-F238E27FC236}">
                      <a16:creationId xmlns:a16="http://schemas.microsoft.com/office/drawing/2014/main" id="{ECCD02B0-A6D9-BEF7-2842-7C99894C38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</a:blip>
                <a:srcRect t="11023" b="10442"/>
                <a:stretch/>
              </p:blipFill>
              <p:spPr>
                <a:xfrm rot="21445366">
                  <a:off x="2954465" y="1084967"/>
                  <a:ext cx="4450243" cy="3495048"/>
                </a:xfrm>
                <a:prstGeom prst="rect">
                  <a:avLst/>
                </a:prstGeom>
              </p:spPr>
            </p:pic>
            <p:grpSp>
              <p:nvGrpSpPr>
                <p:cNvPr id="35" name="组合 34">
                  <a:extLst>
                    <a:ext uri="{FF2B5EF4-FFF2-40B4-BE49-F238E27FC236}">
                      <a16:creationId xmlns:a16="http://schemas.microsoft.com/office/drawing/2014/main" id="{FB65CABD-6F7A-E646-781E-6AC3836265DD}"/>
                    </a:ext>
                  </a:extLst>
                </p:cNvPr>
                <p:cNvGrpSpPr/>
                <p:nvPr/>
              </p:nvGrpSpPr>
              <p:grpSpPr>
                <a:xfrm>
                  <a:off x="8237756" y="1695450"/>
                  <a:ext cx="1760417" cy="2251153"/>
                  <a:chOff x="6414657" y="1722785"/>
                  <a:chExt cx="3583517" cy="4582464"/>
                </a:xfrm>
              </p:grpSpPr>
              <p:pic>
                <p:nvPicPr>
                  <p:cNvPr id="36" name="图片 35">
                    <a:extLst>
                      <a:ext uri="{FF2B5EF4-FFF2-40B4-BE49-F238E27FC236}">
                        <a16:creationId xmlns:a16="http://schemas.microsoft.com/office/drawing/2014/main" id="{17A7702B-92C3-ADEB-80C1-09D655B8F5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</a:extLst>
                  </a:blip>
                  <a:srcRect l="23078" t="20445" r="29757" b="19720"/>
                  <a:stretch/>
                </p:blipFill>
                <p:spPr>
                  <a:xfrm>
                    <a:off x="6414657" y="1722785"/>
                    <a:ext cx="3583517" cy="4582464"/>
                  </a:xfrm>
                  <a:prstGeom prst="rect">
                    <a:avLst/>
                  </a:prstGeom>
                </p:spPr>
              </p:pic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6">
                    <p14:nvContentPartPr>
                      <p14:cNvPr id="37" name="墨迹 36">
                        <a:extLst>
                          <a:ext uri="{FF2B5EF4-FFF2-40B4-BE49-F238E27FC236}">
                            <a16:creationId xmlns:a16="http://schemas.microsoft.com/office/drawing/2014/main" id="{875D789F-1851-2FED-D73F-F9D83522FD8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8496924" y="2092282"/>
                      <a:ext cx="308160" cy="178559"/>
                    </p14:xfrm>
                  </p:contentPart>
                </mc:Choice>
                <mc:Fallback>
                  <p:pic>
                    <p:nvPicPr>
                      <p:cNvPr id="37" name="墨迹 36">
                        <a:extLst>
                          <a:ext uri="{FF2B5EF4-FFF2-40B4-BE49-F238E27FC236}">
                            <a16:creationId xmlns:a16="http://schemas.microsoft.com/office/drawing/2014/main" id="{875D789F-1851-2FED-D73F-F9D83522FD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429345" y="2025155"/>
                        <a:ext cx="441966" cy="311471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</p:grpSp>
          <p:cxnSp>
            <p:nvCxnSpPr>
              <p:cNvPr id="12" name="直线连接符 11">
                <a:extLst>
                  <a:ext uri="{FF2B5EF4-FFF2-40B4-BE49-F238E27FC236}">
                    <a16:creationId xmlns:a16="http://schemas.microsoft.com/office/drawing/2014/main" id="{C4C93BC2-C824-7342-5380-84AE4209BB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54440" y="3520966"/>
                <a:ext cx="8269927" cy="116799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8461A9BF-E059-600D-EB6D-75A8DF997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20543946">
              <a:off x="5841727" y="2141589"/>
              <a:ext cx="1302394" cy="1302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964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959658B0-0E75-C10A-9596-EA6F3127779D}"/>
              </a:ext>
            </a:extLst>
          </p:cNvPr>
          <p:cNvGrpSpPr/>
          <p:nvPr/>
        </p:nvGrpSpPr>
        <p:grpSpPr>
          <a:xfrm>
            <a:off x="648405" y="419448"/>
            <a:ext cx="5090761" cy="2619137"/>
            <a:chOff x="1700104" y="357352"/>
            <a:chExt cx="9410527" cy="4824248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199192A5-50A2-2B6E-C41B-33EF2A23026B}"/>
                </a:ext>
              </a:extLst>
            </p:cNvPr>
            <p:cNvGrpSpPr/>
            <p:nvPr/>
          </p:nvGrpSpPr>
          <p:grpSpPr>
            <a:xfrm>
              <a:off x="1700104" y="357352"/>
              <a:ext cx="9410527" cy="4824248"/>
              <a:chOff x="1700104" y="357352"/>
              <a:chExt cx="9410527" cy="4824248"/>
            </a:xfrm>
          </p:grpSpPr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DE06D83E-7FF6-EECE-C17B-D25013F806F5}"/>
                  </a:ext>
                </a:extLst>
              </p:cNvPr>
              <p:cNvGrpSpPr/>
              <p:nvPr/>
            </p:nvGrpSpPr>
            <p:grpSpPr>
              <a:xfrm>
                <a:off x="1700104" y="357352"/>
                <a:ext cx="9410527" cy="4824248"/>
                <a:chOff x="2998372" y="1023720"/>
                <a:chExt cx="6195253" cy="3175958"/>
              </a:xfrm>
            </p:grpSpPr>
            <p:pic>
              <p:nvPicPr>
                <p:cNvPr id="14" name="图片 13">
                  <a:extLst>
                    <a:ext uri="{FF2B5EF4-FFF2-40B4-BE49-F238E27FC236}">
                      <a16:creationId xmlns:a16="http://schemas.microsoft.com/office/drawing/2014/main" id="{AE2C8090-FC9C-0DB3-CC88-46F8CE8480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</a:blip>
                <a:srcRect l="28898" t="8800" r="28820" b="8722"/>
                <a:stretch/>
              </p:blipFill>
              <p:spPr>
                <a:xfrm rot="16200000">
                  <a:off x="4508020" y="-485928"/>
                  <a:ext cx="3175958" cy="6195253"/>
                </a:xfrm>
                <a:prstGeom prst="roundRect">
                  <a:avLst>
                    <a:gd name="adj" fmla="val 12590"/>
                  </a:avLst>
                </a:prstGeom>
              </p:spPr>
            </p:pic>
            <p:sp>
              <p:nvSpPr>
                <p:cNvPr id="15" name="圆角矩形 14">
                  <a:extLst>
                    <a:ext uri="{FF2B5EF4-FFF2-40B4-BE49-F238E27FC236}">
                      <a16:creationId xmlns:a16="http://schemas.microsoft.com/office/drawing/2014/main" id="{07194B48-06C6-2326-66BA-6E3DB9BE9DA8}"/>
                    </a:ext>
                  </a:extLst>
                </p:cNvPr>
                <p:cNvSpPr/>
                <p:nvPr/>
              </p:nvSpPr>
              <p:spPr>
                <a:xfrm>
                  <a:off x="3363310" y="1124607"/>
                  <a:ext cx="5444359" cy="2995448"/>
                </a:xfrm>
                <a:prstGeom prst="roundRect">
                  <a:avLst>
                    <a:gd name="adj" fmla="val 368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9F147D01-25D6-1F78-DE31-97F212AEAB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t="11023" b="10442"/>
              <a:stretch/>
            </p:blipFill>
            <p:spPr>
              <a:xfrm rot="21445366">
                <a:off x="2954465" y="1084967"/>
                <a:ext cx="4450243" cy="3495048"/>
              </a:xfrm>
              <a:prstGeom prst="rect">
                <a:avLst/>
              </a:prstGeom>
            </p:spPr>
          </p:pic>
        </p:grpSp>
        <p:cxnSp>
          <p:nvCxnSpPr>
            <p:cNvPr id="8" name="直线连接符 7">
              <a:extLst>
                <a:ext uri="{FF2B5EF4-FFF2-40B4-BE49-F238E27FC236}">
                  <a16:creationId xmlns:a16="http://schemas.microsoft.com/office/drawing/2014/main" id="{99978507-346D-32DF-4B0A-957ADB21D4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4440" y="3520966"/>
              <a:ext cx="8269927" cy="1167995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465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63E58215-99A1-F1BB-9226-B664F18A2072}"/>
              </a:ext>
            </a:extLst>
          </p:cNvPr>
          <p:cNvGrpSpPr/>
          <p:nvPr/>
        </p:nvGrpSpPr>
        <p:grpSpPr>
          <a:xfrm>
            <a:off x="648405" y="412963"/>
            <a:ext cx="5090761" cy="2619137"/>
            <a:chOff x="1700104" y="357352"/>
            <a:chExt cx="9410527" cy="4824248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6F943970-4101-CFFB-AD90-18718AB20DA9}"/>
                </a:ext>
              </a:extLst>
            </p:cNvPr>
            <p:cNvGrpSpPr/>
            <p:nvPr/>
          </p:nvGrpSpPr>
          <p:grpSpPr>
            <a:xfrm>
              <a:off x="1700104" y="357352"/>
              <a:ext cx="9410527" cy="4824248"/>
              <a:chOff x="1700104" y="357352"/>
              <a:chExt cx="9410527" cy="4824248"/>
            </a:xfrm>
          </p:grpSpPr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2CDA21D3-1A98-2E39-D450-60F437796822}"/>
                  </a:ext>
                </a:extLst>
              </p:cNvPr>
              <p:cNvGrpSpPr/>
              <p:nvPr/>
            </p:nvGrpSpPr>
            <p:grpSpPr>
              <a:xfrm>
                <a:off x="1700104" y="357352"/>
                <a:ext cx="9410527" cy="4824248"/>
                <a:chOff x="2998372" y="1023720"/>
                <a:chExt cx="6195253" cy="3175958"/>
              </a:xfrm>
            </p:grpSpPr>
            <p:pic>
              <p:nvPicPr>
                <p:cNvPr id="14" name="图片 13">
                  <a:extLst>
                    <a:ext uri="{FF2B5EF4-FFF2-40B4-BE49-F238E27FC236}">
                      <a16:creationId xmlns:a16="http://schemas.microsoft.com/office/drawing/2014/main" id="{496B85A3-0832-8329-996E-7177D527EE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</a:blip>
                <a:srcRect l="28898" t="8800" r="28820" b="8722"/>
                <a:stretch/>
              </p:blipFill>
              <p:spPr>
                <a:xfrm rot="16200000">
                  <a:off x="4508020" y="-485928"/>
                  <a:ext cx="3175958" cy="6195253"/>
                </a:xfrm>
                <a:prstGeom prst="roundRect">
                  <a:avLst>
                    <a:gd name="adj" fmla="val 12590"/>
                  </a:avLst>
                </a:prstGeom>
              </p:spPr>
            </p:pic>
            <p:sp>
              <p:nvSpPr>
                <p:cNvPr id="15" name="圆角矩形 14">
                  <a:extLst>
                    <a:ext uri="{FF2B5EF4-FFF2-40B4-BE49-F238E27FC236}">
                      <a16:creationId xmlns:a16="http://schemas.microsoft.com/office/drawing/2014/main" id="{30C89196-6098-38A0-E295-05BE952901BA}"/>
                    </a:ext>
                  </a:extLst>
                </p:cNvPr>
                <p:cNvSpPr/>
                <p:nvPr/>
              </p:nvSpPr>
              <p:spPr>
                <a:xfrm>
                  <a:off x="3363310" y="1124607"/>
                  <a:ext cx="5444359" cy="2995448"/>
                </a:xfrm>
                <a:prstGeom prst="roundRect">
                  <a:avLst>
                    <a:gd name="adj" fmla="val 368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FE545882-5A5B-3068-AE41-E2AE68FBE2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t="11023" b="10442"/>
              <a:stretch/>
            </p:blipFill>
            <p:spPr>
              <a:xfrm rot="21445366">
                <a:off x="2954465" y="1084967"/>
                <a:ext cx="4450243" cy="3495048"/>
              </a:xfrm>
              <a:prstGeom prst="rect">
                <a:avLst/>
              </a:prstGeom>
            </p:spPr>
          </p:pic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05501A76-3CE9-760B-DE03-F7B9B1EF8BDF}"/>
                  </a:ext>
                </a:extLst>
              </p:cNvPr>
              <p:cNvGrpSpPr/>
              <p:nvPr/>
            </p:nvGrpSpPr>
            <p:grpSpPr>
              <a:xfrm>
                <a:off x="8237757" y="1695450"/>
                <a:ext cx="1760417" cy="2251153"/>
                <a:chOff x="6414660" y="1722785"/>
                <a:chExt cx="3583517" cy="4582464"/>
              </a:xfrm>
            </p:grpSpPr>
            <p:pic>
              <p:nvPicPr>
                <p:cNvPr id="12" name="图片 11">
                  <a:extLst>
                    <a:ext uri="{FF2B5EF4-FFF2-40B4-BE49-F238E27FC236}">
                      <a16:creationId xmlns:a16="http://schemas.microsoft.com/office/drawing/2014/main" id="{0177BB7B-A89B-A25D-1517-7D11EDA8BE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saturation sat="0"/>
                          </a14:imgEffect>
                        </a14:imgLayer>
                      </a14:imgProps>
                    </a:ext>
                  </a:extLst>
                </a:blip>
                <a:srcRect l="23078" t="20445" r="29757" b="19720"/>
                <a:stretch/>
              </p:blipFill>
              <p:spPr>
                <a:xfrm>
                  <a:off x="6414660" y="1722785"/>
                  <a:ext cx="3583517" cy="4582464"/>
                </a:xfrm>
                <a:prstGeom prst="rect">
                  <a:avLst/>
                </a:prstGeom>
              </p:spPr>
            </p:pic>
            <mc:AlternateContent xmlns:mc="http://schemas.openxmlformats.org/markup-compatibility/2006">
              <mc:Choice xmlns:p14="http://schemas.microsoft.com/office/powerpoint/2010/main" Requires="p14">
                <p:contentPart p14:bwMode="auto" r:id="rId6">
                  <p14:nvContentPartPr>
                    <p14:cNvPr id="13" name="墨迹 12">
                      <a:extLst>
                        <a:ext uri="{FF2B5EF4-FFF2-40B4-BE49-F238E27FC236}">
                          <a16:creationId xmlns:a16="http://schemas.microsoft.com/office/drawing/2014/main" id="{4ABF84FF-5707-3926-F5EF-DEFC4C10A7A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496924" y="2092282"/>
                    <a:ext cx="308160" cy="178559"/>
                  </p14:xfrm>
                </p:contentPart>
              </mc:Choice>
              <mc:Fallback>
                <p:pic>
                  <p:nvPicPr>
                    <p:cNvPr id="13" name="墨迹 12">
                      <a:extLst>
                        <a:ext uri="{FF2B5EF4-FFF2-40B4-BE49-F238E27FC236}">
                          <a16:creationId xmlns:a16="http://schemas.microsoft.com/office/drawing/2014/main" id="{4ABF84FF-5707-3926-F5EF-DEFC4C10A7A1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8429345" y="2025155"/>
                      <a:ext cx="441966" cy="311471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cxnSp>
          <p:nvCxnSpPr>
            <p:cNvPr id="8" name="直线连接符 7">
              <a:extLst>
                <a:ext uri="{FF2B5EF4-FFF2-40B4-BE49-F238E27FC236}">
                  <a16:creationId xmlns:a16="http://schemas.microsoft.com/office/drawing/2014/main" id="{290273A5-9A6F-AD38-4CDA-262FA9C13B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4440" y="3520966"/>
              <a:ext cx="8269927" cy="1167995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C43A3E6E-72B8-5A13-B11E-F45CB7636D76}"/>
              </a:ext>
            </a:extLst>
          </p:cNvPr>
          <p:cNvSpPr/>
          <p:nvPr/>
        </p:nvSpPr>
        <p:spPr>
          <a:xfrm rot="21084587">
            <a:off x="4105941" y="1107102"/>
            <a:ext cx="887670" cy="10876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A3E46AB-AD58-C8F1-A089-AEC2CC6FA2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4894641" y="2019476"/>
            <a:ext cx="1028629" cy="103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28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0</Words>
  <Application>Microsoft Macintosh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 zhang</dc:creator>
  <cp:lastModifiedBy>jing zhang</cp:lastModifiedBy>
  <cp:revision>1</cp:revision>
  <dcterms:created xsi:type="dcterms:W3CDTF">2023-03-12T14:05:29Z</dcterms:created>
  <dcterms:modified xsi:type="dcterms:W3CDTF">2023-03-12T16:12:41Z</dcterms:modified>
</cp:coreProperties>
</file>