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2" r:id="rId10"/>
    <p:sldId id="271" r:id="rId11"/>
    <p:sldId id="270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>
        <p:scale>
          <a:sx n="170" d="100"/>
          <a:sy n="170" d="100"/>
        </p:scale>
        <p:origin x="15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raaaaaY/KPMG-data_analytical_project/blob/main/KPMG%202%20(1).ipyn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9A120-7F55-20D3-A15D-4F7677EC259F}"/>
              </a:ext>
            </a:extLst>
          </p:cNvPr>
          <p:cNvSpPr txBox="1"/>
          <p:nvPr/>
        </p:nvSpPr>
        <p:spPr>
          <a:xfrm>
            <a:off x="222514" y="1276350"/>
            <a:ext cx="78460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https://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github.com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/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NoraaaaaY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/KPMG-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data_analytical_project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/blob/main/KPMG%202%20(1).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ipynb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7606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083-9666-E0F3-386E-7CE9ED32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1E4B-09F3-A427-78A2-3E41DFB7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8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New 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50 to 80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of 40 and 60 years- old group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60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30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9F90F6CF-BE7F-8D6C-3F48-68F4117A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34" y="2939297"/>
            <a:ext cx="2474782" cy="1940229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9D62F2B-BA27-1E16-9CCA-E611CA82B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7" y="911104"/>
            <a:ext cx="2474782" cy="1940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985975" cy="140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female customers purchase slightly more than male customers. 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9A9212A-333A-06A4-9E3B-73B5111D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38385"/>
            <a:ext cx="3784169" cy="28704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599" y="1351067"/>
            <a:ext cx="3276599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Manufacturing and Health customers are still on top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same, rarely changed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31504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352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Across all age groups,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D9A05BD-8E42-1CA9-D490-37B2D2A0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78" y="866982"/>
            <a:ext cx="2300360" cy="169926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9D15CDC-4B38-BDBA-EFE7-297676B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8" y="856833"/>
            <a:ext cx="2236783" cy="16992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D35616A-4AD6-621A-CD29-5017206D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96" y="3001338"/>
            <a:ext cx="2233066" cy="185057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A3817C8-8873-989D-A403-C66F0AAB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18" y="2997278"/>
            <a:ext cx="2266815" cy="18505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8EA995D-E591-FD58-FD7B-6DBA5408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4626"/>
            <a:ext cx="403798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Example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E91B9EB1-3449-DA20-7524-0F9379F7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50"/>
            <a:ext cx="7772400" cy="19989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632</Words>
  <Application>Microsoft Macintosh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yanyang yang</cp:lastModifiedBy>
  <cp:revision>6</cp:revision>
  <dcterms:modified xsi:type="dcterms:W3CDTF">2023-03-30T09:06:58Z</dcterms:modified>
</cp:coreProperties>
</file>