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8" r:id="rId4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raphik Regular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0" autoAdjust="0"/>
    <p:restoredTop sz="94607" autoAdjust="0"/>
  </p:normalViewPr>
  <p:slideViewPr>
    <p:cSldViewPr>
      <p:cViewPr varScale="1">
        <p:scale>
          <a:sx n="57" d="100"/>
          <a:sy n="57" d="100"/>
        </p:scale>
        <p:origin x="200" y="6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01.04.2023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56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14363700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4" y="3305349"/>
            <a:ext cx="11251225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9600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SoliD</a:t>
            </a:r>
            <a:r>
              <a:rPr lang="en-US" sz="9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 Project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2220304" y="1312962"/>
            <a:ext cx="6453903" cy="64676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FDBF4D9-9693-CA42-84D3-67BF8B7C83DF}"/>
              </a:ext>
            </a:extLst>
          </p:cNvPr>
          <p:cNvSpPr txBox="1"/>
          <p:nvPr/>
        </p:nvSpPr>
        <p:spPr>
          <a:xfrm>
            <a:off x="8698006" y="3086100"/>
            <a:ext cx="216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raphik Regular" panose="020B0503030202060203" pitchFamily="34" charset="77"/>
              </a:rPr>
              <a:t>Project Needs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B9D4EE-425C-244D-AE3B-B0059E4A068B}"/>
              </a:ext>
            </a:extLst>
          </p:cNvPr>
          <p:cNvSpPr txBox="1"/>
          <p:nvPr/>
        </p:nvSpPr>
        <p:spPr>
          <a:xfrm>
            <a:off x="12742598" y="3086100"/>
            <a:ext cx="216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raphik Regular" panose="020B0503030202060203" pitchFamily="34" charset="77"/>
              </a:rPr>
              <a:t>Project Approach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11E6C-44BA-3E4B-BB1B-55E3CA6EBC72}"/>
              </a:ext>
            </a:extLst>
          </p:cNvPr>
          <p:cNvCxnSpPr/>
          <p:nvPr/>
        </p:nvCxnSpPr>
        <p:spPr>
          <a:xfrm>
            <a:off x="8698006" y="4028338"/>
            <a:ext cx="1875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6BE43F-B9D8-4643-B7A9-D45A3CCA6C23}"/>
              </a:ext>
            </a:extLst>
          </p:cNvPr>
          <p:cNvCxnSpPr>
            <a:cxnSpLocks/>
          </p:cNvCxnSpPr>
          <p:nvPr/>
        </p:nvCxnSpPr>
        <p:spPr>
          <a:xfrm>
            <a:off x="12742598" y="4035894"/>
            <a:ext cx="2040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BA52F1-7B9B-17E9-BD8E-916032EFD066}"/>
              </a:ext>
            </a:extLst>
          </p:cNvPr>
          <p:cNvSpPr txBox="1"/>
          <p:nvPr/>
        </p:nvSpPr>
        <p:spPr>
          <a:xfrm>
            <a:off x="8674507" y="4155898"/>
            <a:ext cx="30619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Detail planning on these applications and critical dues of  all the necessary paperwork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Avoid any rework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D50383-C91A-849C-3B4E-0EBB07CD0D24}"/>
              </a:ext>
            </a:extLst>
          </p:cNvPr>
          <p:cNvSpPr txBox="1"/>
          <p:nvPr/>
        </p:nvSpPr>
        <p:spPr>
          <a:xfrm>
            <a:off x="12742598" y="4239571"/>
            <a:ext cx="32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 driven project management</a:t>
            </a: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5C77CB28-B49E-B3C5-F5CE-0D8821711499}"/>
              </a:ext>
            </a:extLst>
          </p:cNvPr>
          <p:cNvSpPr txBox="1"/>
          <p:nvPr/>
        </p:nvSpPr>
        <p:spPr>
          <a:xfrm>
            <a:off x="2565326" y="2856201"/>
            <a:ext cx="5289345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SoliD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Mobile App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62219" y="1734754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565326" y="2856201"/>
            <a:ext cx="5289345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SoliD</a:t>
            </a: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 Mobile App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DBF4D9-9693-CA42-84D3-67BF8B7C83DF}"/>
              </a:ext>
            </a:extLst>
          </p:cNvPr>
          <p:cNvSpPr txBox="1"/>
          <p:nvPr/>
        </p:nvSpPr>
        <p:spPr>
          <a:xfrm>
            <a:off x="8698006" y="3086100"/>
            <a:ext cx="216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raphik Regular" panose="020B0503030202060203" pitchFamily="34" charset="77"/>
              </a:rPr>
              <a:t>Project Needs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B9D4EE-425C-244D-AE3B-B0059E4A068B}"/>
              </a:ext>
            </a:extLst>
          </p:cNvPr>
          <p:cNvSpPr txBox="1"/>
          <p:nvPr/>
        </p:nvSpPr>
        <p:spPr>
          <a:xfrm>
            <a:off x="12742598" y="3086100"/>
            <a:ext cx="2168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raphik Regular" panose="020B0503030202060203" pitchFamily="34" charset="77"/>
              </a:rPr>
              <a:t>Project Approach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311E6C-44BA-3E4B-BB1B-55E3CA6EBC72}"/>
              </a:ext>
            </a:extLst>
          </p:cNvPr>
          <p:cNvCxnSpPr/>
          <p:nvPr/>
        </p:nvCxnSpPr>
        <p:spPr>
          <a:xfrm>
            <a:off x="8698006" y="4028338"/>
            <a:ext cx="18756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6BE43F-B9D8-4643-B7A9-D45A3CCA6C23}"/>
              </a:ext>
            </a:extLst>
          </p:cNvPr>
          <p:cNvCxnSpPr>
            <a:cxnSpLocks/>
          </p:cNvCxnSpPr>
          <p:nvPr/>
        </p:nvCxnSpPr>
        <p:spPr>
          <a:xfrm>
            <a:off x="12742598" y="4035894"/>
            <a:ext cx="2040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690D1A-4E9F-1D99-8AAA-5D0D24EBB7DC}"/>
              </a:ext>
            </a:extLst>
          </p:cNvPr>
          <p:cNvSpPr txBox="1"/>
          <p:nvPr/>
        </p:nvSpPr>
        <p:spPr>
          <a:xfrm>
            <a:off x="8640398" y="4305836"/>
            <a:ext cx="3382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bring awareness to the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upcoming service, the new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brand, test designs and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language, and collect user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interest, which could segue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into potential early adopters.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90BBDD-3952-7C6C-E3E6-01B371CE9174}"/>
              </a:ext>
            </a:extLst>
          </p:cNvPr>
          <p:cNvSpPr txBox="1"/>
          <p:nvPr/>
        </p:nvSpPr>
        <p:spPr>
          <a:xfrm>
            <a:off x="12629429" y="4575415"/>
            <a:ext cx="37299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Agile Project Management: </a:t>
            </a:r>
          </a:p>
          <a:p>
            <a:r>
              <a:rPr lang="en-US" dirty="0"/>
              <a:t>accomplished with shorter timeboxed</a:t>
            </a:r>
          </a:p>
          <a:p>
            <a:r>
              <a:rPr lang="en-US" dirty="0"/>
              <a:t> cycles to produce work, gather</a:t>
            </a:r>
          </a:p>
          <a:p>
            <a:r>
              <a:rPr lang="en-US" dirty="0"/>
              <a:t> feedback, and iterate based on</a:t>
            </a:r>
          </a:p>
          <a:p>
            <a:r>
              <a:rPr lang="en-US" dirty="0"/>
              <a:t> feedback and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3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103</Words>
  <Application>Microsoft Macintosh PowerPoint</Application>
  <PresentationFormat>Custom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Graphik Regular</vt:lpstr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yanyang yang</cp:lastModifiedBy>
  <cp:revision>7</cp:revision>
  <dcterms:created xsi:type="dcterms:W3CDTF">2006-08-16T00:00:00Z</dcterms:created>
  <dcterms:modified xsi:type="dcterms:W3CDTF">2023-04-02T07:40:21Z</dcterms:modified>
  <dc:identifier>DAEhDyfaYKE</dc:identifier>
</cp:coreProperties>
</file>