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9f87ab3c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9f87ab3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9f87ab3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9f87ab3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SoliD Project Dashboard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update dashboard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282892" lvl="0" marL="457200" rtl="0" algn="l">
              <a:lnSpc>
                <a:spcPct val="150000"/>
              </a:lnSpc>
              <a:spcBef>
                <a:spcPts val="0"/>
              </a:spcBef>
              <a:spcAft>
                <a:spcPts val="0"/>
              </a:spcAft>
              <a:buSzPct val="64285"/>
              <a:buChar char="●"/>
            </a:pPr>
            <a:r>
              <a:rPr lang="en" sz="2800">
                <a:solidFill>
                  <a:schemeClr val="dk1"/>
                </a:solidFill>
              </a:rPr>
              <a:t>Project object: Government approval</a:t>
            </a:r>
            <a:endParaRPr sz="2800">
              <a:solidFill>
                <a:schemeClr val="dk1"/>
              </a:solidFill>
            </a:endParaRPr>
          </a:p>
          <a:p>
            <a:pPr indent="-282892" lvl="0" marL="457200" rtl="0" algn="l">
              <a:lnSpc>
                <a:spcPct val="150000"/>
              </a:lnSpc>
              <a:spcBef>
                <a:spcPts val="0"/>
              </a:spcBef>
              <a:spcAft>
                <a:spcPts val="0"/>
              </a:spcAft>
              <a:buSzPct val="64285"/>
              <a:buChar char="●"/>
            </a:pPr>
            <a:r>
              <a:rPr lang="en" sz="2800">
                <a:solidFill>
                  <a:schemeClr val="dk1"/>
                </a:solidFill>
              </a:rPr>
              <a:t>Project time: Day 48 out of 60 business days</a:t>
            </a:r>
            <a:endParaRPr sz="2800">
              <a:solidFill>
                <a:schemeClr val="dk1"/>
              </a:solidFill>
            </a:endParaRPr>
          </a:p>
          <a:p>
            <a:pPr indent="-282892" lvl="0" marL="457200" rtl="0" algn="l">
              <a:lnSpc>
                <a:spcPct val="150000"/>
              </a:lnSpc>
              <a:spcBef>
                <a:spcPts val="0"/>
              </a:spcBef>
              <a:spcAft>
                <a:spcPts val="0"/>
              </a:spcAft>
              <a:buSzPct val="64285"/>
              <a:buChar char="●"/>
            </a:pPr>
            <a:r>
              <a:rPr lang="en" sz="2800">
                <a:solidFill>
                  <a:schemeClr val="dk1"/>
                </a:solidFill>
              </a:rPr>
              <a:t>Project updates: FFIC approval received for all items, except #222 and #223. Delays have caused additional costs and risks for Faz's tasks not being completed due to him being out of town. Karl is still searching for an answer to a signature question.</a:t>
            </a:r>
            <a:endParaRPr sz="2800">
              <a:solidFill>
                <a:schemeClr val="dk1"/>
              </a:solidFill>
            </a:endParaRPr>
          </a:p>
          <a:p>
            <a:pPr indent="-282892" lvl="0" marL="457200" rtl="0" algn="l">
              <a:lnSpc>
                <a:spcPct val="150000"/>
              </a:lnSpc>
              <a:spcBef>
                <a:spcPts val="0"/>
              </a:spcBef>
              <a:spcAft>
                <a:spcPts val="0"/>
              </a:spcAft>
              <a:buSzPct val="64285"/>
              <a:buChar char="●"/>
            </a:pPr>
            <a:r>
              <a:rPr lang="en" sz="2800">
                <a:solidFill>
                  <a:schemeClr val="dk1"/>
                </a:solidFill>
              </a:rPr>
              <a:t>Project Risks: Delays and additional costs have put the project at risk of blowing through the budget for the next two months. Faz's tasks are also at risk of not being completed due to his absence.</a:t>
            </a:r>
            <a:endParaRPr sz="2800">
              <a:solidFill>
                <a:schemeClr val="dk1"/>
              </a:solidFill>
            </a:endParaRPr>
          </a:p>
          <a:p>
            <a:pPr indent="-282892" lvl="0" marL="457200" rtl="0" algn="l">
              <a:lnSpc>
                <a:spcPct val="150000"/>
              </a:lnSpc>
              <a:spcBef>
                <a:spcPts val="0"/>
              </a:spcBef>
              <a:spcAft>
                <a:spcPts val="0"/>
              </a:spcAft>
              <a:buSzPct val="64285"/>
              <a:buChar char="●"/>
            </a:pPr>
            <a:r>
              <a:rPr lang="en" sz="2800">
                <a:solidFill>
                  <a:schemeClr val="dk1"/>
                </a:solidFill>
              </a:rPr>
              <a:t>Next Step: The team may need to file for more extensions next week. The project is still awaiting completion of items #222 and #223, and Karl is searching for an answer to a signature 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update dashboard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marR="0" rtl="0" algn="l">
              <a:lnSpc>
                <a:spcPct val="150000"/>
              </a:lnSpc>
              <a:spcBef>
                <a:spcPts val="0"/>
              </a:spcBef>
              <a:spcAft>
                <a:spcPts val="0"/>
              </a:spcAft>
              <a:buNone/>
            </a:pPr>
            <a:r>
              <a:rPr lang="en" sz="2800">
                <a:solidFill>
                  <a:schemeClr val="dk1"/>
                </a:solidFill>
              </a:rPr>
              <a:t>Project object: Mobile app development</a:t>
            </a:r>
            <a:endParaRPr sz="2800">
              <a:solidFill>
                <a:schemeClr val="dk1"/>
              </a:solidFill>
            </a:endParaRPr>
          </a:p>
          <a:p>
            <a:pPr indent="0" lvl="0" marL="0" marR="0" rtl="0" algn="l">
              <a:lnSpc>
                <a:spcPct val="150000"/>
              </a:lnSpc>
              <a:spcBef>
                <a:spcPts val="0"/>
              </a:spcBef>
              <a:spcAft>
                <a:spcPts val="0"/>
              </a:spcAft>
              <a:buNone/>
            </a:pPr>
            <a:r>
              <a:rPr lang="en" sz="2800">
                <a:solidFill>
                  <a:schemeClr val="dk1"/>
                </a:solidFill>
              </a:rPr>
              <a:t>Project time: Now iteration 4 had been closed. Iteration 5 starts the day after tomorrow</a:t>
            </a:r>
            <a:endParaRPr sz="2800">
              <a:solidFill>
                <a:schemeClr val="dk1"/>
              </a:solidFill>
            </a:endParaRPr>
          </a:p>
          <a:p>
            <a:pPr indent="0" lvl="0" marL="0" marR="0" rtl="0" algn="l">
              <a:lnSpc>
                <a:spcPct val="150000"/>
              </a:lnSpc>
              <a:spcBef>
                <a:spcPts val="0"/>
              </a:spcBef>
              <a:spcAft>
                <a:spcPts val="0"/>
              </a:spcAft>
              <a:buNone/>
            </a:pPr>
            <a:r>
              <a:rPr lang="en" sz="2800">
                <a:solidFill>
                  <a:schemeClr val="dk1"/>
                </a:solidFill>
              </a:rPr>
              <a:t>Project updates: All the planned work is closed and ready for review by the Product Owner and team tomorrow. The bug fixes were done, and the beta testers gave positive feedback. Jafar is monitoring the feedback and any reported bugs.</a:t>
            </a:r>
            <a:endParaRPr sz="2800">
              <a:solidFill>
                <a:schemeClr val="dk1"/>
              </a:solidFill>
            </a:endParaRPr>
          </a:p>
          <a:p>
            <a:pPr indent="0" lvl="0" marL="0" marR="0" rtl="0" algn="l">
              <a:lnSpc>
                <a:spcPct val="150000"/>
              </a:lnSpc>
              <a:spcBef>
                <a:spcPts val="0"/>
              </a:spcBef>
              <a:spcAft>
                <a:spcPts val="0"/>
              </a:spcAft>
              <a:buNone/>
            </a:pPr>
            <a:r>
              <a:rPr lang="en" sz="2800">
                <a:solidFill>
                  <a:schemeClr val="dk1"/>
                </a:solidFill>
              </a:rPr>
              <a:t>Project Risks: No risks as of now.</a:t>
            </a:r>
            <a:endParaRPr sz="2800">
              <a:solidFill>
                <a:schemeClr val="dk1"/>
              </a:solidFill>
            </a:endParaRPr>
          </a:p>
          <a:p>
            <a:pPr indent="0" lvl="0" marL="0" marR="0" rtl="0" algn="l">
              <a:lnSpc>
                <a:spcPct val="150000"/>
              </a:lnSpc>
              <a:spcBef>
                <a:spcPts val="0"/>
              </a:spcBef>
              <a:spcAft>
                <a:spcPts val="0"/>
              </a:spcAft>
              <a:buNone/>
            </a:pPr>
            <a:r>
              <a:rPr lang="en" sz="2800">
                <a:solidFill>
                  <a:schemeClr val="dk1"/>
                </a:solidFill>
              </a:rPr>
              <a:t>Next Step: The planned work will be reviewed by the Product Owner and team tomorrow, and if everything is accepted, it will be released tomorrow. Iteration 5 starts the day after tomorrow, and the beta testers will try out the new release, as well as extending the product to more outside of the initial user base.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