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webextensions/webextension1.xml" ContentType="application/vnd.ms-office.webextension+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7" r:id="rId1"/>
  </p:sldMasterIdLst>
  <p:notesMasterIdLst>
    <p:notesMasterId r:id="rId21"/>
  </p:notesMasterIdLst>
  <p:sldIdLst>
    <p:sldId id="305" r:id="rId2"/>
    <p:sldId id="307" r:id="rId3"/>
    <p:sldId id="309" r:id="rId4"/>
    <p:sldId id="310" r:id="rId5"/>
    <p:sldId id="312" r:id="rId6"/>
    <p:sldId id="314" r:id="rId7"/>
    <p:sldId id="315" r:id="rId8"/>
    <p:sldId id="316" r:id="rId9"/>
    <p:sldId id="317" r:id="rId10"/>
    <p:sldId id="318" r:id="rId11"/>
    <p:sldId id="320" r:id="rId12"/>
    <p:sldId id="322" r:id="rId13"/>
    <p:sldId id="321" r:id="rId14"/>
    <p:sldId id="319" r:id="rId15"/>
    <p:sldId id="326" r:id="rId16"/>
    <p:sldId id="313" r:id="rId17"/>
    <p:sldId id="323" r:id="rId18"/>
    <p:sldId id="324" r:id="rId19"/>
    <p:sldId id="325" r:id="rId20"/>
  </p:sldIdLst>
  <p:sldSz cx="9144000" cy="5143500" type="screen16x9"/>
  <p:notesSz cx="6858000" cy="9144000"/>
  <p:embeddedFontLst>
    <p:embeddedFont>
      <p:font typeface="Cambria" panose="02040503050406030204" pitchFamily="18" charset="0"/>
      <p:regular r:id="rId22"/>
      <p:bold r:id="rId23"/>
      <p:italic r:id="rId24"/>
      <p:boldItalic r:id="rId25"/>
    </p:embeddedFont>
    <p:embeddedFont>
      <p:font typeface="Comfortaa" pitchFamily="2" charset="0"/>
      <p:regular r:id="rId26"/>
      <p:bold r:id="rId27"/>
    </p:embeddedFont>
    <p:embeddedFont>
      <p:font typeface="Expo Arabic Bold" panose="00000800000000000000" pitchFamily="50" charset="-78"/>
      <p:bold r:id="rId28"/>
    </p:embeddedFont>
    <p:embeddedFont>
      <p:font typeface="Montserrat" panose="000005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A64"/>
    <a:srgbClr val="94A2D3"/>
    <a:srgbClr val="6969A2"/>
    <a:srgbClr val="FFFFFF"/>
    <a:srgbClr val="FFC62F"/>
    <a:srgbClr val="D7DFF2"/>
    <a:srgbClr val="E0E0E0"/>
    <a:srgbClr val="F2F0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BAE29-9D97-4AE6-8B07-39F16728479D}">
  <a:tblStyle styleId="{5C2BAE29-9D97-4AE6-8B07-39F16728479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B403B93A-328B-3151-7BC4-F0E8F441DDDF}"/>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CDC4840E-5D59-6727-C263-626BD98B95A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14980583-E315-0ABF-3170-99E04DBE222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5843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947C271E-2B71-C3FE-2DE3-D08D47802D6F}"/>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AE17C2B1-65B7-877E-6870-902563BDFA1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894C8431-E863-7203-B936-4E238E4CAF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08341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508E4A98-6FEC-A1A5-C625-730714231D03}"/>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5EA66561-0C1F-E9C7-EE9D-49F98FA91E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7FDBD1D-6404-6944-5E1F-F2B2D2F191F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53725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47F96979-E8FA-5BB4-94C6-3A2EB77370BB}"/>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89FFFFC-0FD7-3319-8F40-3B7135762F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4F52CE00-6306-7D16-AB82-73C03DAC048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524446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89903E3B-3FCE-C92D-9AC4-A7E62F47D025}"/>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98C817B0-0410-481F-BF8D-FB364C2345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3FD9F696-7177-8C32-0615-C0B4A9CD6B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00981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16286472-A4CD-3277-558E-C411FEF8FC07}"/>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470B8EA7-96BD-937C-12DC-DE5201289BD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652437E-897C-A46B-2782-895B5AF5F3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0503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5BAE5FE1-DECE-6FB9-88FC-87852AE89DFC}"/>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823BA094-9D1F-E078-6D4B-B1F896510E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C072CCB4-4F88-1C17-E5EB-2465ED74BFA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00154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F56AE36E-EE15-235E-828A-6AAD941D9A61}"/>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D1D9C9C7-8398-D5EC-F74A-39E8F6ECEED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0401B13D-F6E0-918C-E94A-F7F95DD42B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268960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0">
          <a:extLst>
            <a:ext uri="{FF2B5EF4-FFF2-40B4-BE49-F238E27FC236}">
              <a16:creationId xmlns:a16="http://schemas.microsoft.com/office/drawing/2014/main" id="{474DC450-AB01-D784-8C3C-2B64E92CBBC2}"/>
            </a:ext>
          </a:extLst>
        </p:cNvPr>
        <p:cNvGrpSpPr/>
        <p:nvPr/>
      </p:nvGrpSpPr>
      <p:grpSpPr>
        <a:xfrm>
          <a:off x="0" y="0"/>
          <a:ext cx="0" cy="0"/>
          <a:chOff x="0" y="0"/>
          <a:chExt cx="0" cy="0"/>
        </a:xfrm>
      </p:grpSpPr>
      <p:sp>
        <p:nvSpPr>
          <p:cNvPr id="3261" name="Google Shape;3261;g8d5d1e87a8_0_205:notes">
            <a:extLst>
              <a:ext uri="{FF2B5EF4-FFF2-40B4-BE49-F238E27FC236}">
                <a16:creationId xmlns:a16="http://schemas.microsoft.com/office/drawing/2014/main" id="{B1739E08-4DA3-AB5B-846E-A4B93E716B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62" name="Google Shape;3262;g8d5d1e87a8_0_205:notes">
            <a:extLst>
              <a:ext uri="{FF2B5EF4-FFF2-40B4-BE49-F238E27FC236}">
                <a16:creationId xmlns:a16="http://schemas.microsoft.com/office/drawing/2014/main" id="{552C2933-D95A-15B4-114F-3092056B959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98504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4">
          <a:extLst>
            <a:ext uri="{FF2B5EF4-FFF2-40B4-BE49-F238E27FC236}">
              <a16:creationId xmlns:a16="http://schemas.microsoft.com/office/drawing/2014/main" id="{34A5F1D7-3AFC-0D3E-5930-4C379129F436}"/>
            </a:ext>
          </a:extLst>
        </p:cNvPr>
        <p:cNvGrpSpPr/>
        <p:nvPr/>
      </p:nvGrpSpPr>
      <p:grpSpPr>
        <a:xfrm>
          <a:off x="0" y="0"/>
          <a:ext cx="0" cy="0"/>
          <a:chOff x="0" y="0"/>
          <a:chExt cx="0" cy="0"/>
        </a:xfrm>
      </p:grpSpPr>
      <p:sp>
        <p:nvSpPr>
          <p:cNvPr id="1875" name="Google Shape;1875;g8da44cb595_0_1170:notes">
            <a:extLst>
              <a:ext uri="{FF2B5EF4-FFF2-40B4-BE49-F238E27FC236}">
                <a16:creationId xmlns:a16="http://schemas.microsoft.com/office/drawing/2014/main" id="{E92750C7-848E-AA9C-4ABF-2F5E06F44D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6" name="Google Shape;1876;g8da44cb595_0_1170:notes">
            <a:extLst>
              <a:ext uri="{FF2B5EF4-FFF2-40B4-BE49-F238E27FC236}">
                <a16:creationId xmlns:a16="http://schemas.microsoft.com/office/drawing/2014/main" id="{09DCD6BF-609D-5C8A-6BA9-7B5DD55E53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8631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B27929AB-58DA-79DC-7AC5-878AA521207A}"/>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61A7D34-0413-EF39-215B-0331139CC3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DA6E6E4-40CE-4726-3FB5-23A417F60FD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0098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5">
          <a:extLst>
            <a:ext uri="{FF2B5EF4-FFF2-40B4-BE49-F238E27FC236}">
              <a16:creationId xmlns:a16="http://schemas.microsoft.com/office/drawing/2014/main" id="{237F1B6E-5989-6954-BE22-4A391E5F82A1}"/>
            </a:ext>
          </a:extLst>
        </p:cNvPr>
        <p:cNvGrpSpPr/>
        <p:nvPr/>
      </p:nvGrpSpPr>
      <p:grpSpPr>
        <a:xfrm>
          <a:off x="0" y="0"/>
          <a:ext cx="0" cy="0"/>
          <a:chOff x="0" y="0"/>
          <a:chExt cx="0" cy="0"/>
        </a:xfrm>
      </p:grpSpPr>
      <p:sp>
        <p:nvSpPr>
          <p:cNvPr id="2046" name="Google Shape;2046;g8da44cb595_0_67:notes">
            <a:extLst>
              <a:ext uri="{FF2B5EF4-FFF2-40B4-BE49-F238E27FC236}">
                <a16:creationId xmlns:a16="http://schemas.microsoft.com/office/drawing/2014/main" id="{0DB27864-CCB7-1098-24CC-83CEA81570C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7" name="Google Shape;2047;g8da44cb595_0_67:notes">
            <a:extLst>
              <a:ext uri="{FF2B5EF4-FFF2-40B4-BE49-F238E27FC236}">
                <a16:creationId xmlns:a16="http://schemas.microsoft.com/office/drawing/2014/main" id="{9A0E0571-42CC-8918-8AF4-9FC62D88B9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183073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1">
          <a:extLst>
            <a:ext uri="{FF2B5EF4-FFF2-40B4-BE49-F238E27FC236}">
              <a16:creationId xmlns:a16="http://schemas.microsoft.com/office/drawing/2014/main" id="{9DAC5961-1784-7E79-F11F-AC29DE0F44CE}"/>
            </a:ext>
          </a:extLst>
        </p:cNvPr>
        <p:cNvGrpSpPr/>
        <p:nvPr/>
      </p:nvGrpSpPr>
      <p:grpSpPr>
        <a:xfrm>
          <a:off x="0" y="0"/>
          <a:ext cx="0" cy="0"/>
          <a:chOff x="0" y="0"/>
          <a:chExt cx="0" cy="0"/>
        </a:xfrm>
      </p:grpSpPr>
      <p:sp>
        <p:nvSpPr>
          <p:cNvPr id="1772" name="Google Shape;1772;g8d5d1e87a8_0_1100:notes">
            <a:extLst>
              <a:ext uri="{FF2B5EF4-FFF2-40B4-BE49-F238E27FC236}">
                <a16:creationId xmlns:a16="http://schemas.microsoft.com/office/drawing/2014/main" id="{FACB4A9C-A02A-2E49-397C-B6DA2232CA2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3" name="Google Shape;1773;g8d5d1e87a8_0_1100:notes">
            <a:extLst>
              <a:ext uri="{FF2B5EF4-FFF2-40B4-BE49-F238E27FC236}">
                <a16:creationId xmlns:a16="http://schemas.microsoft.com/office/drawing/2014/main" id="{84019F09-BD89-7B88-B6B1-2B239DD22A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95247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2A39FA2F-8803-A332-D448-1F56F9D06348}"/>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17146B6B-B810-4D4B-4C2D-4C2DEAAFDC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68BDC07E-2C0E-E4BE-24F6-632F8AD8DC6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06314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C65B20BB-9041-F9A6-74A1-2FDD1A24B25C}"/>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6E6A4031-6D0A-E818-35E3-FCBC1FA148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DD20E4BD-281A-51AE-AE62-3C235983C25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2925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D2CF6C6C-642B-0CC5-483D-0C7F457730C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2A6B1C7F-3A29-AC95-C162-2B5DD7525DC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FEF00405-5F3A-46D1-9D73-63AFC0CF7A7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90865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0">
          <a:extLst>
            <a:ext uri="{FF2B5EF4-FFF2-40B4-BE49-F238E27FC236}">
              <a16:creationId xmlns:a16="http://schemas.microsoft.com/office/drawing/2014/main" id="{6739BC2B-44D4-4E1C-E3EF-BB4B1267BA11}"/>
            </a:ext>
          </a:extLst>
        </p:cNvPr>
        <p:cNvGrpSpPr/>
        <p:nvPr/>
      </p:nvGrpSpPr>
      <p:grpSpPr>
        <a:xfrm>
          <a:off x="0" y="0"/>
          <a:ext cx="0" cy="0"/>
          <a:chOff x="0" y="0"/>
          <a:chExt cx="0" cy="0"/>
        </a:xfrm>
      </p:grpSpPr>
      <p:sp>
        <p:nvSpPr>
          <p:cNvPr id="2971" name="Google Shape;2971;g8da44cb595_0_249:notes">
            <a:extLst>
              <a:ext uri="{FF2B5EF4-FFF2-40B4-BE49-F238E27FC236}">
                <a16:creationId xmlns:a16="http://schemas.microsoft.com/office/drawing/2014/main" id="{DABA344D-B014-B38E-CCB9-B9204EFCBF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2" name="Google Shape;2972;g8da44cb595_0_249:notes">
            <a:extLst>
              <a:ext uri="{FF2B5EF4-FFF2-40B4-BE49-F238E27FC236}">
                <a16:creationId xmlns:a16="http://schemas.microsoft.com/office/drawing/2014/main" id="{EE80BA75-ADE3-FC80-BFB6-259C434ED2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28193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09"/>
        <p:cNvGrpSpPr/>
        <p:nvPr/>
      </p:nvGrpSpPr>
      <p:grpSpPr>
        <a:xfrm>
          <a:off x="0" y="0"/>
          <a:ext cx="0" cy="0"/>
          <a:chOff x="0" y="0"/>
          <a:chExt cx="0" cy="0"/>
        </a:xfrm>
      </p:grpSpPr>
      <p:sp>
        <p:nvSpPr>
          <p:cNvPr id="410" name="Google Shape;410;p11"/>
          <p:cNvSpPr txBox="1">
            <a:spLocks noGrp="1"/>
          </p:cNvSpPr>
          <p:nvPr>
            <p:ph type="title" hasCustomPrompt="1"/>
          </p:nvPr>
        </p:nvSpPr>
        <p:spPr>
          <a:xfrm>
            <a:off x="1120150" y="1106125"/>
            <a:ext cx="6903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7200"/>
              <a:buNone/>
              <a:defRPr sz="72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11" name="Google Shape;411;p11"/>
          <p:cNvSpPr txBox="1">
            <a:spLocks noGrp="1"/>
          </p:cNvSpPr>
          <p:nvPr>
            <p:ph type="body" idx="1"/>
          </p:nvPr>
        </p:nvSpPr>
        <p:spPr>
          <a:xfrm>
            <a:off x="2861375" y="3124175"/>
            <a:ext cx="3421200" cy="581100"/>
          </a:xfrm>
          <a:prstGeom prst="rect">
            <a:avLst/>
          </a:prstGeom>
          <a:noFill/>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sz="1600"/>
            </a:lvl1pPr>
            <a:lvl2pPr marL="914400" lvl="1" indent="-342900" algn="ctr" rtl="0">
              <a:spcBef>
                <a:spcPts val="1600"/>
              </a:spcBef>
              <a:spcAft>
                <a:spcPts val="0"/>
              </a:spcAft>
              <a:buSzPts val="1800"/>
              <a:buChar char="○"/>
              <a:defRPr sz="1800"/>
            </a:lvl2pPr>
            <a:lvl3pPr marL="1371600" lvl="2" indent="-342900" algn="ctr" rtl="0">
              <a:spcBef>
                <a:spcPts val="1600"/>
              </a:spcBef>
              <a:spcAft>
                <a:spcPts val="0"/>
              </a:spcAft>
              <a:buSzPts val="1800"/>
              <a:buChar char="■"/>
              <a:defRPr sz="1800"/>
            </a:lvl3pPr>
            <a:lvl4pPr marL="1828800" lvl="3" indent="-342900" algn="ctr" rtl="0">
              <a:spcBef>
                <a:spcPts val="1600"/>
              </a:spcBef>
              <a:spcAft>
                <a:spcPts val="0"/>
              </a:spcAft>
              <a:buSzPts val="1800"/>
              <a:buChar char="●"/>
              <a:defRPr sz="1800"/>
            </a:lvl4pPr>
            <a:lvl5pPr marL="2286000" lvl="4" indent="-342900" algn="ctr" rtl="0">
              <a:spcBef>
                <a:spcPts val="1600"/>
              </a:spcBef>
              <a:spcAft>
                <a:spcPts val="0"/>
              </a:spcAft>
              <a:buSzPts val="1800"/>
              <a:buChar char="○"/>
              <a:defRPr sz="1800"/>
            </a:lvl5pPr>
            <a:lvl6pPr marL="2743200" lvl="5" indent="-342900" algn="ctr" rtl="0">
              <a:spcBef>
                <a:spcPts val="1600"/>
              </a:spcBef>
              <a:spcAft>
                <a:spcPts val="0"/>
              </a:spcAft>
              <a:buSzPts val="1800"/>
              <a:buChar char="■"/>
              <a:defRPr sz="1800"/>
            </a:lvl6pPr>
            <a:lvl7pPr marL="3200400" lvl="6" indent="-342900" algn="ctr" rtl="0">
              <a:spcBef>
                <a:spcPts val="1600"/>
              </a:spcBef>
              <a:spcAft>
                <a:spcPts val="0"/>
              </a:spcAft>
              <a:buSzPts val="1800"/>
              <a:buChar char="●"/>
              <a:defRPr sz="1800"/>
            </a:lvl7pPr>
            <a:lvl8pPr marL="3657600" lvl="7" indent="-342900" algn="ctr" rtl="0">
              <a:spcBef>
                <a:spcPts val="1600"/>
              </a:spcBef>
              <a:spcAft>
                <a:spcPts val="0"/>
              </a:spcAft>
              <a:buSzPts val="1800"/>
              <a:buChar char="○"/>
              <a:defRPr sz="1800"/>
            </a:lvl8pPr>
            <a:lvl9pPr marL="4114800" lvl="8" indent="-342900" algn="ctr" rtl="0">
              <a:spcBef>
                <a:spcPts val="1600"/>
              </a:spcBef>
              <a:spcAft>
                <a:spcPts val="1600"/>
              </a:spcAft>
              <a:buSzPts val="1800"/>
              <a:buChar char="■"/>
              <a:defRPr sz="1800"/>
            </a:lvl9pPr>
          </a:lstStyle>
          <a:p>
            <a:endParaRPr/>
          </a:p>
        </p:txBody>
      </p:sp>
      <p:sp>
        <p:nvSpPr>
          <p:cNvPr id="412" name="Google Shape;412;p11"/>
          <p:cNvSpPr/>
          <p:nvPr/>
        </p:nvSpPr>
        <p:spPr>
          <a:xfrm>
            <a:off x="3099305" y="227009"/>
            <a:ext cx="150" cy="123654"/>
          </a:xfrm>
          <a:custGeom>
            <a:avLst/>
            <a:gdLst/>
            <a:ahLst/>
            <a:cxnLst/>
            <a:rect l="l" t="t" r="r" b="b"/>
            <a:pathLst>
              <a:path w="1" h="826" extrusionOk="0">
                <a:moveTo>
                  <a:pt x="1" y="0"/>
                </a:moveTo>
                <a:lnTo>
                  <a:pt x="1" y="826"/>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1"/>
          <p:cNvSpPr/>
          <p:nvPr/>
        </p:nvSpPr>
        <p:spPr>
          <a:xfrm>
            <a:off x="3092269" y="219075"/>
            <a:ext cx="15120" cy="139523"/>
          </a:xfrm>
          <a:custGeom>
            <a:avLst/>
            <a:gdLst/>
            <a:ahLst/>
            <a:cxnLst/>
            <a:rect l="l" t="t" r="r" b="b"/>
            <a:pathLst>
              <a:path w="101" h="932" extrusionOk="0">
                <a:moveTo>
                  <a:pt x="48" y="1"/>
                </a:moveTo>
                <a:cubicBezTo>
                  <a:pt x="24" y="1"/>
                  <a:pt x="1" y="24"/>
                  <a:pt x="1" y="53"/>
                </a:cubicBezTo>
                <a:lnTo>
                  <a:pt x="1" y="879"/>
                </a:lnTo>
                <a:cubicBezTo>
                  <a:pt x="1" y="902"/>
                  <a:pt x="24" y="932"/>
                  <a:pt x="48" y="932"/>
                </a:cubicBezTo>
                <a:cubicBezTo>
                  <a:pt x="77" y="932"/>
                  <a:pt x="100" y="902"/>
                  <a:pt x="100" y="879"/>
                </a:cubicBezTo>
                <a:lnTo>
                  <a:pt x="100" y="53"/>
                </a:lnTo>
                <a:cubicBezTo>
                  <a:pt x="100" y="24"/>
                  <a:pt x="77" y="1"/>
                  <a:pt x="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1"/>
          <p:cNvSpPr/>
          <p:nvPr/>
        </p:nvSpPr>
        <p:spPr>
          <a:xfrm>
            <a:off x="7346941" y="1936148"/>
            <a:ext cx="109732" cy="109732"/>
          </a:xfrm>
          <a:custGeom>
            <a:avLst/>
            <a:gdLst/>
            <a:ahLst/>
            <a:cxnLst/>
            <a:rect l="l" t="t" r="r" b="b"/>
            <a:pathLst>
              <a:path w="733" h="733" extrusionOk="0">
                <a:moveTo>
                  <a:pt x="370" y="94"/>
                </a:moveTo>
                <a:cubicBezTo>
                  <a:pt x="516" y="94"/>
                  <a:pt x="639" y="217"/>
                  <a:pt x="639" y="364"/>
                </a:cubicBezTo>
                <a:cubicBezTo>
                  <a:pt x="639" y="510"/>
                  <a:pt x="516" y="633"/>
                  <a:pt x="370" y="633"/>
                </a:cubicBezTo>
                <a:cubicBezTo>
                  <a:pt x="223" y="633"/>
                  <a:pt x="100" y="510"/>
                  <a:pt x="100" y="364"/>
                </a:cubicBezTo>
                <a:cubicBezTo>
                  <a:pt x="100" y="217"/>
                  <a:pt x="223" y="94"/>
                  <a:pt x="370" y="94"/>
                </a:cubicBezTo>
                <a:close/>
                <a:moveTo>
                  <a:pt x="370" y="1"/>
                </a:moveTo>
                <a:cubicBezTo>
                  <a:pt x="147" y="1"/>
                  <a:pt x="1" y="171"/>
                  <a:pt x="1" y="364"/>
                </a:cubicBezTo>
                <a:cubicBezTo>
                  <a:pt x="1" y="557"/>
                  <a:pt x="147" y="733"/>
                  <a:pt x="370" y="733"/>
                </a:cubicBezTo>
                <a:cubicBezTo>
                  <a:pt x="563" y="733"/>
                  <a:pt x="733" y="557"/>
                  <a:pt x="733" y="364"/>
                </a:cubicBezTo>
                <a:cubicBezTo>
                  <a:pt x="733" y="171"/>
                  <a:pt x="563" y="1"/>
                  <a:pt x="3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1"/>
          <p:cNvSpPr/>
          <p:nvPr/>
        </p:nvSpPr>
        <p:spPr>
          <a:xfrm>
            <a:off x="4071468" y="380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1"/>
          <p:cNvSpPr/>
          <p:nvPr/>
        </p:nvSpPr>
        <p:spPr>
          <a:xfrm>
            <a:off x="5626070" y="377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11"/>
          <p:cNvSpPr/>
          <p:nvPr/>
        </p:nvSpPr>
        <p:spPr>
          <a:xfrm>
            <a:off x="8764316" y="1135845"/>
            <a:ext cx="109732" cy="109732"/>
          </a:xfrm>
          <a:custGeom>
            <a:avLst/>
            <a:gdLst/>
            <a:ahLst/>
            <a:cxnLst/>
            <a:rect l="l" t="t" r="r" b="b"/>
            <a:pathLst>
              <a:path w="733" h="733" extrusionOk="0">
                <a:moveTo>
                  <a:pt x="364" y="101"/>
                </a:moveTo>
                <a:cubicBezTo>
                  <a:pt x="510" y="101"/>
                  <a:pt x="633" y="223"/>
                  <a:pt x="633" y="370"/>
                </a:cubicBezTo>
                <a:cubicBezTo>
                  <a:pt x="633" y="516"/>
                  <a:pt x="510" y="633"/>
                  <a:pt x="364" y="633"/>
                </a:cubicBezTo>
                <a:cubicBezTo>
                  <a:pt x="217" y="633"/>
                  <a:pt x="100" y="516"/>
                  <a:pt x="100" y="370"/>
                </a:cubicBezTo>
                <a:cubicBezTo>
                  <a:pt x="100" y="223"/>
                  <a:pt x="217" y="101"/>
                  <a:pt x="364" y="101"/>
                </a:cubicBezTo>
                <a:close/>
                <a:moveTo>
                  <a:pt x="364" y="1"/>
                </a:moveTo>
                <a:cubicBezTo>
                  <a:pt x="171" y="1"/>
                  <a:pt x="1" y="147"/>
                  <a:pt x="1" y="370"/>
                </a:cubicBezTo>
                <a:cubicBezTo>
                  <a:pt x="1" y="563"/>
                  <a:pt x="171" y="733"/>
                  <a:pt x="364" y="733"/>
                </a:cubicBezTo>
                <a:cubicBezTo>
                  <a:pt x="563" y="733"/>
                  <a:pt x="733" y="563"/>
                  <a:pt x="733" y="370"/>
                </a:cubicBezTo>
                <a:cubicBezTo>
                  <a:pt x="733" y="147"/>
                  <a:pt x="563" y="1"/>
                  <a:pt x="36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11"/>
          <p:cNvSpPr/>
          <p:nvPr/>
        </p:nvSpPr>
        <p:spPr>
          <a:xfrm>
            <a:off x="707372" y="1953663"/>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11"/>
          <p:cNvSpPr/>
          <p:nvPr/>
        </p:nvSpPr>
        <p:spPr>
          <a:xfrm>
            <a:off x="-107005" y="2221030"/>
            <a:ext cx="160631" cy="160631"/>
          </a:xfrm>
          <a:custGeom>
            <a:avLst/>
            <a:gdLst/>
            <a:ahLst/>
            <a:cxnLst/>
            <a:rect l="l" t="t" r="r" b="b"/>
            <a:pathLst>
              <a:path w="1073" h="1073" extrusionOk="0">
                <a:moveTo>
                  <a:pt x="926" y="94"/>
                </a:moveTo>
                <a:lnTo>
                  <a:pt x="955" y="118"/>
                </a:lnTo>
                <a:cubicBezTo>
                  <a:pt x="955" y="147"/>
                  <a:pt x="978" y="147"/>
                  <a:pt x="978" y="170"/>
                </a:cubicBezTo>
                <a:lnTo>
                  <a:pt x="978" y="194"/>
                </a:lnTo>
                <a:lnTo>
                  <a:pt x="756" y="949"/>
                </a:lnTo>
                <a:cubicBezTo>
                  <a:pt x="732" y="973"/>
                  <a:pt x="732" y="973"/>
                  <a:pt x="709" y="973"/>
                </a:cubicBezTo>
                <a:lnTo>
                  <a:pt x="686" y="973"/>
                </a:lnTo>
                <a:lnTo>
                  <a:pt x="124" y="410"/>
                </a:lnTo>
                <a:cubicBezTo>
                  <a:pt x="100" y="387"/>
                  <a:pt x="100" y="387"/>
                  <a:pt x="100" y="364"/>
                </a:cubicBezTo>
                <a:lnTo>
                  <a:pt x="100" y="340"/>
                </a:lnTo>
                <a:lnTo>
                  <a:pt x="124" y="317"/>
                </a:lnTo>
                <a:lnTo>
                  <a:pt x="926" y="94"/>
                </a:lnTo>
                <a:close/>
                <a:moveTo>
                  <a:pt x="926" y="1"/>
                </a:moveTo>
                <a:cubicBezTo>
                  <a:pt x="902" y="1"/>
                  <a:pt x="902" y="24"/>
                  <a:pt x="902" y="24"/>
                </a:cubicBezTo>
                <a:lnTo>
                  <a:pt x="100" y="217"/>
                </a:lnTo>
                <a:cubicBezTo>
                  <a:pt x="77" y="241"/>
                  <a:pt x="47" y="264"/>
                  <a:pt x="24" y="293"/>
                </a:cubicBezTo>
                <a:cubicBezTo>
                  <a:pt x="1" y="317"/>
                  <a:pt x="1" y="340"/>
                  <a:pt x="1" y="364"/>
                </a:cubicBezTo>
                <a:cubicBezTo>
                  <a:pt x="1" y="410"/>
                  <a:pt x="24" y="463"/>
                  <a:pt x="47" y="487"/>
                </a:cubicBezTo>
                <a:lnTo>
                  <a:pt x="633" y="1049"/>
                </a:lnTo>
                <a:cubicBezTo>
                  <a:pt x="662" y="1072"/>
                  <a:pt x="686" y="1072"/>
                  <a:pt x="709" y="1072"/>
                </a:cubicBezTo>
                <a:cubicBezTo>
                  <a:pt x="779" y="1072"/>
                  <a:pt x="832" y="1049"/>
                  <a:pt x="832" y="973"/>
                </a:cubicBezTo>
                <a:lnTo>
                  <a:pt x="1049" y="217"/>
                </a:lnTo>
                <a:cubicBezTo>
                  <a:pt x="1072" y="194"/>
                  <a:pt x="1072" y="194"/>
                  <a:pt x="1072" y="170"/>
                </a:cubicBezTo>
                <a:cubicBezTo>
                  <a:pt x="1072" y="118"/>
                  <a:pt x="1049" y="94"/>
                  <a:pt x="1025" y="71"/>
                </a:cubicBezTo>
                <a:cubicBezTo>
                  <a:pt x="1002" y="24"/>
                  <a:pt x="978" y="1"/>
                  <a:pt x="92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11"/>
          <p:cNvSpPr/>
          <p:nvPr/>
        </p:nvSpPr>
        <p:spPr>
          <a:xfrm>
            <a:off x="8811622" y="2647978"/>
            <a:ext cx="150152" cy="160481"/>
          </a:xfrm>
          <a:custGeom>
            <a:avLst/>
            <a:gdLst/>
            <a:ahLst/>
            <a:cxnLst/>
            <a:rect l="l" t="t" r="r" b="b"/>
            <a:pathLst>
              <a:path w="1003" h="1072" extrusionOk="0">
                <a:moveTo>
                  <a:pt x="247" y="100"/>
                </a:moveTo>
                <a:lnTo>
                  <a:pt x="903" y="586"/>
                </a:lnTo>
                <a:lnTo>
                  <a:pt x="903" y="609"/>
                </a:lnTo>
                <a:cubicBezTo>
                  <a:pt x="903" y="632"/>
                  <a:pt x="903" y="662"/>
                  <a:pt x="879" y="662"/>
                </a:cubicBezTo>
                <a:lnTo>
                  <a:pt x="147" y="978"/>
                </a:lnTo>
                <a:lnTo>
                  <a:pt x="100" y="978"/>
                </a:lnTo>
                <a:lnTo>
                  <a:pt x="100" y="954"/>
                </a:lnTo>
                <a:lnTo>
                  <a:pt x="171" y="146"/>
                </a:lnTo>
                <a:lnTo>
                  <a:pt x="171" y="100"/>
                </a:lnTo>
                <a:close/>
                <a:moveTo>
                  <a:pt x="223" y="0"/>
                </a:moveTo>
                <a:cubicBezTo>
                  <a:pt x="171" y="0"/>
                  <a:pt x="147" y="0"/>
                  <a:pt x="124" y="47"/>
                </a:cubicBezTo>
                <a:cubicBezTo>
                  <a:pt x="100" y="76"/>
                  <a:pt x="77" y="100"/>
                  <a:pt x="77" y="146"/>
                </a:cubicBezTo>
                <a:lnTo>
                  <a:pt x="1" y="925"/>
                </a:lnTo>
                <a:lnTo>
                  <a:pt x="1" y="954"/>
                </a:lnTo>
                <a:cubicBezTo>
                  <a:pt x="1" y="978"/>
                  <a:pt x="1" y="1025"/>
                  <a:pt x="24" y="1048"/>
                </a:cubicBezTo>
                <a:cubicBezTo>
                  <a:pt x="48" y="1072"/>
                  <a:pt x="100" y="1072"/>
                  <a:pt x="124" y="1072"/>
                </a:cubicBezTo>
                <a:lnTo>
                  <a:pt x="171" y="1072"/>
                </a:lnTo>
                <a:lnTo>
                  <a:pt x="903" y="755"/>
                </a:lnTo>
                <a:cubicBezTo>
                  <a:pt x="979" y="732"/>
                  <a:pt x="1002" y="662"/>
                  <a:pt x="1002" y="609"/>
                </a:cubicBezTo>
                <a:cubicBezTo>
                  <a:pt x="1002" y="562"/>
                  <a:pt x="1002" y="515"/>
                  <a:pt x="955" y="486"/>
                </a:cubicBezTo>
                <a:lnTo>
                  <a:pt x="294" y="23"/>
                </a:lnTo>
                <a:cubicBezTo>
                  <a:pt x="270" y="0"/>
                  <a:pt x="247" y="0"/>
                  <a:pt x="22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11"/>
          <p:cNvSpPr/>
          <p:nvPr/>
        </p:nvSpPr>
        <p:spPr>
          <a:xfrm>
            <a:off x="375034" y="2987949"/>
            <a:ext cx="438479" cy="14222"/>
          </a:xfrm>
          <a:custGeom>
            <a:avLst/>
            <a:gdLst/>
            <a:ahLst/>
            <a:cxnLst/>
            <a:rect l="l" t="t" r="r" b="b"/>
            <a:pathLst>
              <a:path w="2929" h="95" extrusionOk="0">
                <a:moveTo>
                  <a:pt x="48" y="1"/>
                </a:moveTo>
                <a:cubicBezTo>
                  <a:pt x="24" y="1"/>
                  <a:pt x="1" y="1"/>
                  <a:pt x="1" y="48"/>
                </a:cubicBezTo>
                <a:cubicBezTo>
                  <a:pt x="1" y="71"/>
                  <a:pt x="24" y="95"/>
                  <a:pt x="48" y="95"/>
                </a:cubicBezTo>
                <a:lnTo>
                  <a:pt x="2882" y="95"/>
                </a:lnTo>
                <a:cubicBezTo>
                  <a:pt x="2905" y="95"/>
                  <a:pt x="2928" y="71"/>
                  <a:pt x="2928" y="48"/>
                </a:cubicBezTo>
                <a:cubicBezTo>
                  <a:pt x="2928" y="1"/>
                  <a:pt x="2905" y="1"/>
                  <a:pt x="288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11"/>
          <p:cNvSpPr/>
          <p:nvPr/>
        </p:nvSpPr>
        <p:spPr>
          <a:xfrm>
            <a:off x="7314602" y="4477471"/>
            <a:ext cx="383987" cy="15120"/>
          </a:xfrm>
          <a:custGeom>
            <a:avLst/>
            <a:gdLst/>
            <a:ahLst/>
            <a:cxnLst/>
            <a:rect l="l" t="t" r="r" b="b"/>
            <a:pathLst>
              <a:path w="2565" h="101" extrusionOk="0">
                <a:moveTo>
                  <a:pt x="47" y="1"/>
                </a:moveTo>
                <a:cubicBezTo>
                  <a:pt x="0" y="1"/>
                  <a:pt x="0" y="24"/>
                  <a:pt x="0" y="47"/>
                </a:cubicBezTo>
                <a:cubicBezTo>
                  <a:pt x="0" y="77"/>
                  <a:pt x="0" y="100"/>
                  <a:pt x="47" y="100"/>
                </a:cubicBezTo>
                <a:lnTo>
                  <a:pt x="2512" y="100"/>
                </a:lnTo>
                <a:cubicBezTo>
                  <a:pt x="2565" y="100"/>
                  <a:pt x="2565" y="77"/>
                  <a:pt x="2565" y="47"/>
                </a:cubicBezTo>
                <a:cubicBezTo>
                  <a:pt x="2565" y="24"/>
                  <a:pt x="2565" y="1"/>
                  <a:pt x="25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11"/>
          <p:cNvSpPr/>
          <p:nvPr/>
        </p:nvSpPr>
        <p:spPr>
          <a:xfrm>
            <a:off x="7880777" y="2509354"/>
            <a:ext cx="277099" cy="14222"/>
          </a:xfrm>
          <a:custGeom>
            <a:avLst/>
            <a:gdLst/>
            <a:ahLst/>
            <a:cxnLst/>
            <a:rect l="l" t="t" r="r" b="b"/>
            <a:pathLst>
              <a:path w="1851" h="95" extrusionOk="0">
                <a:moveTo>
                  <a:pt x="48" y="1"/>
                </a:moveTo>
                <a:cubicBezTo>
                  <a:pt x="24" y="1"/>
                  <a:pt x="1" y="24"/>
                  <a:pt x="1" y="48"/>
                </a:cubicBezTo>
                <a:cubicBezTo>
                  <a:pt x="1" y="71"/>
                  <a:pt x="24" y="95"/>
                  <a:pt x="48" y="95"/>
                </a:cubicBezTo>
                <a:lnTo>
                  <a:pt x="1804" y="95"/>
                </a:lnTo>
                <a:cubicBezTo>
                  <a:pt x="1828" y="95"/>
                  <a:pt x="1851" y="71"/>
                  <a:pt x="1851" y="48"/>
                </a:cubicBezTo>
                <a:cubicBezTo>
                  <a:pt x="1851" y="24"/>
                  <a:pt x="1828" y="1"/>
                  <a:pt x="180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11"/>
          <p:cNvSpPr/>
          <p:nvPr/>
        </p:nvSpPr>
        <p:spPr>
          <a:xfrm>
            <a:off x="8205180" y="2509354"/>
            <a:ext cx="146409" cy="14222"/>
          </a:xfrm>
          <a:custGeom>
            <a:avLst/>
            <a:gdLst/>
            <a:ahLst/>
            <a:cxnLst/>
            <a:rect l="l" t="t" r="r" b="b"/>
            <a:pathLst>
              <a:path w="978" h="95" extrusionOk="0">
                <a:moveTo>
                  <a:pt x="53" y="1"/>
                </a:moveTo>
                <a:cubicBezTo>
                  <a:pt x="29" y="1"/>
                  <a:pt x="0" y="24"/>
                  <a:pt x="0" y="48"/>
                </a:cubicBezTo>
                <a:cubicBezTo>
                  <a:pt x="0" y="71"/>
                  <a:pt x="29" y="95"/>
                  <a:pt x="53" y="95"/>
                </a:cubicBezTo>
                <a:lnTo>
                  <a:pt x="931" y="95"/>
                </a:lnTo>
                <a:cubicBezTo>
                  <a:pt x="955" y="95"/>
                  <a:pt x="978" y="71"/>
                  <a:pt x="978" y="48"/>
                </a:cubicBezTo>
                <a:cubicBezTo>
                  <a:pt x="978" y="24"/>
                  <a:pt x="955" y="1"/>
                  <a:pt x="93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11"/>
          <p:cNvSpPr/>
          <p:nvPr/>
        </p:nvSpPr>
        <p:spPr>
          <a:xfrm>
            <a:off x="375027" y="4254141"/>
            <a:ext cx="266620" cy="14222"/>
          </a:xfrm>
          <a:custGeom>
            <a:avLst/>
            <a:gdLst/>
            <a:ahLst/>
            <a:cxnLst/>
            <a:rect l="l" t="t" r="r" b="b"/>
            <a:pathLst>
              <a:path w="1781" h="95" extrusionOk="0">
                <a:moveTo>
                  <a:pt x="47" y="1"/>
                </a:moveTo>
                <a:cubicBezTo>
                  <a:pt x="0" y="1"/>
                  <a:pt x="0" y="1"/>
                  <a:pt x="0" y="47"/>
                </a:cubicBezTo>
                <a:cubicBezTo>
                  <a:pt x="0" y="71"/>
                  <a:pt x="0" y="94"/>
                  <a:pt x="47" y="94"/>
                </a:cubicBezTo>
                <a:lnTo>
                  <a:pt x="1734" y="94"/>
                </a:lnTo>
                <a:cubicBezTo>
                  <a:pt x="1757" y="94"/>
                  <a:pt x="1780" y="71"/>
                  <a:pt x="1780" y="47"/>
                </a:cubicBezTo>
                <a:cubicBezTo>
                  <a:pt x="1780" y="1"/>
                  <a:pt x="1757" y="1"/>
                  <a:pt x="1734"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11"/>
          <p:cNvSpPr/>
          <p:nvPr/>
        </p:nvSpPr>
        <p:spPr>
          <a:xfrm>
            <a:off x="816952" y="3942133"/>
            <a:ext cx="212278" cy="14970"/>
          </a:xfrm>
          <a:custGeom>
            <a:avLst/>
            <a:gdLst/>
            <a:ahLst/>
            <a:cxnLst/>
            <a:rect l="l" t="t" r="r" b="b"/>
            <a:pathLst>
              <a:path w="1418" h="100" extrusionOk="0">
                <a:moveTo>
                  <a:pt x="53" y="0"/>
                </a:moveTo>
                <a:cubicBezTo>
                  <a:pt x="24" y="0"/>
                  <a:pt x="0" y="24"/>
                  <a:pt x="0" y="47"/>
                </a:cubicBezTo>
                <a:cubicBezTo>
                  <a:pt x="0" y="76"/>
                  <a:pt x="24" y="100"/>
                  <a:pt x="53" y="100"/>
                </a:cubicBezTo>
                <a:lnTo>
                  <a:pt x="1370" y="100"/>
                </a:lnTo>
                <a:cubicBezTo>
                  <a:pt x="1394" y="100"/>
                  <a:pt x="1417" y="76"/>
                  <a:pt x="1417" y="47"/>
                </a:cubicBezTo>
                <a:cubicBezTo>
                  <a:pt x="1417" y="24"/>
                  <a:pt x="1394" y="0"/>
                  <a:pt x="137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11"/>
          <p:cNvSpPr/>
          <p:nvPr/>
        </p:nvSpPr>
        <p:spPr>
          <a:xfrm>
            <a:off x="1551390" y="1135845"/>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11"/>
          <p:cNvSpPr/>
          <p:nvPr/>
        </p:nvSpPr>
        <p:spPr>
          <a:xfrm>
            <a:off x="1854745" y="90131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11"/>
          <p:cNvSpPr/>
          <p:nvPr/>
        </p:nvSpPr>
        <p:spPr>
          <a:xfrm>
            <a:off x="652881" y="3086153"/>
            <a:ext cx="219314" cy="15120"/>
          </a:xfrm>
          <a:custGeom>
            <a:avLst/>
            <a:gdLst/>
            <a:ahLst/>
            <a:cxnLst/>
            <a:rect l="l" t="t" r="r" b="b"/>
            <a:pathLst>
              <a:path w="1465" h="101" extrusionOk="0">
                <a:moveTo>
                  <a:pt x="48" y="1"/>
                </a:moveTo>
                <a:cubicBezTo>
                  <a:pt x="24" y="1"/>
                  <a:pt x="1" y="24"/>
                  <a:pt x="1" y="47"/>
                </a:cubicBezTo>
                <a:cubicBezTo>
                  <a:pt x="1" y="77"/>
                  <a:pt x="24" y="100"/>
                  <a:pt x="48" y="100"/>
                </a:cubicBezTo>
                <a:lnTo>
                  <a:pt x="1412" y="100"/>
                </a:lnTo>
                <a:cubicBezTo>
                  <a:pt x="1441" y="100"/>
                  <a:pt x="1465" y="77"/>
                  <a:pt x="1465" y="47"/>
                </a:cubicBezTo>
                <a:cubicBezTo>
                  <a:pt x="1465"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11"/>
          <p:cNvSpPr/>
          <p:nvPr/>
        </p:nvSpPr>
        <p:spPr>
          <a:xfrm>
            <a:off x="-191137" y="3027470"/>
            <a:ext cx="14970" cy="99103"/>
          </a:xfrm>
          <a:custGeom>
            <a:avLst/>
            <a:gdLst/>
            <a:ahLst/>
            <a:cxnLst/>
            <a:rect l="l" t="t" r="r" b="b"/>
            <a:pathLst>
              <a:path w="100" h="662" extrusionOk="0">
                <a:moveTo>
                  <a:pt x="53" y="0"/>
                </a:moveTo>
                <a:cubicBezTo>
                  <a:pt x="24" y="0"/>
                  <a:pt x="0" y="30"/>
                  <a:pt x="0" y="53"/>
                </a:cubicBezTo>
                <a:lnTo>
                  <a:pt x="0" y="615"/>
                </a:lnTo>
                <a:cubicBezTo>
                  <a:pt x="0" y="639"/>
                  <a:pt x="24" y="662"/>
                  <a:pt x="53" y="662"/>
                </a:cubicBezTo>
                <a:cubicBezTo>
                  <a:pt x="77" y="662"/>
                  <a:pt x="100" y="639"/>
                  <a:pt x="100" y="615"/>
                </a:cubicBezTo>
                <a:lnTo>
                  <a:pt x="100" y="53"/>
                </a:lnTo>
                <a:cubicBezTo>
                  <a:pt x="100" y="30"/>
                  <a:pt x="77" y="0"/>
                  <a:pt x="5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11"/>
          <p:cNvSpPr/>
          <p:nvPr/>
        </p:nvSpPr>
        <p:spPr>
          <a:xfrm>
            <a:off x="-235000" y="3071333"/>
            <a:ext cx="99253" cy="14970"/>
          </a:xfrm>
          <a:custGeom>
            <a:avLst/>
            <a:gdLst/>
            <a:ahLst/>
            <a:cxnLst/>
            <a:rect l="l" t="t" r="r" b="b"/>
            <a:pathLst>
              <a:path w="663" h="100" extrusionOk="0">
                <a:moveTo>
                  <a:pt x="53" y="0"/>
                </a:moveTo>
                <a:cubicBezTo>
                  <a:pt x="24" y="0"/>
                  <a:pt x="1" y="29"/>
                  <a:pt x="1" y="53"/>
                </a:cubicBezTo>
                <a:cubicBezTo>
                  <a:pt x="1" y="76"/>
                  <a:pt x="24" y="100"/>
                  <a:pt x="53" y="100"/>
                </a:cubicBezTo>
                <a:lnTo>
                  <a:pt x="610" y="100"/>
                </a:lnTo>
                <a:cubicBezTo>
                  <a:pt x="639" y="100"/>
                  <a:pt x="662" y="76"/>
                  <a:pt x="662" y="53"/>
                </a:cubicBezTo>
                <a:cubicBezTo>
                  <a:pt x="662" y="29"/>
                  <a:pt x="639" y="0"/>
                  <a:pt x="61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11"/>
          <p:cNvSpPr/>
          <p:nvPr/>
        </p:nvSpPr>
        <p:spPr>
          <a:xfrm>
            <a:off x="1211268" y="1289289"/>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11"/>
          <p:cNvSpPr/>
          <p:nvPr/>
        </p:nvSpPr>
        <p:spPr>
          <a:xfrm>
            <a:off x="1170998" y="1333152"/>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1"/>
          <p:cNvSpPr/>
          <p:nvPr/>
        </p:nvSpPr>
        <p:spPr>
          <a:xfrm>
            <a:off x="749933" y="4691915"/>
            <a:ext cx="15120" cy="99103"/>
          </a:xfrm>
          <a:custGeom>
            <a:avLst/>
            <a:gdLst/>
            <a:ahLst/>
            <a:cxnLst/>
            <a:rect l="l" t="t" r="r" b="b"/>
            <a:pathLst>
              <a:path w="101" h="662" extrusionOk="0">
                <a:moveTo>
                  <a:pt x="48" y="0"/>
                </a:moveTo>
                <a:cubicBezTo>
                  <a:pt x="24" y="0"/>
                  <a:pt x="1" y="24"/>
                  <a:pt x="1" y="47"/>
                </a:cubicBezTo>
                <a:lnTo>
                  <a:pt x="1" y="609"/>
                </a:lnTo>
                <a:cubicBezTo>
                  <a:pt x="1" y="633"/>
                  <a:pt x="24" y="662"/>
                  <a:pt x="48" y="662"/>
                </a:cubicBezTo>
                <a:cubicBezTo>
                  <a:pt x="71" y="662"/>
                  <a:pt x="100" y="633"/>
                  <a:pt x="100" y="609"/>
                </a:cubicBezTo>
                <a:lnTo>
                  <a:pt x="100" y="47"/>
                </a:lnTo>
                <a:cubicBezTo>
                  <a:pt x="100" y="24"/>
                  <a:pt x="71" y="0"/>
                  <a:pt x="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11"/>
          <p:cNvSpPr/>
          <p:nvPr/>
        </p:nvSpPr>
        <p:spPr>
          <a:xfrm>
            <a:off x="709664" y="4732184"/>
            <a:ext cx="94762" cy="15120"/>
          </a:xfrm>
          <a:custGeom>
            <a:avLst/>
            <a:gdLst/>
            <a:ahLst/>
            <a:cxnLst/>
            <a:rect l="l" t="t" r="r" b="b"/>
            <a:pathLst>
              <a:path w="633" h="101" extrusionOk="0">
                <a:moveTo>
                  <a:pt x="47" y="1"/>
                </a:moveTo>
                <a:cubicBezTo>
                  <a:pt x="1" y="1"/>
                  <a:pt x="1" y="24"/>
                  <a:pt x="1" y="47"/>
                </a:cubicBezTo>
                <a:cubicBezTo>
                  <a:pt x="1" y="71"/>
                  <a:pt x="1" y="100"/>
                  <a:pt x="47" y="100"/>
                </a:cubicBezTo>
                <a:lnTo>
                  <a:pt x="586" y="100"/>
                </a:lnTo>
                <a:cubicBezTo>
                  <a:pt x="633" y="100"/>
                  <a:pt x="633" y="71"/>
                  <a:pt x="633" y="47"/>
                </a:cubicBezTo>
                <a:cubicBezTo>
                  <a:pt x="633" y="24"/>
                  <a:pt x="633" y="1"/>
                  <a:pt x="58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1"/>
          <p:cNvSpPr/>
          <p:nvPr/>
        </p:nvSpPr>
        <p:spPr>
          <a:xfrm>
            <a:off x="6930620" y="394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1"/>
          <p:cNvSpPr/>
          <p:nvPr/>
        </p:nvSpPr>
        <p:spPr>
          <a:xfrm>
            <a:off x="6886758" y="434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1"/>
          <p:cNvSpPr/>
          <p:nvPr/>
        </p:nvSpPr>
        <p:spPr>
          <a:xfrm>
            <a:off x="8533775" y="2107107"/>
            <a:ext cx="15120" cy="99253"/>
          </a:xfrm>
          <a:custGeom>
            <a:avLst/>
            <a:gdLst/>
            <a:ahLst/>
            <a:cxnLst/>
            <a:rect l="l" t="t" r="r" b="b"/>
            <a:pathLst>
              <a:path w="101" h="663" extrusionOk="0">
                <a:moveTo>
                  <a:pt x="54" y="0"/>
                </a:moveTo>
                <a:cubicBezTo>
                  <a:pt x="30" y="0"/>
                  <a:pt x="1" y="30"/>
                  <a:pt x="1" y="53"/>
                </a:cubicBezTo>
                <a:lnTo>
                  <a:pt x="1" y="615"/>
                </a:lnTo>
                <a:cubicBezTo>
                  <a:pt x="1" y="639"/>
                  <a:pt x="30" y="662"/>
                  <a:pt x="54" y="662"/>
                </a:cubicBezTo>
                <a:cubicBezTo>
                  <a:pt x="77" y="662"/>
                  <a:pt x="100" y="639"/>
                  <a:pt x="100" y="615"/>
                </a:cubicBezTo>
                <a:lnTo>
                  <a:pt x="100" y="53"/>
                </a:lnTo>
                <a:cubicBezTo>
                  <a:pt x="100" y="30"/>
                  <a:pt x="77" y="0"/>
                  <a:pt x="54"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1"/>
          <p:cNvSpPr/>
          <p:nvPr/>
        </p:nvSpPr>
        <p:spPr>
          <a:xfrm>
            <a:off x="8494404" y="2150969"/>
            <a:ext cx="98355" cy="14970"/>
          </a:xfrm>
          <a:custGeom>
            <a:avLst/>
            <a:gdLst/>
            <a:ahLst/>
            <a:cxnLst/>
            <a:rect l="l" t="t" r="r" b="b"/>
            <a:pathLst>
              <a:path w="657" h="100" extrusionOk="0">
                <a:moveTo>
                  <a:pt x="47" y="0"/>
                </a:moveTo>
                <a:cubicBezTo>
                  <a:pt x="24" y="0"/>
                  <a:pt x="0" y="29"/>
                  <a:pt x="0" y="53"/>
                </a:cubicBezTo>
                <a:cubicBezTo>
                  <a:pt x="0" y="76"/>
                  <a:pt x="24" y="100"/>
                  <a:pt x="47" y="100"/>
                </a:cubicBezTo>
                <a:lnTo>
                  <a:pt x="609" y="100"/>
                </a:lnTo>
                <a:cubicBezTo>
                  <a:pt x="633" y="100"/>
                  <a:pt x="656" y="76"/>
                  <a:pt x="656" y="53"/>
                </a:cubicBezTo>
                <a:cubicBezTo>
                  <a:pt x="656" y="29"/>
                  <a:pt x="633" y="0"/>
                  <a:pt x="60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1"/>
          <p:cNvSpPr/>
          <p:nvPr/>
        </p:nvSpPr>
        <p:spPr>
          <a:xfrm>
            <a:off x="1633068" y="4571303"/>
            <a:ext cx="109732" cy="109732"/>
          </a:xfrm>
          <a:custGeom>
            <a:avLst/>
            <a:gdLst/>
            <a:ahLst/>
            <a:cxnLst/>
            <a:rect l="l" t="t" r="r" b="b"/>
            <a:pathLst>
              <a:path w="733" h="733" extrusionOk="0">
                <a:moveTo>
                  <a:pt x="363" y="95"/>
                </a:moveTo>
                <a:cubicBezTo>
                  <a:pt x="510" y="95"/>
                  <a:pt x="633" y="218"/>
                  <a:pt x="633" y="364"/>
                </a:cubicBezTo>
                <a:cubicBezTo>
                  <a:pt x="633" y="510"/>
                  <a:pt x="510" y="633"/>
                  <a:pt x="363" y="633"/>
                </a:cubicBezTo>
                <a:cubicBezTo>
                  <a:pt x="217" y="633"/>
                  <a:pt x="94" y="510"/>
                  <a:pt x="94" y="364"/>
                </a:cubicBezTo>
                <a:cubicBezTo>
                  <a:pt x="94" y="218"/>
                  <a:pt x="217" y="95"/>
                  <a:pt x="363" y="95"/>
                </a:cubicBezTo>
                <a:close/>
                <a:moveTo>
                  <a:pt x="363" y="1"/>
                </a:moveTo>
                <a:cubicBezTo>
                  <a:pt x="147" y="1"/>
                  <a:pt x="0" y="147"/>
                  <a:pt x="0" y="364"/>
                </a:cubicBezTo>
                <a:cubicBezTo>
                  <a:pt x="0" y="557"/>
                  <a:pt x="147" y="733"/>
                  <a:pt x="363" y="733"/>
                </a:cubicBezTo>
                <a:cubicBezTo>
                  <a:pt x="562" y="733"/>
                  <a:pt x="732" y="557"/>
                  <a:pt x="732" y="364"/>
                </a:cubicBezTo>
                <a:cubicBezTo>
                  <a:pt x="732" y="147"/>
                  <a:pt x="562" y="1"/>
                  <a:pt x="36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1"/>
          <p:cNvSpPr/>
          <p:nvPr/>
        </p:nvSpPr>
        <p:spPr>
          <a:xfrm>
            <a:off x="3187670" y="4568744"/>
            <a:ext cx="109732" cy="114073"/>
          </a:xfrm>
          <a:custGeom>
            <a:avLst/>
            <a:gdLst/>
            <a:ahLst/>
            <a:cxnLst/>
            <a:rect l="l" t="t" r="r" b="b"/>
            <a:pathLst>
              <a:path w="733" h="762" extrusionOk="0">
                <a:moveTo>
                  <a:pt x="363" y="100"/>
                </a:moveTo>
                <a:cubicBezTo>
                  <a:pt x="510" y="100"/>
                  <a:pt x="633" y="223"/>
                  <a:pt x="633" y="392"/>
                </a:cubicBezTo>
                <a:cubicBezTo>
                  <a:pt x="633" y="539"/>
                  <a:pt x="510" y="662"/>
                  <a:pt x="363" y="662"/>
                </a:cubicBezTo>
                <a:cubicBezTo>
                  <a:pt x="217" y="662"/>
                  <a:pt x="94" y="539"/>
                  <a:pt x="94" y="392"/>
                </a:cubicBezTo>
                <a:cubicBezTo>
                  <a:pt x="94" y="223"/>
                  <a:pt x="217" y="100"/>
                  <a:pt x="363" y="100"/>
                </a:cubicBezTo>
                <a:close/>
                <a:moveTo>
                  <a:pt x="363" y="0"/>
                </a:moveTo>
                <a:cubicBezTo>
                  <a:pt x="170" y="0"/>
                  <a:pt x="0" y="176"/>
                  <a:pt x="0" y="392"/>
                </a:cubicBezTo>
                <a:cubicBezTo>
                  <a:pt x="0" y="586"/>
                  <a:pt x="170" y="761"/>
                  <a:pt x="363" y="761"/>
                </a:cubicBezTo>
                <a:cubicBezTo>
                  <a:pt x="586" y="761"/>
                  <a:pt x="732" y="586"/>
                  <a:pt x="732" y="392"/>
                </a:cubicBezTo>
                <a:cubicBezTo>
                  <a:pt x="732" y="176"/>
                  <a:pt x="586" y="0"/>
                  <a:pt x="36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1"/>
          <p:cNvSpPr/>
          <p:nvPr/>
        </p:nvSpPr>
        <p:spPr>
          <a:xfrm>
            <a:off x="4492220" y="4585375"/>
            <a:ext cx="15120" cy="99253"/>
          </a:xfrm>
          <a:custGeom>
            <a:avLst/>
            <a:gdLst/>
            <a:ahLst/>
            <a:cxnLst/>
            <a:rect l="l" t="t" r="r" b="b"/>
            <a:pathLst>
              <a:path w="101" h="663" extrusionOk="0">
                <a:moveTo>
                  <a:pt x="53" y="1"/>
                </a:moveTo>
                <a:cubicBezTo>
                  <a:pt x="24" y="1"/>
                  <a:pt x="1" y="24"/>
                  <a:pt x="1" y="53"/>
                </a:cubicBezTo>
                <a:lnTo>
                  <a:pt x="1" y="609"/>
                </a:lnTo>
                <a:cubicBezTo>
                  <a:pt x="1" y="639"/>
                  <a:pt x="24" y="662"/>
                  <a:pt x="53" y="662"/>
                </a:cubicBezTo>
                <a:cubicBezTo>
                  <a:pt x="77" y="662"/>
                  <a:pt x="100" y="639"/>
                  <a:pt x="100" y="609"/>
                </a:cubicBezTo>
                <a:lnTo>
                  <a:pt x="100" y="53"/>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1"/>
          <p:cNvSpPr/>
          <p:nvPr/>
        </p:nvSpPr>
        <p:spPr>
          <a:xfrm>
            <a:off x="4448358" y="4625645"/>
            <a:ext cx="99253" cy="15120"/>
          </a:xfrm>
          <a:custGeom>
            <a:avLst/>
            <a:gdLst/>
            <a:ahLst/>
            <a:cxnLst/>
            <a:rect l="l" t="t" r="r" b="b"/>
            <a:pathLst>
              <a:path w="663" h="101" extrusionOk="0">
                <a:moveTo>
                  <a:pt x="54" y="1"/>
                </a:moveTo>
                <a:cubicBezTo>
                  <a:pt x="24" y="1"/>
                  <a:pt x="1" y="24"/>
                  <a:pt x="1" y="48"/>
                </a:cubicBezTo>
                <a:cubicBezTo>
                  <a:pt x="1" y="77"/>
                  <a:pt x="24" y="100"/>
                  <a:pt x="54" y="100"/>
                </a:cubicBezTo>
                <a:lnTo>
                  <a:pt x="610" y="100"/>
                </a:lnTo>
                <a:cubicBezTo>
                  <a:pt x="639" y="100"/>
                  <a:pt x="663" y="77"/>
                  <a:pt x="663" y="48"/>
                </a:cubicBezTo>
                <a:cubicBezTo>
                  <a:pt x="663" y="24"/>
                  <a:pt x="639" y="1"/>
                  <a:pt x="61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1"/>
          <p:cNvSpPr/>
          <p:nvPr/>
        </p:nvSpPr>
        <p:spPr>
          <a:xfrm flipH="1">
            <a:off x="8766270" y="4564888"/>
            <a:ext cx="109582" cy="109732"/>
          </a:xfrm>
          <a:custGeom>
            <a:avLst/>
            <a:gdLst/>
            <a:ahLst/>
            <a:cxnLst/>
            <a:rect l="l" t="t" r="r" b="b"/>
            <a:pathLst>
              <a:path w="732" h="733" extrusionOk="0">
                <a:moveTo>
                  <a:pt x="369" y="100"/>
                </a:moveTo>
                <a:cubicBezTo>
                  <a:pt x="515" y="100"/>
                  <a:pt x="638" y="223"/>
                  <a:pt x="638" y="370"/>
                </a:cubicBezTo>
                <a:cubicBezTo>
                  <a:pt x="638" y="516"/>
                  <a:pt x="515" y="639"/>
                  <a:pt x="369" y="639"/>
                </a:cubicBezTo>
                <a:cubicBezTo>
                  <a:pt x="223" y="639"/>
                  <a:pt x="100" y="516"/>
                  <a:pt x="100" y="370"/>
                </a:cubicBezTo>
                <a:cubicBezTo>
                  <a:pt x="100" y="223"/>
                  <a:pt x="223" y="100"/>
                  <a:pt x="369" y="100"/>
                </a:cubicBezTo>
                <a:close/>
                <a:moveTo>
                  <a:pt x="369" y="1"/>
                </a:moveTo>
                <a:cubicBezTo>
                  <a:pt x="170" y="1"/>
                  <a:pt x="0" y="176"/>
                  <a:pt x="0" y="370"/>
                </a:cubicBezTo>
                <a:cubicBezTo>
                  <a:pt x="0" y="586"/>
                  <a:pt x="170" y="733"/>
                  <a:pt x="369" y="733"/>
                </a:cubicBezTo>
                <a:cubicBezTo>
                  <a:pt x="562" y="733"/>
                  <a:pt x="732" y="586"/>
                  <a:pt x="732" y="370"/>
                </a:cubicBezTo>
                <a:cubicBezTo>
                  <a:pt x="732" y="176"/>
                  <a:pt x="562" y="1"/>
                  <a:pt x="36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1"/>
          <p:cNvSpPr/>
          <p:nvPr/>
        </p:nvSpPr>
        <p:spPr>
          <a:xfrm flipH="1">
            <a:off x="7812520" y="3747070"/>
            <a:ext cx="219314" cy="15120"/>
          </a:xfrm>
          <a:custGeom>
            <a:avLst/>
            <a:gdLst/>
            <a:ahLst/>
            <a:cxnLst/>
            <a:rect l="l" t="t" r="r" b="b"/>
            <a:pathLst>
              <a:path w="1465" h="101" extrusionOk="0">
                <a:moveTo>
                  <a:pt x="47" y="1"/>
                </a:moveTo>
                <a:cubicBezTo>
                  <a:pt x="24" y="1"/>
                  <a:pt x="1" y="24"/>
                  <a:pt x="1" y="48"/>
                </a:cubicBezTo>
                <a:cubicBezTo>
                  <a:pt x="1" y="77"/>
                  <a:pt x="24" y="101"/>
                  <a:pt x="47" y="101"/>
                </a:cubicBezTo>
                <a:lnTo>
                  <a:pt x="1412" y="101"/>
                </a:lnTo>
                <a:cubicBezTo>
                  <a:pt x="1441" y="101"/>
                  <a:pt x="1464" y="77"/>
                  <a:pt x="1464" y="48"/>
                </a:cubicBezTo>
                <a:cubicBezTo>
                  <a:pt x="1464" y="24"/>
                  <a:pt x="1441" y="1"/>
                  <a:pt x="141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1"/>
          <p:cNvSpPr/>
          <p:nvPr/>
        </p:nvSpPr>
        <p:spPr>
          <a:xfrm flipH="1">
            <a:off x="7724945" y="3674465"/>
            <a:ext cx="146409" cy="14072"/>
          </a:xfrm>
          <a:custGeom>
            <a:avLst/>
            <a:gdLst/>
            <a:ahLst/>
            <a:cxnLst/>
            <a:rect l="l" t="t" r="r" b="b"/>
            <a:pathLst>
              <a:path w="978" h="94" extrusionOk="0">
                <a:moveTo>
                  <a:pt x="47" y="0"/>
                </a:moveTo>
                <a:cubicBezTo>
                  <a:pt x="23" y="0"/>
                  <a:pt x="0" y="23"/>
                  <a:pt x="0" y="47"/>
                </a:cubicBezTo>
                <a:cubicBezTo>
                  <a:pt x="0" y="70"/>
                  <a:pt x="23" y="94"/>
                  <a:pt x="47" y="94"/>
                </a:cubicBezTo>
                <a:lnTo>
                  <a:pt x="925" y="94"/>
                </a:lnTo>
                <a:cubicBezTo>
                  <a:pt x="954" y="94"/>
                  <a:pt x="978" y="70"/>
                  <a:pt x="978" y="47"/>
                </a:cubicBezTo>
                <a:cubicBezTo>
                  <a:pt x="978" y="23"/>
                  <a:pt x="954" y="0"/>
                  <a:pt x="92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1"/>
          <p:cNvSpPr/>
          <p:nvPr/>
        </p:nvSpPr>
        <p:spPr>
          <a:xfrm flipH="1">
            <a:off x="8356836" y="3900514"/>
            <a:ext cx="15120" cy="99253"/>
          </a:xfrm>
          <a:custGeom>
            <a:avLst/>
            <a:gdLst/>
            <a:ahLst/>
            <a:cxnLst/>
            <a:rect l="l" t="t" r="r" b="b"/>
            <a:pathLst>
              <a:path w="101" h="663" extrusionOk="0">
                <a:moveTo>
                  <a:pt x="53" y="1"/>
                </a:moveTo>
                <a:cubicBezTo>
                  <a:pt x="24" y="1"/>
                  <a:pt x="1" y="24"/>
                  <a:pt x="1" y="47"/>
                </a:cubicBezTo>
                <a:lnTo>
                  <a:pt x="1" y="610"/>
                </a:lnTo>
                <a:cubicBezTo>
                  <a:pt x="1" y="633"/>
                  <a:pt x="24" y="662"/>
                  <a:pt x="53" y="662"/>
                </a:cubicBezTo>
                <a:cubicBezTo>
                  <a:pt x="77" y="662"/>
                  <a:pt x="100" y="633"/>
                  <a:pt x="100" y="610"/>
                </a:cubicBezTo>
                <a:lnTo>
                  <a:pt x="100" y="47"/>
                </a:lnTo>
                <a:cubicBezTo>
                  <a:pt x="100" y="24"/>
                  <a:pt x="77" y="1"/>
                  <a:pt x="5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1"/>
          <p:cNvSpPr/>
          <p:nvPr/>
        </p:nvSpPr>
        <p:spPr>
          <a:xfrm flipH="1">
            <a:off x="8312973" y="3944377"/>
            <a:ext cx="99253" cy="14970"/>
          </a:xfrm>
          <a:custGeom>
            <a:avLst/>
            <a:gdLst/>
            <a:ahLst/>
            <a:cxnLst/>
            <a:rect l="l" t="t" r="r" b="b"/>
            <a:pathLst>
              <a:path w="663" h="100" extrusionOk="0">
                <a:moveTo>
                  <a:pt x="53" y="0"/>
                </a:moveTo>
                <a:cubicBezTo>
                  <a:pt x="30" y="0"/>
                  <a:pt x="0" y="24"/>
                  <a:pt x="0" y="47"/>
                </a:cubicBezTo>
                <a:cubicBezTo>
                  <a:pt x="0" y="77"/>
                  <a:pt x="30" y="100"/>
                  <a:pt x="53" y="100"/>
                </a:cubicBezTo>
                <a:lnTo>
                  <a:pt x="615" y="100"/>
                </a:lnTo>
                <a:cubicBezTo>
                  <a:pt x="639" y="100"/>
                  <a:pt x="662" y="77"/>
                  <a:pt x="662" y="47"/>
                </a:cubicBezTo>
                <a:cubicBezTo>
                  <a:pt x="662" y="24"/>
                  <a:pt x="639" y="0"/>
                  <a:pt x="615"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1"/>
          <p:cNvSpPr/>
          <p:nvPr/>
        </p:nvSpPr>
        <p:spPr>
          <a:xfrm flipH="1">
            <a:off x="7135200" y="38538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1"/>
          <p:cNvSpPr/>
          <p:nvPr/>
        </p:nvSpPr>
        <p:spPr>
          <a:xfrm flipH="1">
            <a:off x="5916000" y="27240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1"/>
          <p:cNvSpPr/>
          <p:nvPr/>
        </p:nvSpPr>
        <p:spPr>
          <a:xfrm flipH="1">
            <a:off x="-296525" y="485350"/>
            <a:ext cx="3484200" cy="5601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1"/>
          <p:cNvSpPr/>
          <p:nvPr/>
        </p:nvSpPr>
        <p:spPr>
          <a:xfrm flipH="1">
            <a:off x="-1475400" y="4311000"/>
            <a:ext cx="34842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4">
  <p:cSld name="CUSTOM_14">
    <p:spTree>
      <p:nvGrpSpPr>
        <p:cNvPr id="1" name="Shape 1172"/>
        <p:cNvGrpSpPr/>
        <p:nvPr/>
      </p:nvGrpSpPr>
      <p:grpSpPr>
        <a:xfrm>
          <a:off x="0" y="0"/>
          <a:ext cx="0" cy="0"/>
          <a:chOff x="0" y="0"/>
          <a:chExt cx="0" cy="0"/>
        </a:xfrm>
      </p:grpSpPr>
      <p:sp>
        <p:nvSpPr>
          <p:cNvPr id="1173" name="Google Shape;1173;p29"/>
          <p:cNvSpPr/>
          <p:nvPr/>
        </p:nvSpPr>
        <p:spPr>
          <a:xfrm>
            <a:off x="-1233991"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29"/>
          <p:cNvSpPr/>
          <p:nvPr/>
        </p:nvSpPr>
        <p:spPr>
          <a:xfrm flipH="1">
            <a:off x="7864209" y="42583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5" name="Google Shape;1175;p29"/>
          <p:cNvGrpSpPr/>
          <p:nvPr/>
        </p:nvGrpSpPr>
        <p:grpSpPr>
          <a:xfrm flipH="1">
            <a:off x="-57150" y="116972"/>
            <a:ext cx="8939572" cy="4824996"/>
            <a:chOff x="204436" y="116972"/>
            <a:chExt cx="8939572" cy="4824996"/>
          </a:xfrm>
        </p:grpSpPr>
        <p:sp>
          <p:nvSpPr>
            <p:cNvPr id="1176" name="Google Shape;1176;p29"/>
            <p:cNvSpPr/>
            <p:nvPr/>
          </p:nvSpPr>
          <p:spPr>
            <a:xfrm>
              <a:off x="13651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29"/>
            <p:cNvSpPr/>
            <p:nvPr/>
          </p:nvSpPr>
          <p:spPr>
            <a:xfrm>
              <a:off x="13329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29"/>
            <p:cNvSpPr/>
            <p:nvPr/>
          </p:nvSpPr>
          <p:spPr>
            <a:xfrm>
              <a:off x="645606" y="15453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29"/>
            <p:cNvSpPr/>
            <p:nvPr/>
          </p:nvSpPr>
          <p:spPr>
            <a:xfrm>
              <a:off x="4651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29"/>
            <p:cNvSpPr/>
            <p:nvPr/>
          </p:nvSpPr>
          <p:spPr>
            <a:xfrm>
              <a:off x="1196796" y="2162464"/>
              <a:ext cx="49" cy="65928"/>
            </a:xfrm>
            <a:custGeom>
              <a:avLst/>
              <a:gdLst/>
              <a:ahLst/>
              <a:cxnLst/>
              <a:rect l="l" t="t" r="r" b="b"/>
              <a:pathLst>
                <a:path w="1" h="1359" fill="none" extrusionOk="0">
                  <a:moveTo>
                    <a:pt x="0" y="0"/>
                  </a:moveTo>
                  <a:lnTo>
                    <a:pt x="0" y="1358"/>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29"/>
            <p:cNvSpPr/>
            <p:nvPr/>
          </p:nvSpPr>
          <p:spPr>
            <a:xfrm>
              <a:off x="1164536" y="2196616"/>
              <a:ext cx="64036" cy="49"/>
            </a:xfrm>
            <a:custGeom>
              <a:avLst/>
              <a:gdLst/>
              <a:ahLst/>
              <a:cxnLst/>
              <a:rect l="l" t="t" r="r" b="b"/>
              <a:pathLst>
                <a:path w="1320" h="1" fill="none" extrusionOk="0">
                  <a:moveTo>
                    <a:pt x="1320" y="0"/>
                  </a:moveTo>
                  <a:lnTo>
                    <a:pt x="1"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29"/>
            <p:cNvSpPr/>
            <p:nvPr/>
          </p:nvSpPr>
          <p:spPr>
            <a:xfrm>
              <a:off x="751845" y="27656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29"/>
            <p:cNvSpPr/>
            <p:nvPr/>
          </p:nvSpPr>
          <p:spPr>
            <a:xfrm>
              <a:off x="296803" y="2338997"/>
              <a:ext cx="348805" cy="49"/>
            </a:xfrm>
            <a:custGeom>
              <a:avLst/>
              <a:gdLst/>
              <a:ahLst/>
              <a:cxnLst/>
              <a:rect l="l" t="t" r="r" b="b"/>
              <a:pathLst>
                <a:path w="7190" h="1" fill="none" extrusionOk="0">
                  <a:moveTo>
                    <a:pt x="1" y="0"/>
                  </a:moveTo>
                  <a:lnTo>
                    <a:pt x="7189"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29"/>
            <p:cNvSpPr/>
            <p:nvPr/>
          </p:nvSpPr>
          <p:spPr>
            <a:xfrm>
              <a:off x="1236721" y="4182680"/>
              <a:ext cx="49" cy="65928"/>
            </a:xfrm>
            <a:custGeom>
              <a:avLst/>
              <a:gdLst/>
              <a:ahLst/>
              <a:cxnLst/>
              <a:rect l="l" t="t" r="r" b="b"/>
              <a:pathLst>
                <a:path w="1" h="1359" fill="none" extrusionOk="0">
                  <a:moveTo>
                    <a:pt x="0" y="0"/>
                  </a:moveTo>
                  <a:lnTo>
                    <a:pt x="0" y="1359"/>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29"/>
            <p:cNvSpPr/>
            <p:nvPr/>
          </p:nvSpPr>
          <p:spPr>
            <a:xfrm>
              <a:off x="1204461" y="4214891"/>
              <a:ext cx="64522" cy="49"/>
            </a:xfrm>
            <a:custGeom>
              <a:avLst/>
              <a:gdLst/>
              <a:ahLst/>
              <a:cxnLst/>
              <a:rect l="l" t="t" r="r" b="b"/>
              <a:pathLst>
                <a:path w="1330" h="1" fill="none" extrusionOk="0">
                  <a:moveTo>
                    <a:pt x="1329" y="1"/>
                  </a:moveTo>
                  <a:lnTo>
                    <a:pt x="1" y="1"/>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29"/>
            <p:cNvSpPr/>
            <p:nvPr/>
          </p:nvSpPr>
          <p:spPr>
            <a:xfrm>
              <a:off x="1921702" y="4488705"/>
              <a:ext cx="60204" cy="62581"/>
            </a:xfrm>
            <a:custGeom>
              <a:avLst/>
              <a:gdLst/>
              <a:ahLst/>
              <a:cxnLst/>
              <a:rect l="l" t="t" r="r" b="b"/>
              <a:pathLst>
                <a:path w="1241" h="1290" fill="none" extrusionOk="0">
                  <a:moveTo>
                    <a:pt x="1240" y="626"/>
                  </a:moveTo>
                  <a:cubicBezTo>
                    <a:pt x="1240" y="993"/>
                    <a:pt x="953" y="1290"/>
                    <a:pt x="625" y="1290"/>
                  </a:cubicBezTo>
                  <a:cubicBezTo>
                    <a:pt x="288" y="1290"/>
                    <a:pt x="1" y="993"/>
                    <a:pt x="1" y="626"/>
                  </a:cubicBezTo>
                  <a:cubicBezTo>
                    <a:pt x="1" y="298"/>
                    <a:pt x="288" y="1"/>
                    <a:pt x="625" y="1"/>
                  </a:cubicBezTo>
                  <a:cubicBezTo>
                    <a:pt x="953" y="1"/>
                    <a:pt x="1240" y="298"/>
                    <a:pt x="1240" y="626"/>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29"/>
            <p:cNvSpPr/>
            <p:nvPr/>
          </p:nvSpPr>
          <p:spPr>
            <a:xfrm>
              <a:off x="2573013" y="4649147"/>
              <a:ext cx="254497" cy="49"/>
            </a:xfrm>
            <a:custGeom>
              <a:avLst/>
              <a:gdLst/>
              <a:ahLst/>
              <a:cxnLst/>
              <a:rect l="l" t="t" r="r" b="b"/>
              <a:pathLst>
                <a:path w="5246" h="1" fill="none" extrusionOk="0">
                  <a:moveTo>
                    <a:pt x="1" y="0"/>
                  </a:moveTo>
                  <a:lnTo>
                    <a:pt x="5246" y="0"/>
                  </a:lnTo>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29"/>
            <p:cNvSpPr/>
            <p:nvPr/>
          </p:nvSpPr>
          <p:spPr>
            <a:xfrm>
              <a:off x="1168417" y="309417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29"/>
            <p:cNvSpPr/>
            <p:nvPr/>
          </p:nvSpPr>
          <p:spPr>
            <a:xfrm>
              <a:off x="1134264" y="312638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29"/>
            <p:cNvSpPr/>
            <p:nvPr/>
          </p:nvSpPr>
          <p:spPr>
            <a:xfrm>
              <a:off x="204436" y="34813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29"/>
            <p:cNvSpPr/>
            <p:nvPr/>
          </p:nvSpPr>
          <p:spPr>
            <a:xfrm>
              <a:off x="1170309" y="348712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29"/>
            <p:cNvSpPr/>
            <p:nvPr/>
          </p:nvSpPr>
          <p:spPr>
            <a:xfrm>
              <a:off x="535385" y="492522"/>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29"/>
            <p:cNvSpPr/>
            <p:nvPr/>
          </p:nvSpPr>
          <p:spPr>
            <a:xfrm>
              <a:off x="3604861" y="462519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29"/>
            <p:cNvSpPr/>
            <p:nvPr/>
          </p:nvSpPr>
          <p:spPr>
            <a:xfrm>
              <a:off x="75786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29"/>
            <p:cNvSpPr/>
            <p:nvPr/>
          </p:nvSpPr>
          <p:spPr>
            <a:xfrm>
              <a:off x="7016767" y="48679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29"/>
            <p:cNvSpPr/>
            <p:nvPr/>
          </p:nvSpPr>
          <p:spPr>
            <a:xfrm>
              <a:off x="6982614" y="49001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29"/>
            <p:cNvSpPr/>
            <p:nvPr/>
          </p:nvSpPr>
          <p:spPr>
            <a:xfrm>
              <a:off x="8733761" y="4879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29"/>
            <p:cNvSpPr/>
            <p:nvPr/>
          </p:nvSpPr>
          <p:spPr>
            <a:xfrm>
              <a:off x="6104259" y="46512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29"/>
            <p:cNvSpPr/>
            <p:nvPr/>
          </p:nvSpPr>
          <p:spPr>
            <a:xfrm>
              <a:off x="6038357" y="48627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29"/>
            <p:cNvSpPr/>
            <p:nvPr/>
          </p:nvSpPr>
          <p:spPr>
            <a:xfrm>
              <a:off x="6006146" y="51994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29"/>
            <p:cNvSpPr/>
            <p:nvPr/>
          </p:nvSpPr>
          <p:spPr>
            <a:xfrm>
              <a:off x="5318831" y="1279968"/>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chemeClr val="accent4"/>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29"/>
            <p:cNvSpPr/>
            <p:nvPr/>
          </p:nvSpPr>
          <p:spPr>
            <a:xfrm>
              <a:off x="5138364" y="66232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29"/>
            <p:cNvSpPr/>
            <p:nvPr/>
          </p:nvSpPr>
          <p:spPr>
            <a:xfrm>
              <a:off x="5208610" y="22714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29"/>
            <p:cNvSpPr/>
            <p:nvPr/>
          </p:nvSpPr>
          <p:spPr>
            <a:xfrm>
              <a:off x="3260607" y="826125"/>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29"/>
            <p:cNvSpPr/>
            <p:nvPr/>
          </p:nvSpPr>
          <p:spPr>
            <a:xfrm>
              <a:off x="3228396" y="859792"/>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29"/>
            <p:cNvSpPr/>
            <p:nvPr/>
          </p:nvSpPr>
          <p:spPr>
            <a:xfrm>
              <a:off x="2360614" y="1002174"/>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29"/>
            <p:cNvSpPr/>
            <p:nvPr/>
          </p:nvSpPr>
          <p:spPr>
            <a:xfrm>
              <a:off x="2430860" y="566997"/>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29"/>
            <p:cNvSpPr/>
            <p:nvPr/>
          </p:nvSpPr>
          <p:spPr>
            <a:xfrm>
              <a:off x="4670307" y="901338"/>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29"/>
            <p:cNvSpPr/>
            <p:nvPr/>
          </p:nvSpPr>
          <p:spPr>
            <a:xfrm>
              <a:off x="4638096" y="935005"/>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29"/>
            <p:cNvSpPr/>
            <p:nvPr/>
          </p:nvSpPr>
          <p:spPr>
            <a:xfrm>
              <a:off x="3770314" y="1077386"/>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29"/>
            <p:cNvSpPr/>
            <p:nvPr/>
          </p:nvSpPr>
          <p:spPr>
            <a:xfrm>
              <a:off x="3840560" y="642210"/>
              <a:ext cx="60156"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29"/>
            <p:cNvSpPr/>
            <p:nvPr/>
          </p:nvSpPr>
          <p:spPr>
            <a:xfrm>
              <a:off x="7546857" y="37610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29"/>
            <p:cNvSpPr/>
            <p:nvPr/>
          </p:nvSpPr>
          <p:spPr>
            <a:xfrm>
              <a:off x="7514646" y="40976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29"/>
            <p:cNvSpPr/>
            <p:nvPr/>
          </p:nvSpPr>
          <p:spPr>
            <a:xfrm>
              <a:off x="6646864" y="55214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29"/>
            <p:cNvSpPr/>
            <p:nvPr/>
          </p:nvSpPr>
          <p:spPr>
            <a:xfrm>
              <a:off x="6717110" y="11697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29"/>
            <p:cNvSpPr/>
            <p:nvPr/>
          </p:nvSpPr>
          <p:spPr>
            <a:xfrm>
              <a:off x="9112232" y="751650"/>
              <a:ext cx="49" cy="65928"/>
            </a:xfrm>
            <a:custGeom>
              <a:avLst/>
              <a:gdLst/>
              <a:ahLst/>
              <a:cxnLst/>
              <a:rect l="l" t="t" r="r" b="b"/>
              <a:pathLst>
                <a:path w="1" h="1359" fill="none" extrusionOk="0">
                  <a:moveTo>
                    <a:pt x="1" y="0"/>
                  </a:moveTo>
                  <a:lnTo>
                    <a:pt x="1" y="1359"/>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29"/>
            <p:cNvSpPr/>
            <p:nvPr/>
          </p:nvSpPr>
          <p:spPr>
            <a:xfrm>
              <a:off x="9080021" y="785317"/>
              <a:ext cx="63988" cy="49"/>
            </a:xfrm>
            <a:custGeom>
              <a:avLst/>
              <a:gdLst/>
              <a:ahLst/>
              <a:cxnLst/>
              <a:rect l="l" t="t" r="r" b="b"/>
              <a:pathLst>
                <a:path w="1319" h="1" fill="none" extrusionOk="0">
                  <a:moveTo>
                    <a:pt x="1319" y="1"/>
                  </a:moveTo>
                  <a:lnTo>
                    <a:pt x="0"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29"/>
            <p:cNvSpPr/>
            <p:nvPr/>
          </p:nvSpPr>
          <p:spPr>
            <a:xfrm>
              <a:off x="8212239" y="927699"/>
              <a:ext cx="348805" cy="49"/>
            </a:xfrm>
            <a:custGeom>
              <a:avLst/>
              <a:gdLst/>
              <a:ahLst/>
              <a:cxnLst/>
              <a:rect l="l" t="t" r="r" b="b"/>
              <a:pathLst>
                <a:path w="7190" h="1" fill="none" extrusionOk="0">
                  <a:moveTo>
                    <a:pt x="1" y="0"/>
                  </a:moveTo>
                  <a:lnTo>
                    <a:pt x="719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29"/>
            <p:cNvSpPr/>
            <p:nvPr/>
          </p:nvSpPr>
          <p:spPr>
            <a:xfrm>
              <a:off x="8282485" y="492522"/>
              <a:ext cx="60155" cy="62096"/>
            </a:xfrm>
            <a:custGeom>
              <a:avLst/>
              <a:gdLst/>
              <a:ahLst/>
              <a:cxnLst/>
              <a:rect l="l" t="t" r="r" b="b"/>
              <a:pathLst>
                <a:path w="1240" h="1280" fill="none" extrusionOk="0">
                  <a:moveTo>
                    <a:pt x="1240" y="625"/>
                  </a:moveTo>
                  <a:cubicBezTo>
                    <a:pt x="1240" y="992"/>
                    <a:pt x="992" y="1279"/>
                    <a:pt x="615" y="1279"/>
                  </a:cubicBezTo>
                  <a:cubicBezTo>
                    <a:pt x="288" y="1279"/>
                    <a:pt x="1" y="992"/>
                    <a:pt x="1" y="625"/>
                  </a:cubicBezTo>
                  <a:cubicBezTo>
                    <a:pt x="1" y="288"/>
                    <a:pt x="288" y="0"/>
                    <a:pt x="615" y="0"/>
                  </a:cubicBezTo>
                  <a:cubicBezTo>
                    <a:pt x="992" y="0"/>
                    <a:pt x="1240" y="288"/>
                    <a:pt x="1240" y="625"/>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29"/>
            <p:cNvSpPr/>
            <p:nvPr/>
          </p:nvSpPr>
          <p:spPr>
            <a:xfrm>
              <a:off x="8316617" y="4624827"/>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29"/>
            <p:cNvSpPr/>
            <p:nvPr/>
          </p:nvSpPr>
          <p:spPr>
            <a:xfrm>
              <a:off x="8282464" y="4657039"/>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29"/>
            <p:cNvSpPr/>
            <p:nvPr/>
          </p:nvSpPr>
          <p:spPr>
            <a:xfrm>
              <a:off x="4723134" y="4783371"/>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29"/>
            <p:cNvSpPr/>
            <p:nvPr/>
          </p:nvSpPr>
          <p:spPr>
            <a:xfrm>
              <a:off x="9074167" y="4410702"/>
              <a:ext cx="49" cy="66414"/>
            </a:xfrm>
            <a:custGeom>
              <a:avLst/>
              <a:gdLst/>
              <a:ahLst/>
              <a:cxnLst/>
              <a:rect l="l" t="t" r="r" b="b"/>
              <a:pathLst>
                <a:path w="1" h="1369" fill="none" extrusionOk="0">
                  <a:moveTo>
                    <a:pt x="0" y="0"/>
                  </a:moveTo>
                  <a:lnTo>
                    <a:pt x="0" y="1368"/>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29"/>
            <p:cNvSpPr/>
            <p:nvPr/>
          </p:nvSpPr>
          <p:spPr>
            <a:xfrm>
              <a:off x="9040014" y="4442914"/>
              <a:ext cx="66414" cy="49"/>
            </a:xfrm>
            <a:custGeom>
              <a:avLst/>
              <a:gdLst/>
              <a:ahLst/>
              <a:cxnLst/>
              <a:rect l="l" t="t" r="r" b="b"/>
              <a:pathLst>
                <a:path w="1369" h="1" fill="none" extrusionOk="0">
                  <a:moveTo>
                    <a:pt x="1368" y="0"/>
                  </a:moveTo>
                  <a:lnTo>
                    <a:pt x="0" y="0"/>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29"/>
            <p:cNvSpPr/>
            <p:nvPr/>
          </p:nvSpPr>
          <p:spPr>
            <a:xfrm>
              <a:off x="5290786" y="4797873"/>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29"/>
            <p:cNvSpPr/>
            <p:nvPr/>
          </p:nvSpPr>
          <p:spPr>
            <a:xfrm>
              <a:off x="6256659" y="4803646"/>
              <a:ext cx="254982" cy="49"/>
            </a:xfrm>
            <a:custGeom>
              <a:avLst/>
              <a:gdLst/>
              <a:ahLst/>
              <a:cxnLst/>
              <a:rect l="l" t="t" r="r" b="b"/>
              <a:pathLst>
                <a:path w="5256" h="1" fill="none" extrusionOk="0">
                  <a:moveTo>
                    <a:pt x="1" y="1"/>
                  </a:moveTo>
                  <a:lnTo>
                    <a:pt x="5256" y="1"/>
                  </a:lnTo>
                </a:path>
              </a:pathLst>
            </a:custGeom>
            <a:noFill/>
            <a:ln w="9525" cap="flat" cmpd="sng">
              <a:solidFill>
                <a:schemeClr val="accent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29"/>
          <p:cNvGrpSpPr/>
          <p:nvPr/>
        </p:nvGrpSpPr>
        <p:grpSpPr>
          <a:xfrm flipH="1">
            <a:off x="8250443" y="3253983"/>
            <a:ext cx="1190271" cy="1022535"/>
            <a:chOff x="7521697" y="2603884"/>
            <a:chExt cx="1473291" cy="1265671"/>
          </a:xfrm>
        </p:grpSpPr>
        <p:sp>
          <p:nvSpPr>
            <p:cNvPr id="1228" name="Google Shape;1228;p29"/>
            <p:cNvSpPr/>
            <p:nvPr/>
          </p:nvSpPr>
          <p:spPr>
            <a:xfrm>
              <a:off x="8233031" y="2604869"/>
              <a:ext cx="553351" cy="1264685"/>
            </a:xfrm>
            <a:custGeom>
              <a:avLst/>
              <a:gdLst/>
              <a:ahLst/>
              <a:cxnLst/>
              <a:rect l="l" t="t" r="r" b="b"/>
              <a:pathLst>
                <a:path w="16287" h="37224" extrusionOk="0">
                  <a:moveTo>
                    <a:pt x="11127" y="0"/>
                  </a:moveTo>
                  <a:cubicBezTo>
                    <a:pt x="11079" y="0"/>
                    <a:pt x="11030" y="1"/>
                    <a:pt x="10981" y="3"/>
                  </a:cubicBezTo>
                  <a:cubicBezTo>
                    <a:pt x="7491" y="189"/>
                    <a:pt x="4979" y="4531"/>
                    <a:pt x="3878" y="7245"/>
                  </a:cubicBezTo>
                  <a:cubicBezTo>
                    <a:pt x="0" y="16938"/>
                    <a:pt x="838" y="26942"/>
                    <a:pt x="62" y="37224"/>
                  </a:cubicBezTo>
                  <a:lnTo>
                    <a:pt x="3304" y="37224"/>
                  </a:lnTo>
                  <a:cubicBezTo>
                    <a:pt x="5242" y="32897"/>
                    <a:pt x="7817" y="26756"/>
                    <a:pt x="9569" y="22289"/>
                  </a:cubicBezTo>
                  <a:cubicBezTo>
                    <a:pt x="10531" y="19839"/>
                    <a:pt x="11446" y="17249"/>
                    <a:pt x="12082" y="14674"/>
                  </a:cubicBezTo>
                  <a:cubicBezTo>
                    <a:pt x="13050" y="10633"/>
                    <a:pt x="16286" y="0"/>
                    <a:pt x="111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29"/>
            <p:cNvSpPr/>
            <p:nvPr/>
          </p:nvSpPr>
          <p:spPr>
            <a:xfrm>
              <a:off x="7708220" y="2603884"/>
              <a:ext cx="544857" cy="1265671"/>
            </a:xfrm>
            <a:custGeom>
              <a:avLst/>
              <a:gdLst/>
              <a:ahLst/>
              <a:cxnLst/>
              <a:rect l="l" t="t" r="r" b="b"/>
              <a:pathLst>
                <a:path w="16037" h="37253" extrusionOk="0">
                  <a:moveTo>
                    <a:pt x="5491" y="1"/>
                  </a:moveTo>
                  <a:cubicBezTo>
                    <a:pt x="4842" y="1"/>
                    <a:pt x="4174" y="190"/>
                    <a:pt x="3490" y="606"/>
                  </a:cubicBezTo>
                  <a:cubicBezTo>
                    <a:pt x="1" y="2746"/>
                    <a:pt x="2389" y="9663"/>
                    <a:pt x="3304" y="12625"/>
                  </a:cubicBezTo>
                  <a:cubicBezTo>
                    <a:pt x="4467" y="16580"/>
                    <a:pt x="6204" y="20379"/>
                    <a:pt x="7693" y="24195"/>
                  </a:cubicBezTo>
                  <a:cubicBezTo>
                    <a:pt x="9368" y="28522"/>
                    <a:pt x="11058" y="32926"/>
                    <a:pt x="12733" y="37253"/>
                  </a:cubicBezTo>
                  <a:lnTo>
                    <a:pt x="15959" y="37253"/>
                  </a:lnTo>
                  <a:cubicBezTo>
                    <a:pt x="15835" y="30336"/>
                    <a:pt x="16037" y="23481"/>
                    <a:pt x="15184" y="16642"/>
                  </a:cubicBezTo>
                  <a:cubicBezTo>
                    <a:pt x="14619" y="12039"/>
                    <a:pt x="10673" y="1"/>
                    <a:pt x="5491"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29"/>
            <p:cNvSpPr/>
            <p:nvPr/>
          </p:nvSpPr>
          <p:spPr>
            <a:xfrm>
              <a:off x="7521697" y="2982059"/>
              <a:ext cx="632343" cy="887495"/>
            </a:xfrm>
            <a:custGeom>
              <a:avLst/>
              <a:gdLst/>
              <a:ahLst/>
              <a:cxnLst/>
              <a:rect l="l" t="t" r="r" b="b"/>
              <a:pathLst>
                <a:path w="18612" h="26122" extrusionOk="0">
                  <a:moveTo>
                    <a:pt x="4661" y="0"/>
                  </a:moveTo>
                  <a:cubicBezTo>
                    <a:pt x="3940" y="0"/>
                    <a:pt x="3170" y="160"/>
                    <a:pt x="2528" y="532"/>
                  </a:cubicBezTo>
                  <a:cubicBezTo>
                    <a:pt x="1288" y="1246"/>
                    <a:pt x="838" y="2657"/>
                    <a:pt x="652" y="3898"/>
                  </a:cubicBezTo>
                  <a:cubicBezTo>
                    <a:pt x="0" y="9326"/>
                    <a:pt x="4467" y="14552"/>
                    <a:pt x="8081" y="19329"/>
                  </a:cubicBezTo>
                  <a:cubicBezTo>
                    <a:pt x="9693" y="21469"/>
                    <a:pt x="13307" y="26122"/>
                    <a:pt x="13307" y="26122"/>
                  </a:cubicBezTo>
                  <a:lnTo>
                    <a:pt x="18611" y="26122"/>
                  </a:lnTo>
                  <a:cubicBezTo>
                    <a:pt x="18611" y="26122"/>
                    <a:pt x="14610" y="11063"/>
                    <a:pt x="12020" y="6798"/>
                  </a:cubicBezTo>
                  <a:cubicBezTo>
                    <a:pt x="10733" y="4596"/>
                    <a:pt x="8081" y="331"/>
                    <a:pt x="5103" y="21"/>
                  </a:cubicBezTo>
                  <a:cubicBezTo>
                    <a:pt x="4959" y="7"/>
                    <a:pt x="4811" y="0"/>
                    <a:pt x="4661"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29"/>
            <p:cNvSpPr/>
            <p:nvPr/>
          </p:nvSpPr>
          <p:spPr>
            <a:xfrm>
              <a:off x="7881560" y="2727723"/>
              <a:ext cx="296704" cy="1141832"/>
            </a:xfrm>
            <a:custGeom>
              <a:avLst/>
              <a:gdLst/>
              <a:ahLst/>
              <a:cxnLst/>
              <a:rect l="l" t="t" r="r" b="b"/>
              <a:pathLst>
                <a:path w="8733" h="33608" fill="none" extrusionOk="0">
                  <a:moveTo>
                    <a:pt x="1" y="0"/>
                  </a:moveTo>
                  <a:cubicBezTo>
                    <a:pt x="4343" y="8856"/>
                    <a:pt x="8670" y="25342"/>
                    <a:pt x="8732" y="3360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29"/>
            <p:cNvSpPr/>
            <p:nvPr/>
          </p:nvSpPr>
          <p:spPr>
            <a:xfrm>
              <a:off x="7649205" y="3074947"/>
              <a:ext cx="397338" cy="794607"/>
            </a:xfrm>
            <a:custGeom>
              <a:avLst/>
              <a:gdLst/>
              <a:ahLst/>
              <a:cxnLst/>
              <a:rect l="l" t="t" r="r" b="b"/>
              <a:pathLst>
                <a:path w="11695" h="23388" fill="none" extrusionOk="0">
                  <a:moveTo>
                    <a:pt x="1" y="1"/>
                  </a:moveTo>
                  <a:cubicBezTo>
                    <a:pt x="3878" y="7429"/>
                    <a:pt x="11694" y="23388"/>
                    <a:pt x="11694" y="23388"/>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29"/>
            <p:cNvSpPr/>
            <p:nvPr/>
          </p:nvSpPr>
          <p:spPr>
            <a:xfrm>
              <a:off x="8285726" y="2686103"/>
              <a:ext cx="311958" cy="1183451"/>
            </a:xfrm>
            <a:custGeom>
              <a:avLst/>
              <a:gdLst/>
              <a:ahLst/>
              <a:cxnLst/>
              <a:rect l="l" t="t" r="r" b="b"/>
              <a:pathLst>
                <a:path w="9182" h="34833" fill="none" extrusionOk="0">
                  <a:moveTo>
                    <a:pt x="9181" y="0"/>
                  </a:moveTo>
                  <a:cubicBezTo>
                    <a:pt x="6080" y="7041"/>
                    <a:pt x="1753" y="22224"/>
                    <a:pt x="0" y="3483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29"/>
            <p:cNvSpPr/>
            <p:nvPr/>
          </p:nvSpPr>
          <p:spPr>
            <a:xfrm>
              <a:off x="8349463" y="2924132"/>
              <a:ext cx="645525" cy="945422"/>
            </a:xfrm>
            <a:custGeom>
              <a:avLst/>
              <a:gdLst/>
              <a:ahLst/>
              <a:cxnLst/>
              <a:rect l="l" t="t" r="r" b="b"/>
              <a:pathLst>
                <a:path w="19000" h="27827" extrusionOk="0">
                  <a:moveTo>
                    <a:pt x="15665" y="0"/>
                  </a:moveTo>
                  <a:cubicBezTo>
                    <a:pt x="14929" y="0"/>
                    <a:pt x="14162" y="266"/>
                    <a:pt x="13509" y="563"/>
                  </a:cubicBezTo>
                  <a:cubicBezTo>
                    <a:pt x="8856" y="2749"/>
                    <a:pt x="4390" y="10318"/>
                    <a:pt x="3041" y="15218"/>
                  </a:cubicBezTo>
                  <a:cubicBezTo>
                    <a:pt x="1815" y="19809"/>
                    <a:pt x="1" y="27827"/>
                    <a:pt x="1" y="27827"/>
                  </a:cubicBezTo>
                  <a:lnTo>
                    <a:pt x="4452" y="27827"/>
                  </a:lnTo>
                  <a:cubicBezTo>
                    <a:pt x="7430" y="24012"/>
                    <a:pt x="11183" y="17684"/>
                    <a:pt x="13757" y="13667"/>
                  </a:cubicBezTo>
                  <a:cubicBezTo>
                    <a:pt x="15122" y="11605"/>
                    <a:pt x="18999" y="4300"/>
                    <a:pt x="18162" y="1974"/>
                  </a:cubicBezTo>
                  <a:cubicBezTo>
                    <a:pt x="17960" y="1260"/>
                    <a:pt x="17510" y="687"/>
                    <a:pt x="16859" y="299"/>
                  </a:cubicBezTo>
                  <a:cubicBezTo>
                    <a:pt x="16489" y="86"/>
                    <a:pt x="16082" y="0"/>
                    <a:pt x="15665"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29"/>
            <p:cNvSpPr/>
            <p:nvPr/>
          </p:nvSpPr>
          <p:spPr>
            <a:xfrm>
              <a:off x="8386869" y="2998027"/>
              <a:ext cx="506941" cy="871527"/>
            </a:xfrm>
            <a:custGeom>
              <a:avLst/>
              <a:gdLst/>
              <a:ahLst/>
              <a:cxnLst/>
              <a:rect l="l" t="t" r="r" b="b"/>
              <a:pathLst>
                <a:path w="14921" h="25652" fill="none" extrusionOk="0">
                  <a:moveTo>
                    <a:pt x="14920" y="0"/>
                  </a:moveTo>
                  <a:cubicBezTo>
                    <a:pt x="9430" y="4777"/>
                    <a:pt x="2064" y="20022"/>
                    <a:pt x="1" y="2565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36" name="Google Shape;1236;p29"/>
          <p:cNvGrpSpPr/>
          <p:nvPr/>
        </p:nvGrpSpPr>
        <p:grpSpPr>
          <a:xfrm rot="10800000">
            <a:off x="-270296" y="340481"/>
            <a:ext cx="1086673" cy="897677"/>
            <a:chOff x="6101758" y="2859784"/>
            <a:chExt cx="1222079" cy="1009533"/>
          </a:xfrm>
        </p:grpSpPr>
        <p:sp>
          <p:nvSpPr>
            <p:cNvPr id="1237" name="Google Shape;1237;p29"/>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29"/>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29"/>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29"/>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29"/>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29"/>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29"/>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29"/>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29"/>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29"/>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9"/>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hree columns">
  <p:cSld name="CUSTOM_2">
    <p:spTree>
      <p:nvGrpSpPr>
        <p:cNvPr id="1" name="Shape 583"/>
        <p:cNvGrpSpPr/>
        <p:nvPr/>
      </p:nvGrpSpPr>
      <p:grpSpPr>
        <a:xfrm>
          <a:off x="0" y="0"/>
          <a:ext cx="0" cy="0"/>
          <a:chOff x="0" y="0"/>
          <a:chExt cx="0" cy="0"/>
        </a:xfrm>
      </p:grpSpPr>
      <p:sp>
        <p:nvSpPr>
          <p:cNvPr id="584" name="Google Shape;584;p16"/>
          <p:cNvSpPr txBox="1">
            <a:spLocks noGrp="1"/>
          </p:cNvSpPr>
          <p:nvPr>
            <p:ph type="title"/>
          </p:nvPr>
        </p:nvSpPr>
        <p:spPr>
          <a:xfrm>
            <a:off x="1018650" y="17355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5" name="Google Shape;585;p16"/>
          <p:cNvSpPr txBox="1">
            <a:spLocks noGrp="1"/>
          </p:cNvSpPr>
          <p:nvPr>
            <p:ph type="subTitle" idx="1"/>
          </p:nvPr>
        </p:nvSpPr>
        <p:spPr>
          <a:xfrm>
            <a:off x="1018650" y="20231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586" name="Google Shape;586;p16"/>
          <p:cNvSpPr txBox="1">
            <a:spLocks noGrp="1"/>
          </p:cNvSpPr>
          <p:nvPr>
            <p:ph type="title" idx="2"/>
          </p:nvPr>
        </p:nvSpPr>
        <p:spPr>
          <a:xfrm>
            <a:off x="1018650" y="3422225"/>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587" name="Google Shape;587;p16"/>
          <p:cNvSpPr txBox="1">
            <a:spLocks noGrp="1"/>
          </p:cNvSpPr>
          <p:nvPr>
            <p:ph type="subTitle" idx="3"/>
          </p:nvPr>
        </p:nvSpPr>
        <p:spPr>
          <a:xfrm>
            <a:off x="1018650" y="3709800"/>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grpSp>
        <p:nvGrpSpPr>
          <p:cNvPr id="588" name="Google Shape;588;p16"/>
          <p:cNvGrpSpPr/>
          <p:nvPr/>
        </p:nvGrpSpPr>
        <p:grpSpPr>
          <a:xfrm>
            <a:off x="168169" y="151697"/>
            <a:ext cx="8942153" cy="4799996"/>
            <a:chOff x="168169" y="151697"/>
            <a:chExt cx="8942153" cy="4799996"/>
          </a:xfrm>
        </p:grpSpPr>
        <p:sp>
          <p:nvSpPr>
            <p:cNvPr id="589" name="Google Shape;589;p16"/>
            <p:cNvSpPr/>
            <p:nvPr/>
          </p:nvSpPr>
          <p:spPr>
            <a:xfrm flipH="1">
              <a:off x="1900366" y="194838"/>
              <a:ext cx="97960" cy="97924"/>
            </a:xfrm>
            <a:custGeom>
              <a:avLst/>
              <a:gdLst/>
              <a:ahLst/>
              <a:cxnLst/>
              <a:rect l="l" t="t" r="r" b="b"/>
              <a:pathLst>
                <a:path w="2768" h="2767" fill="none" extrusionOk="0">
                  <a:moveTo>
                    <a:pt x="2767" y="1356"/>
                  </a:moveTo>
                  <a:cubicBezTo>
                    <a:pt x="2767" y="2157"/>
                    <a:pt x="2143" y="2767"/>
                    <a:pt x="1411" y="2767"/>
                  </a:cubicBezTo>
                  <a:cubicBezTo>
                    <a:pt x="624" y="2767"/>
                    <a:pt x="1" y="2157"/>
                    <a:pt x="1" y="1356"/>
                  </a:cubicBezTo>
                  <a:cubicBezTo>
                    <a:pt x="1" y="624"/>
                    <a:pt x="624" y="0"/>
                    <a:pt x="1411" y="0"/>
                  </a:cubicBezTo>
                  <a:cubicBezTo>
                    <a:pt x="2143" y="0"/>
                    <a:pt x="2767" y="624"/>
                    <a:pt x="2767" y="135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16"/>
            <p:cNvSpPr/>
            <p:nvPr/>
          </p:nvSpPr>
          <p:spPr>
            <a:xfrm flipH="1">
              <a:off x="258413"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16"/>
            <p:cNvSpPr/>
            <p:nvPr/>
          </p:nvSpPr>
          <p:spPr>
            <a:xfrm flipH="1">
              <a:off x="3472239" y="151697"/>
              <a:ext cx="380159" cy="35"/>
            </a:xfrm>
            <a:custGeom>
              <a:avLst/>
              <a:gdLst/>
              <a:ahLst/>
              <a:cxnLst/>
              <a:rect l="l" t="t" r="r" b="b"/>
              <a:pathLst>
                <a:path w="10742" h="1" fill="none" extrusionOk="0">
                  <a:moveTo>
                    <a:pt x="1" y="1"/>
                  </a:moveTo>
                  <a:lnTo>
                    <a:pt x="10742"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16"/>
            <p:cNvSpPr/>
            <p:nvPr/>
          </p:nvSpPr>
          <p:spPr>
            <a:xfrm flipH="1">
              <a:off x="684120" y="11992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16"/>
            <p:cNvSpPr/>
            <p:nvPr/>
          </p:nvSpPr>
          <p:spPr>
            <a:xfrm flipH="1">
              <a:off x="642395" y="12415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16"/>
            <p:cNvSpPr/>
            <p:nvPr/>
          </p:nvSpPr>
          <p:spPr>
            <a:xfrm flipH="1">
              <a:off x="1018638" y="4668161"/>
              <a:ext cx="253923" cy="35"/>
            </a:xfrm>
            <a:custGeom>
              <a:avLst/>
              <a:gdLst/>
              <a:ahLst/>
              <a:cxnLst/>
              <a:rect l="l" t="t" r="r" b="b"/>
              <a:pathLst>
                <a:path w="7175" h="1" fill="none" extrusionOk="0">
                  <a:moveTo>
                    <a:pt x="1" y="0"/>
                  </a:moveTo>
                  <a:lnTo>
                    <a:pt x="7175"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16"/>
            <p:cNvSpPr/>
            <p:nvPr/>
          </p:nvSpPr>
          <p:spPr>
            <a:xfrm flipH="1">
              <a:off x="309206" y="48041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16"/>
            <p:cNvSpPr/>
            <p:nvPr/>
          </p:nvSpPr>
          <p:spPr>
            <a:xfrm flipH="1">
              <a:off x="6319800" y="4584882"/>
              <a:ext cx="35" cy="66285"/>
            </a:xfrm>
            <a:custGeom>
              <a:avLst/>
              <a:gdLst/>
              <a:ahLst/>
              <a:cxnLst/>
              <a:rect l="l" t="t" r="r" b="b"/>
              <a:pathLst>
                <a:path w="1" h="1873" fill="none" extrusionOk="0">
                  <a:moveTo>
                    <a:pt x="1" y="0"/>
                  </a:moveTo>
                  <a:lnTo>
                    <a:pt x="1" y="1872"/>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16"/>
            <p:cNvSpPr/>
            <p:nvPr/>
          </p:nvSpPr>
          <p:spPr>
            <a:xfrm flipH="1">
              <a:off x="6287631" y="4617052"/>
              <a:ext cx="64339" cy="35"/>
            </a:xfrm>
            <a:custGeom>
              <a:avLst/>
              <a:gdLst/>
              <a:ahLst/>
              <a:cxnLst/>
              <a:rect l="l" t="t" r="r" b="b"/>
              <a:pathLst>
                <a:path w="1818" h="1" fill="none" extrusionOk="0">
                  <a:moveTo>
                    <a:pt x="1818" y="0"/>
                  </a:moveTo>
                  <a:lnTo>
                    <a:pt x="0"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16"/>
            <p:cNvSpPr/>
            <p:nvPr/>
          </p:nvSpPr>
          <p:spPr>
            <a:xfrm flipH="1">
              <a:off x="4890009" y="4889725"/>
              <a:ext cx="61932" cy="61968"/>
            </a:xfrm>
            <a:custGeom>
              <a:avLst/>
              <a:gdLst/>
              <a:ahLst/>
              <a:cxnLst/>
              <a:rect l="l" t="t" r="r" b="b"/>
              <a:pathLst>
                <a:path w="1750" h="1751" fill="none" extrusionOk="0">
                  <a:moveTo>
                    <a:pt x="1750" y="842"/>
                  </a:moveTo>
                  <a:cubicBezTo>
                    <a:pt x="1750" y="1357"/>
                    <a:pt x="1357" y="1750"/>
                    <a:pt x="841" y="1750"/>
                  </a:cubicBezTo>
                  <a:cubicBezTo>
                    <a:pt x="394" y="1750"/>
                    <a:pt x="0" y="1357"/>
                    <a:pt x="0" y="842"/>
                  </a:cubicBezTo>
                  <a:cubicBezTo>
                    <a:pt x="0" y="394"/>
                    <a:pt x="394" y="1"/>
                    <a:pt x="841" y="1"/>
                  </a:cubicBezTo>
                  <a:cubicBezTo>
                    <a:pt x="1357" y="1"/>
                    <a:pt x="1750" y="394"/>
                    <a:pt x="1750" y="84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16"/>
            <p:cNvSpPr/>
            <p:nvPr/>
          </p:nvSpPr>
          <p:spPr>
            <a:xfrm flipH="1">
              <a:off x="3188068" y="4637189"/>
              <a:ext cx="60021" cy="61968"/>
            </a:xfrm>
            <a:custGeom>
              <a:avLst/>
              <a:gdLst/>
              <a:ahLst/>
              <a:cxnLst/>
              <a:rect l="l" t="t" r="r" b="b"/>
              <a:pathLst>
                <a:path w="1696" h="1751" fill="none" extrusionOk="0">
                  <a:moveTo>
                    <a:pt x="1695" y="896"/>
                  </a:moveTo>
                  <a:cubicBezTo>
                    <a:pt x="1695" y="1357"/>
                    <a:pt x="1302" y="1750"/>
                    <a:pt x="841" y="1750"/>
                  </a:cubicBezTo>
                  <a:cubicBezTo>
                    <a:pt x="339" y="1750"/>
                    <a:pt x="0" y="1357"/>
                    <a:pt x="0" y="896"/>
                  </a:cubicBezTo>
                  <a:cubicBezTo>
                    <a:pt x="0" y="394"/>
                    <a:pt x="339" y="1"/>
                    <a:pt x="841" y="1"/>
                  </a:cubicBezTo>
                  <a:cubicBezTo>
                    <a:pt x="1302" y="1"/>
                    <a:pt x="1695" y="394"/>
                    <a:pt x="1695" y="896"/>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16"/>
            <p:cNvSpPr/>
            <p:nvPr/>
          </p:nvSpPr>
          <p:spPr>
            <a:xfrm flipH="1">
              <a:off x="3832166" y="4401067"/>
              <a:ext cx="253923" cy="35"/>
            </a:xfrm>
            <a:custGeom>
              <a:avLst/>
              <a:gdLst/>
              <a:ahLst/>
              <a:cxnLst/>
              <a:rect l="l" t="t" r="r" b="b"/>
              <a:pathLst>
                <a:path w="7175" h="1" fill="none" extrusionOk="0">
                  <a:moveTo>
                    <a:pt x="0" y="0"/>
                  </a:moveTo>
                  <a:lnTo>
                    <a:pt x="7174"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16"/>
            <p:cNvSpPr/>
            <p:nvPr/>
          </p:nvSpPr>
          <p:spPr>
            <a:xfrm flipH="1">
              <a:off x="476309" y="39993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16"/>
            <p:cNvSpPr/>
            <p:nvPr/>
          </p:nvSpPr>
          <p:spPr>
            <a:xfrm flipH="1">
              <a:off x="444140" y="40310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16"/>
            <p:cNvSpPr/>
            <p:nvPr/>
          </p:nvSpPr>
          <p:spPr>
            <a:xfrm flipH="1">
              <a:off x="168169" y="36672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16"/>
            <p:cNvSpPr/>
            <p:nvPr/>
          </p:nvSpPr>
          <p:spPr>
            <a:xfrm flipH="1">
              <a:off x="240187" y="30010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16"/>
            <p:cNvSpPr/>
            <p:nvPr/>
          </p:nvSpPr>
          <p:spPr>
            <a:xfrm>
              <a:off x="8876040" y="15930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16"/>
            <p:cNvSpPr/>
            <p:nvPr/>
          </p:nvSpPr>
          <p:spPr>
            <a:xfrm>
              <a:off x="8899135" y="208698"/>
              <a:ext cx="35" cy="84016"/>
            </a:xfrm>
            <a:custGeom>
              <a:avLst/>
              <a:gdLst/>
              <a:ahLst/>
              <a:cxnLst/>
              <a:rect l="l" t="t" r="r" b="b"/>
              <a:pathLst>
                <a:path w="1" h="2374" fill="none" extrusionOk="0">
                  <a:moveTo>
                    <a:pt x="0" y="0"/>
                  </a:moveTo>
                  <a:lnTo>
                    <a:pt x="0" y="2373"/>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6"/>
            <p:cNvSpPr/>
            <p:nvPr/>
          </p:nvSpPr>
          <p:spPr>
            <a:xfrm>
              <a:off x="8854969" y="250918"/>
              <a:ext cx="85927" cy="35"/>
            </a:xfrm>
            <a:custGeom>
              <a:avLst/>
              <a:gdLst/>
              <a:ahLst/>
              <a:cxnLst/>
              <a:rect l="l" t="t" r="r" b="b"/>
              <a:pathLst>
                <a:path w="2428" h="1" fill="none" extrusionOk="0">
                  <a:moveTo>
                    <a:pt x="2428" y="1"/>
                  </a:moveTo>
                  <a:lnTo>
                    <a:pt x="0" y="1"/>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6"/>
            <p:cNvSpPr/>
            <p:nvPr/>
          </p:nvSpPr>
          <p:spPr>
            <a:xfrm>
              <a:off x="8803199" y="4651756"/>
              <a:ext cx="166085" cy="0"/>
            </a:xfrm>
            <a:custGeom>
              <a:avLst/>
              <a:gdLst/>
              <a:ahLst/>
              <a:cxnLst/>
              <a:rect l="l" t="t" r="r" b="b"/>
              <a:pathLst>
                <a:path w="4693" fill="none" extrusionOk="0">
                  <a:moveTo>
                    <a:pt x="0" y="0"/>
                  </a:moveTo>
                  <a:lnTo>
                    <a:pt x="4693"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6"/>
            <p:cNvSpPr/>
            <p:nvPr/>
          </p:nvSpPr>
          <p:spPr>
            <a:xfrm>
              <a:off x="8802146" y="3846955"/>
              <a:ext cx="35" cy="63844"/>
            </a:xfrm>
            <a:custGeom>
              <a:avLst/>
              <a:gdLst/>
              <a:ahLst/>
              <a:cxnLst/>
              <a:rect l="l" t="t" r="r" b="b"/>
              <a:pathLst>
                <a:path w="1" h="1804" fill="none" extrusionOk="0">
                  <a:moveTo>
                    <a:pt x="0" y="0"/>
                  </a:moveTo>
                  <a:lnTo>
                    <a:pt x="0" y="1804"/>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6"/>
            <p:cNvSpPr/>
            <p:nvPr/>
          </p:nvSpPr>
          <p:spPr>
            <a:xfrm>
              <a:off x="8769976" y="3878629"/>
              <a:ext cx="64374" cy="35"/>
            </a:xfrm>
            <a:custGeom>
              <a:avLst/>
              <a:gdLst/>
              <a:ahLst/>
              <a:cxnLst/>
              <a:rect l="l" t="t" r="r" b="b"/>
              <a:pathLst>
                <a:path w="1819" h="1" fill="none" extrusionOk="0">
                  <a:moveTo>
                    <a:pt x="1818" y="0"/>
                  </a:moveTo>
                  <a:lnTo>
                    <a:pt x="1"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6"/>
            <p:cNvSpPr/>
            <p:nvPr/>
          </p:nvSpPr>
          <p:spPr>
            <a:xfrm>
              <a:off x="8855903" y="3514820"/>
              <a:ext cx="254419" cy="35"/>
            </a:xfrm>
            <a:custGeom>
              <a:avLst/>
              <a:gdLst/>
              <a:ahLst/>
              <a:cxnLst/>
              <a:rect l="l" t="t" r="r" b="b"/>
              <a:pathLst>
                <a:path w="7189" h="1" fill="none" extrusionOk="0">
                  <a:moveTo>
                    <a:pt x="0" y="0"/>
                  </a:moveTo>
                  <a:lnTo>
                    <a:pt x="7188"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6"/>
            <p:cNvSpPr/>
            <p:nvPr/>
          </p:nvSpPr>
          <p:spPr>
            <a:xfrm>
              <a:off x="8900070" y="2848638"/>
              <a:ext cx="138233" cy="35"/>
            </a:xfrm>
            <a:custGeom>
              <a:avLst/>
              <a:gdLst/>
              <a:ahLst/>
              <a:cxnLst/>
              <a:rect l="l" t="t" r="r" b="b"/>
              <a:pathLst>
                <a:path w="3906" h="1" fill="none" extrusionOk="0">
                  <a:moveTo>
                    <a:pt x="0" y="0"/>
                  </a:moveTo>
                  <a:lnTo>
                    <a:pt x="3906" y="0"/>
                  </a:lnTo>
                </a:path>
              </a:pathLst>
            </a:custGeom>
            <a:no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5" name="Google Shape;615;p16"/>
          <p:cNvSpPr txBox="1">
            <a:spLocks noGrp="1"/>
          </p:cNvSpPr>
          <p:nvPr>
            <p:ph type="title" idx="4"/>
          </p:nvPr>
        </p:nvSpPr>
        <p:spPr>
          <a:xfrm>
            <a:off x="5411700" y="1736980"/>
            <a:ext cx="3018300" cy="440100"/>
          </a:xfrm>
          <a:prstGeom prst="rect">
            <a:avLst/>
          </a:prstGeom>
        </p:spPr>
        <p:txBody>
          <a:bodyPr spcFirstLastPara="1" wrap="square" lIns="91425" tIns="91425" rIns="91425" bIns="91425" anchor="b" anchorCtr="0">
            <a:noAutofit/>
          </a:bodyPr>
          <a:lstStyle>
            <a:lvl1pPr lvl="0" rtl="0">
              <a:spcBef>
                <a:spcPts val="0"/>
              </a:spcBef>
              <a:spcAft>
                <a:spcPts val="0"/>
              </a:spcAft>
              <a:buSzPts val="1800"/>
              <a:buNone/>
              <a:defRPr sz="1800"/>
            </a:lvl1pPr>
            <a:lvl2pPr lvl="1" rtl="0">
              <a:spcBef>
                <a:spcPts val="0"/>
              </a:spcBef>
              <a:spcAft>
                <a:spcPts val="0"/>
              </a:spcAft>
              <a:buSzPts val="1800"/>
              <a:buNone/>
              <a:defRPr sz="1800"/>
            </a:lvl2pPr>
            <a:lvl3pPr lvl="2" rtl="0">
              <a:spcBef>
                <a:spcPts val="0"/>
              </a:spcBef>
              <a:spcAft>
                <a:spcPts val="0"/>
              </a:spcAft>
              <a:buSzPts val="1800"/>
              <a:buNone/>
              <a:defRPr sz="1800"/>
            </a:lvl3pPr>
            <a:lvl4pPr lvl="3" rtl="0">
              <a:spcBef>
                <a:spcPts val="0"/>
              </a:spcBef>
              <a:spcAft>
                <a:spcPts val="0"/>
              </a:spcAft>
              <a:buSzPts val="1800"/>
              <a:buNone/>
              <a:defRPr sz="1800"/>
            </a:lvl4pPr>
            <a:lvl5pPr lvl="4" rtl="0">
              <a:spcBef>
                <a:spcPts val="0"/>
              </a:spcBef>
              <a:spcAft>
                <a:spcPts val="0"/>
              </a:spcAft>
              <a:buSzPts val="1800"/>
              <a:buNone/>
              <a:defRPr sz="1800"/>
            </a:lvl5pPr>
            <a:lvl6pPr lvl="5" rtl="0">
              <a:spcBef>
                <a:spcPts val="0"/>
              </a:spcBef>
              <a:spcAft>
                <a:spcPts val="0"/>
              </a:spcAft>
              <a:buSzPts val="1800"/>
              <a:buNone/>
              <a:defRPr sz="1800"/>
            </a:lvl6pPr>
            <a:lvl7pPr lvl="6" rtl="0">
              <a:spcBef>
                <a:spcPts val="0"/>
              </a:spcBef>
              <a:spcAft>
                <a:spcPts val="0"/>
              </a:spcAft>
              <a:buSzPts val="1800"/>
              <a:buNone/>
              <a:defRPr sz="1800"/>
            </a:lvl7pPr>
            <a:lvl8pPr lvl="7" rtl="0">
              <a:spcBef>
                <a:spcPts val="0"/>
              </a:spcBef>
              <a:spcAft>
                <a:spcPts val="0"/>
              </a:spcAft>
              <a:buSzPts val="1800"/>
              <a:buNone/>
              <a:defRPr sz="1800"/>
            </a:lvl8pPr>
            <a:lvl9pPr lvl="8" rtl="0">
              <a:spcBef>
                <a:spcPts val="0"/>
              </a:spcBef>
              <a:spcAft>
                <a:spcPts val="0"/>
              </a:spcAft>
              <a:buSzPts val="1800"/>
              <a:buNone/>
              <a:defRPr sz="1800"/>
            </a:lvl9pPr>
          </a:lstStyle>
          <a:p>
            <a:endParaRPr/>
          </a:p>
        </p:txBody>
      </p:sp>
      <p:sp>
        <p:nvSpPr>
          <p:cNvPr id="616" name="Google Shape;616;p16"/>
          <p:cNvSpPr txBox="1">
            <a:spLocks noGrp="1"/>
          </p:cNvSpPr>
          <p:nvPr>
            <p:ph type="subTitle" idx="5"/>
          </p:nvPr>
        </p:nvSpPr>
        <p:spPr>
          <a:xfrm>
            <a:off x="5411700" y="2024555"/>
            <a:ext cx="3018300" cy="572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400"/>
            </a:lvl1pPr>
            <a:lvl2pPr lvl="1" rtl="0">
              <a:lnSpc>
                <a:spcPct val="100000"/>
              </a:lnSpc>
              <a:spcBef>
                <a:spcPts val="0"/>
              </a:spcBef>
              <a:spcAft>
                <a:spcPts val="0"/>
              </a:spcAft>
              <a:buSzPts val="2100"/>
              <a:buNone/>
              <a:defRPr sz="2100"/>
            </a:lvl2pPr>
            <a:lvl3pPr lvl="2" rtl="0">
              <a:lnSpc>
                <a:spcPct val="100000"/>
              </a:lnSpc>
              <a:spcBef>
                <a:spcPts val="0"/>
              </a:spcBef>
              <a:spcAft>
                <a:spcPts val="0"/>
              </a:spcAft>
              <a:buSzPts val="2100"/>
              <a:buNone/>
              <a:defRPr sz="2100"/>
            </a:lvl3pPr>
            <a:lvl4pPr lvl="3" rtl="0">
              <a:lnSpc>
                <a:spcPct val="100000"/>
              </a:lnSpc>
              <a:spcBef>
                <a:spcPts val="0"/>
              </a:spcBef>
              <a:spcAft>
                <a:spcPts val="0"/>
              </a:spcAft>
              <a:buSzPts val="2100"/>
              <a:buNone/>
              <a:defRPr sz="2100"/>
            </a:lvl4pPr>
            <a:lvl5pPr lvl="4" rtl="0">
              <a:lnSpc>
                <a:spcPct val="100000"/>
              </a:lnSpc>
              <a:spcBef>
                <a:spcPts val="0"/>
              </a:spcBef>
              <a:spcAft>
                <a:spcPts val="0"/>
              </a:spcAft>
              <a:buSzPts val="2100"/>
              <a:buNone/>
              <a:defRPr sz="2100"/>
            </a:lvl5pPr>
            <a:lvl6pPr lvl="5" rtl="0">
              <a:lnSpc>
                <a:spcPct val="100000"/>
              </a:lnSpc>
              <a:spcBef>
                <a:spcPts val="0"/>
              </a:spcBef>
              <a:spcAft>
                <a:spcPts val="0"/>
              </a:spcAft>
              <a:buSzPts val="2100"/>
              <a:buNone/>
              <a:defRPr sz="2100"/>
            </a:lvl6pPr>
            <a:lvl7pPr lvl="6" rtl="0">
              <a:lnSpc>
                <a:spcPct val="100000"/>
              </a:lnSpc>
              <a:spcBef>
                <a:spcPts val="0"/>
              </a:spcBef>
              <a:spcAft>
                <a:spcPts val="0"/>
              </a:spcAft>
              <a:buSzPts val="2100"/>
              <a:buNone/>
              <a:defRPr sz="2100"/>
            </a:lvl7pPr>
            <a:lvl8pPr lvl="7" rtl="0">
              <a:lnSpc>
                <a:spcPct val="100000"/>
              </a:lnSpc>
              <a:spcBef>
                <a:spcPts val="0"/>
              </a:spcBef>
              <a:spcAft>
                <a:spcPts val="0"/>
              </a:spcAft>
              <a:buSzPts val="2100"/>
              <a:buNone/>
              <a:defRPr sz="2100"/>
            </a:lvl8pPr>
            <a:lvl9pPr lvl="8" rtl="0">
              <a:lnSpc>
                <a:spcPct val="100000"/>
              </a:lnSpc>
              <a:spcBef>
                <a:spcPts val="0"/>
              </a:spcBef>
              <a:spcAft>
                <a:spcPts val="0"/>
              </a:spcAft>
              <a:buSzPts val="2100"/>
              <a:buNone/>
              <a:defRPr sz="2100"/>
            </a:lvl9pPr>
          </a:lstStyle>
          <a:p>
            <a:endParaRPr/>
          </a:p>
        </p:txBody>
      </p:sp>
      <p:sp>
        <p:nvSpPr>
          <p:cNvPr id="617" name="Google Shape;617;p16"/>
          <p:cNvSpPr/>
          <p:nvPr/>
        </p:nvSpPr>
        <p:spPr>
          <a:xfrm rot="10800000" flipH="1">
            <a:off x="-666750" y="-24475"/>
            <a:ext cx="2118000" cy="8430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6"/>
          <p:cNvSpPr txBox="1">
            <a:spLocks noGrp="1"/>
          </p:cNvSpPr>
          <p:nvPr>
            <p:ph type="title" idx="6"/>
          </p:nvPr>
        </p:nvSpPr>
        <p:spPr>
          <a:xfrm>
            <a:off x="731525" y="445025"/>
            <a:ext cx="7698600" cy="572700"/>
          </a:xfrm>
          <a:prstGeom prst="rect">
            <a:avLst/>
          </a:prstGeom>
        </p:spPr>
        <p:txBody>
          <a:bodyPr spcFirstLastPara="1" wrap="square" lIns="91425" tIns="91425" rIns="91425" bIns="91425" anchor="t" anchorCtr="0">
            <a:noAutofit/>
          </a:bodyPr>
          <a:lstStyle>
            <a:lvl1pPr lvl="0" algn="r"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four columns">
  <p:cSld name="CUSTOM_4">
    <p:spTree>
      <p:nvGrpSpPr>
        <p:cNvPr id="1" name="Shape 678"/>
        <p:cNvGrpSpPr/>
        <p:nvPr/>
      </p:nvGrpSpPr>
      <p:grpSpPr>
        <a:xfrm>
          <a:off x="0" y="0"/>
          <a:ext cx="0" cy="0"/>
          <a:chOff x="0" y="0"/>
          <a:chExt cx="0" cy="0"/>
        </a:xfrm>
      </p:grpSpPr>
      <p:grpSp>
        <p:nvGrpSpPr>
          <p:cNvPr id="679" name="Google Shape;679;p18"/>
          <p:cNvGrpSpPr/>
          <p:nvPr/>
        </p:nvGrpSpPr>
        <p:grpSpPr>
          <a:xfrm>
            <a:off x="179681" y="1123098"/>
            <a:ext cx="8823425" cy="3431639"/>
            <a:chOff x="179681" y="1123098"/>
            <a:chExt cx="8823425" cy="3431639"/>
          </a:xfrm>
        </p:grpSpPr>
        <p:sp>
          <p:nvSpPr>
            <p:cNvPr id="680" name="Google Shape;680;p18"/>
            <p:cNvSpPr/>
            <p:nvPr/>
          </p:nvSpPr>
          <p:spPr>
            <a:xfrm>
              <a:off x="8768824" y="1745472"/>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a:off x="8944320" y="1123098"/>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a:off x="8900153" y="1165318"/>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a:off x="8314806" y="3761286"/>
              <a:ext cx="61932" cy="61932"/>
            </a:xfrm>
            <a:custGeom>
              <a:avLst/>
              <a:gdLst/>
              <a:ahLst/>
              <a:cxnLst/>
              <a:rect l="l" t="t" r="r" b="b"/>
              <a:pathLst>
                <a:path w="1750" h="1750" fill="none" extrusionOk="0">
                  <a:moveTo>
                    <a:pt x="1750" y="841"/>
                  </a:moveTo>
                  <a:cubicBezTo>
                    <a:pt x="1750" y="1357"/>
                    <a:pt x="1357" y="1750"/>
                    <a:pt x="909" y="1750"/>
                  </a:cubicBezTo>
                  <a:cubicBezTo>
                    <a:pt x="394" y="1750"/>
                    <a:pt x="0" y="1357"/>
                    <a:pt x="0" y="841"/>
                  </a:cubicBezTo>
                  <a:cubicBezTo>
                    <a:pt x="0" y="394"/>
                    <a:pt x="394" y="0"/>
                    <a:pt x="909" y="0"/>
                  </a:cubicBezTo>
                  <a:cubicBezTo>
                    <a:pt x="1357" y="0"/>
                    <a:pt x="1750" y="394"/>
                    <a:pt x="1750" y="841"/>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a:off x="401301" y="4554702"/>
              <a:ext cx="128183" cy="35"/>
            </a:xfrm>
            <a:custGeom>
              <a:avLst/>
              <a:gdLst/>
              <a:ahLst/>
              <a:cxnLst/>
              <a:rect l="l" t="t" r="r" b="b"/>
              <a:pathLst>
                <a:path w="3622" h="1" fill="none" extrusionOk="0">
                  <a:moveTo>
                    <a:pt x="3622" y="1"/>
                  </a:moveTo>
                  <a:lnTo>
                    <a:pt x="1"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a:off x="8694930" y="3999355"/>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a:off x="8662761" y="4031029"/>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a:off x="8748688" y="3667220"/>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a:off x="8792854" y="3001038"/>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18"/>
            <p:cNvSpPr/>
            <p:nvPr/>
          </p:nvSpPr>
          <p:spPr>
            <a:xfrm flipH="1">
              <a:off x="269926" y="1983759"/>
              <a:ext cx="144037" cy="157946"/>
            </a:xfrm>
            <a:custGeom>
              <a:avLst/>
              <a:gdLst/>
              <a:ahLst/>
              <a:cxnLst/>
              <a:rect l="l" t="t" r="r" b="b"/>
              <a:pathLst>
                <a:path w="4070" h="4463" fill="none" extrusionOk="0">
                  <a:moveTo>
                    <a:pt x="3839" y="2252"/>
                  </a:moveTo>
                  <a:lnTo>
                    <a:pt x="964" y="163"/>
                  </a:lnTo>
                  <a:cubicBezTo>
                    <a:pt x="679" y="1"/>
                    <a:pt x="286" y="218"/>
                    <a:pt x="286" y="557"/>
                  </a:cubicBezTo>
                  <a:lnTo>
                    <a:pt x="1" y="4015"/>
                  </a:lnTo>
                  <a:cubicBezTo>
                    <a:pt x="1" y="4286"/>
                    <a:pt x="232" y="4462"/>
                    <a:pt x="449" y="4354"/>
                  </a:cubicBezTo>
                  <a:lnTo>
                    <a:pt x="3622" y="2998"/>
                  </a:lnTo>
                  <a:cubicBezTo>
                    <a:pt x="3961" y="2876"/>
                    <a:pt x="4070" y="2428"/>
                    <a:pt x="3839" y="2252"/>
                  </a:cubicBezTo>
                  <a:close/>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18"/>
            <p:cNvSpPr/>
            <p:nvPr/>
          </p:nvSpPr>
          <p:spPr>
            <a:xfrm flipH="1">
              <a:off x="238432" y="1361385"/>
              <a:ext cx="35" cy="84016"/>
            </a:xfrm>
            <a:custGeom>
              <a:avLst/>
              <a:gdLst/>
              <a:ahLst/>
              <a:cxnLst/>
              <a:rect l="l" t="t" r="r" b="b"/>
              <a:pathLst>
                <a:path w="1" h="2374" fill="none" extrusionOk="0">
                  <a:moveTo>
                    <a:pt x="0" y="0"/>
                  </a:moveTo>
                  <a:lnTo>
                    <a:pt x="0" y="2373"/>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18"/>
            <p:cNvSpPr/>
            <p:nvPr/>
          </p:nvSpPr>
          <p:spPr>
            <a:xfrm flipH="1">
              <a:off x="196707" y="1403606"/>
              <a:ext cx="85927" cy="35"/>
            </a:xfrm>
            <a:custGeom>
              <a:avLst/>
              <a:gdLst/>
              <a:ahLst/>
              <a:cxnLst/>
              <a:rect l="l" t="t" r="r" b="b"/>
              <a:pathLst>
                <a:path w="2428" h="1" fill="none" extrusionOk="0">
                  <a:moveTo>
                    <a:pt x="2428" y="1"/>
                  </a:moveTo>
                  <a:lnTo>
                    <a:pt x="0" y="1"/>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18"/>
            <p:cNvSpPr/>
            <p:nvPr/>
          </p:nvSpPr>
          <p:spPr>
            <a:xfrm flipH="1">
              <a:off x="487822" y="4237642"/>
              <a:ext cx="35" cy="63844"/>
            </a:xfrm>
            <a:custGeom>
              <a:avLst/>
              <a:gdLst/>
              <a:ahLst/>
              <a:cxnLst/>
              <a:rect l="l" t="t" r="r" b="b"/>
              <a:pathLst>
                <a:path w="1" h="1804" fill="none" extrusionOk="0">
                  <a:moveTo>
                    <a:pt x="0" y="0"/>
                  </a:moveTo>
                  <a:lnTo>
                    <a:pt x="0" y="1804"/>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18"/>
            <p:cNvSpPr/>
            <p:nvPr/>
          </p:nvSpPr>
          <p:spPr>
            <a:xfrm flipH="1">
              <a:off x="455652" y="4269316"/>
              <a:ext cx="64374" cy="35"/>
            </a:xfrm>
            <a:custGeom>
              <a:avLst/>
              <a:gdLst/>
              <a:ahLst/>
              <a:cxnLst/>
              <a:rect l="l" t="t" r="r" b="b"/>
              <a:pathLst>
                <a:path w="1819" h="1" fill="none" extrusionOk="0">
                  <a:moveTo>
                    <a:pt x="1818" y="0"/>
                  </a:moveTo>
                  <a:lnTo>
                    <a:pt x="1"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18"/>
            <p:cNvSpPr/>
            <p:nvPr/>
          </p:nvSpPr>
          <p:spPr>
            <a:xfrm flipH="1">
              <a:off x="179681" y="3905507"/>
              <a:ext cx="254419" cy="35"/>
            </a:xfrm>
            <a:custGeom>
              <a:avLst/>
              <a:gdLst/>
              <a:ahLst/>
              <a:cxnLst/>
              <a:rect l="l" t="t" r="r" b="b"/>
              <a:pathLst>
                <a:path w="7189" h="1" fill="none" extrusionOk="0">
                  <a:moveTo>
                    <a:pt x="0" y="0"/>
                  </a:moveTo>
                  <a:lnTo>
                    <a:pt x="7188"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18"/>
            <p:cNvSpPr/>
            <p:nvPr/>
          </p:nvSpPr>
          <p:spPr>
            <a:xfrm flipH="1">
              <a:off x="251700" y="3239326"/>
              <a:ext cx="138233" cy="35"/>
            </a:xfrm>
            <a:custGeom>
              <a:avLst/>
              <a:gdLst/>
              <a:ahLst/>
              <a:cxnLst/>
              <a:rect l="l" t="t" r="r" b="b"/>
              <a:pathLst>
                <a:path w="3906" h="1" fill="none" extrusionOk="0">
                  <a:moveTo>
                    <a:pt x="0" y="0"/>
                  </a:moveTo>
                  <a:lnTo>
                    <a:pt x="3906" y="0"/>
                  </a:lnTo>
                </a:path>
              </a:pathLst>
            </a:custGeom>
            <a:solidFill>
              <a:schemeClr val="accent4"/>
            </a:solidFill>
            <a:ln w="577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98" name="Google Shape;698;p18"/>
          <p:cNvSpPr txBox="1">
            <a:spLocks noGrp="1"/>
          </p:cNvSpPr>
          <p:nvPr>
            <p:ph type="ctrTitle"/>
          </p:nvPr>
        </p:nvSpPr>
        <p:spPr>
          <a:xfrm flipH="1">
            <a:off x="10337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699" name="Google Shape;699;p18"/>
          <p:cNvSpPr txBox="1">
            <a:spLocks noGrp="1"/>
          </p:cNvSpPr>
          <p:nvPr>
            <p:ph type="subTitle" idx="1"/>
          </p:nvPr>
        </p:nvSpPr>
        <p:spPr>
          <a:xfrm flipH="1">
            <a:off x="1033725" y="3398919"/>
            <a:ext cx="20334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0" name="Google Shape;700;p18"/>
          <p:cNvSpPr txBox="1">
            <a:spLocks noGrp="1"/>
          </p:cNvSpPr>
          <p:nvPr>
            <p:ph type="ctrTitle" idx="2"/>
          </p:nvPr>
        </p:nvSpPr>
        <p:spPr>
          <a:xfrm flipH="1">
            <a:off x="3591977" y="2943052"/>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1" name="Google Shape;701;p18"/>
          <p:cNvSpPr txBox="1">
            <a:spLocks noGrp="1"/>
          </p:cNvSpPr>
          <p:nvPr>
            <p:ph type="subTitle" idx="3"/>
          </p:nvPr>
        </p:nvSpPr>
        <p:spPr>
          <a:xfrm flipH="1">
            <a:off x="3591950" y="3400705"/>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2" name="Google Shape;702;p18"/>
          <p:cNvSpPr txBox="1">
            <a:spLocks noGrp="1"/>
          </p:cNvSpPr>
          <p:nvPr>
            <p:ph type="ctrTitle" idx="4"/>
          </p:nvPr>
        </p:nvSpPr>
        <p:spPr>
          <a:xfrm flipH="1">
            <a:off x="3591977" y="1293001"/>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3" name="Google Shape;703;p18"/>
          <p:cNvSpPr txBox="1">
            <a:spLocks noGrp="1"/>
          </p:cNvSpPr>
          <p:nvPr>
            <p:ph type="subTitle" idx="5"/>
          </p:nvPr>
        </p:nvSpPr>
        <p:spPr>
          <a:xfrm flipH="1">
            <a:off x="3591975" y="1748500"/>
            <a:ext cx="20412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4" name="Google Shape;704;p18"/>
          <p:cNvSpPr txBox="1">
            <a:spLocks noGrp="1"/>
          </p:cNvSpPr>
          <p:nvPr>
            <p:ph type="ctrTitle" idx="6"/>
          </p:nvPr>
        </p:nvSpPr>
        <p:spPr>
          <a:xfrm flipH="1">
            <a:off x="1033777" y="1293014"/>
            <a:ext cx="1560600" cy="5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000"/>
            </a:lvl1pPr>
            <a:lvl2pPr lvl="1" rtl="0">
              <a:spcBef>
                <a:spcPts val="0"/>
              </a:spcBef>
              <a:spcAft>
                <a:spcPts val="0"/>
              </a:spcAft>
              <a:buClr>
                <a:srgbClr val="434343"/>
              </a:buClr>
              <a:buSzPts val="1800"/>
              <a:buNone/>
              <a:defRPr sz="1800">
                <a:solidFill>
                  <a:srgbClr val="434343"/>
                </a:solidFill>
              </a:defRPr>
            </a:lvl2pPr>
            <a:lvl3pPr lvl="2" rtl="0">
              <a:spcBef>
                <a:spcPts val="0"/>
              </a:spcBef>
              <a:spcAft>
                <a:spcPts val="0"/>
              </a:spcAft>
              <a:buClr>
                <a:srgbClr val="434343"/>
              </a:buClr>
              <a:buSzPts val="1800"/>
              <a:buNone/>
              <a:defRPr sz="1800">
                <a:solidFill>
                  <a:srgbClr val="434343"/>
                </a:solidFill>
              </a:defRPr>
            </a:lvl3pPr>
            <a:lvl4pPr lvl="3" rtl="0">
              <a:spcBef>
                <a:spcPts val="0"/>
              </a:spcBef>
              <a:spcAft>
                <a:spcPts val="0"/>
              </a:spcAft>
              <a:buClr>
                <a:srgbClr val="434343"/>
              </a:buClr>
              <a:buSzPts val="1800"/>
              <a:buNone/>
              <a:defRPr sz="1800">
                <a:solidFill>
                  <a:srgbClr val="434343"/>
                </a:solidFill>
              </a:defRPr>
            </a:lvl4pPr>
            <a:lvl5pPr lvl="4" rtl="0">
              <a:spcBef>
                <a:spcPts val="0"/>
              </a:spcBef>
              <a:spcAft>
                <a:spcPts val="0"/>
              </a:spcAft>
              <a:buClr>
                <a:srgbClr val="434343"/>
              </a:buClr>
              <a:buSzPts val="1800"/>
              <a:buNone/>
              <a:defRPr sz="1800">
                <a:solidFill>
                  <a:srgbClr val="434343"/>
                </a:solidFill>
              </a:defRPr>
            </a:lvl5pPr>
            <a:lvl6pPr lvl="5" rtl="0">
              <a:spcBef>
                <a:spcPts val="0"/>
              </a:spcBef>
              <a:spcAft>
                <a:spcPts val="0"/>
              </a:spcAft>
              <a:buClr>
                <a:srgbClr val="434343"/>
              </a:buClr>
              <a:buSzPts val="1800"/>
              <a:buNone/>
              <a:defRPr sz="1800">
                <a:solidFill>
                  <a:srgbClr val="434343"/>
                </a:solidFill>
              </a:defRPr>
            </a:lvl6pPr>
            <a:lvl7pPr lvl="6" rtl="0">
              <a:spcBef>
                <a:spcPts val="0"/>
              </a:spcBef>
              <a:spcAft>
                <a:spcPts val="0"/>
              </a:spcAft>
              <a:buClr>
                <a:srgbClr val="434343"/>
              </a:buClr>
              <a:buSzPts val="1800"/>
              <a:buNone/>
              <a:defRPr sz="1800">
                <a:solidFill>
                  <a:srgbClr val="434343"/>
                </a:solidFill>
              </a:defRPr>
            </a:lvl7pPr>
            <a:lvl8pPr lvl="7" rtl="0">
              <a:spcBef>
                <a:spcPts val="0"/>
              </a:spcBef>
              <a:spcAft>
                <a:spcPts val="0"/>
              </a:spcAft>
              <a:buClr>
                <a:srgbClr val="434343"/>
              </a:buClr>
              <a:buSzPts val="1800"/>
              <a:buNone/>
              <a:defRPr sz="1800">
                <a:solidFill>
                  <a:srgbClr val="434343"/>
                </a:solidFill>
              </a:defRPr>
            </a:lvl8pPr>
            <a:lvl9pPr lvl="8" rtl="0">
              <a:spcBef>
                <a:spcPts val="0"/>
              </a:spcBef>
              <a:spcAft>
                <a:spcPts val="0"/>
              </a:spcAft>
              <a:buClr>
                <a:srgbClr val="434343"/>
              </a:buClr>
              <a:buSzPts val="1800"/>
              <a:buNone/>
              <a:defRPr sz="1800">
                <a:solidFill>
                  <a:srgbClr val="434343"/>
                </a:solidFill>
              </a:defRPr>
            </a:lvl9pPr>
          </a:lstStyle>
          <a:p>
            <a:endParaRPr/>
          </a:p>
        </p:txBody>
      </p:sp>
      <p:sp>
        <p:nvSpPr>
          <p:cNvPr id="705" name="Google Shape;705;p18"/>
          <p:cNvSpPr txBox="1">
            <a:spLocks noGrp="1"/>
          </p:cNvSpPr>
          <p:nvPr>
            <p:ph type="subTitle" idx="7"/>
          </p:nvPr>
        </p:nvSpPr>
        <p:spPr>
          <a:xfrm flipH="1">
            <a:off x="1033777" y="1748507"/>
            <a:ext cx="2026500" cy="875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rtl="0">
              <a:lnSpc>
                <a:spcPct val="100000"/>
              </a:lnSpc>
              <a:spcBef>
                <a:spcPts val="0"/>
              </a:spcBef>
              <a:spcAft>
                <a:spcPts val="0"/>
              </a:spcAft>
              <a:buSzPts val="1200"/>
              <a:buNone/>
              <a:defRPr sz="1200"/>
            </a:lvl2pPr>
            <a:lvl3pPr lvl="2" rtl="0">
              <a:lnSpc>
                <a:spcPct val="100000"/>
              </a:lnSpc>
              <a:spcBef>
                <a:spcPts val="0"/>
              </a:spcBef>
              <a:spcAft>
                <a:spcPts val="0"/>
              </a:spcAft>
              <a:buSzPts val="1200"/>
              <a:buNone/>
              <a:defRPr sz="1200"/>
            </a:lvl3pPr>
            <a:lvl4pPr lvl="3" rtl="0">
              <a:lnSpc>
                <a:spcPct val="100000"/>
              </a:lnSpc>
              <a:spcBef>
                <a:spcPts val="0"/>
              </a:spcBef>
              <a:spcAft>
                <a:spcPts val="0"/>
              </a:spcAft>
              <a:buSzPts val="1200"/>
              <a:buNone/>
              <a:defRPr sz="1200"/>
            </a:lvl4pPr>
            <a:lvl5pPr lvl="4" rtl="0">
              <a:lnSpc>
                <a:spcPct val="100000"/>
              </a:lnSpc>
              <a:spcBef>
                <a:spcPts val="0"/>
              </a:spcBef>
              <a:spcAft>
                <a:spcPts val="0"/>
              </a:spcAft>
              <a:buSzPts val="1200"/>
              <a:buNone/>
              <a:defRPr sz="1200"/>
            </a:lvl5pPr>
            <a:lvl6pPr lvl="5" rtl="0">
              <a:lnSpc>
                <a:spcPct val="100000"/>
              </a:lnSpc>
              <a:spcBef>
                <a:spcPts val="0"/>
              </a:spcBef>
              <a:spcAft>
                <a:spcPts val="0"/>
              </a:spcAft>
              <a:buSzPts val="1200"/>
              <a:buNone/>
              <a:defRPr sz="1200"/>
            </a:lvl6pPr>
            <a:lvl7pPr lvl="6" rtl="0">
              <a:lnSpc>
                <a:spcPct val="100000"/>
              </a:lnSpc>
              <a:spcBef>
                <a:spcPts val="0"/>
              </a:spcBef>
              <a:spcAft>
                <a:spcPts val="0"/>
              </a:spcAft>
              <a:buSzPts val="1200"/>
              <a:buNone/>
              <a:defRPr sz="1200"/>
            </a:lvl7pPr>
            <a:lvl8pPr lvl="7" rtl="0">
              <a:lnSpc>
                <a:spcPct val="100000"/>
              </a:lnSpc>
              <a:spcBef>
                <a:spcPts val="0"/>
              </a:spcBef>
              <a:spcAft>
                <a:spcPts val="0"/>
              </a:spcAft>
              <a:buSzPts val="1200"/>
              <a:buNone/>
              <a:defRPr sz="1200"/>
            </a:lvl8pPr>
            <a:lvl9pPr lvl="8" rtl="0">
              <a:lnSpc>
                <a:spcPct val="100000"/>
              </a:lnSpc>
              <a:spcBef>
                <a:spcPts val="0"/>
              </a:spcBef>
              <a:spcAft>
                <a:spcPts val="0"/>
              </a:spcAft>
              <a:buSzPts val="1200"/>
              <a:buNone/>
              <a:defRPr sz="1200"/>
            </a:lvl9pPr>
          </a:lstStyle>
          <a:p>
            <a:endParaRPr/>
          </a:p>
        </p:txBody>
      </p:sp>
      <p:sp>
        <p:nvSpPr>
          <p:cNvPr id="706" name="Google Shape;706;p18"/>
          <p:cNvSpPr txBox="1">
            <a:spLocks noGrp="1"/>
          </p:cNvSpPr>
          <p:nvPr>
            <p:ph type="title" idx="8"/>
          </p:nvPr>
        </p:nvSpPr>
        <p:spPr>
          <a:xfrm>
            <a:off x="840575" y="445025"/>
            <a:ext cx="75459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cxnSp>
        <p:nvCxnSpPr>
          <p:cNvPr id="707" name="Google Shape;707;p18"/>
          <p:cNvCxnSpPr/>
          <p:nvPr/>
        </p:nvCxnSpPr>
        <p:spPr>
          <a:xfrm>
            <a:off x="2399000" y="4869600"/>
            <a:ext cx="7048500" cy="0"/>
          </a:xfrm>
          <a:prstGeom prst="straightConnector1">
            <a:avLst/>
          </a:prstGeom>
          <a:noFill/>
          <a:ln w="9525" cap="flat" cmpd="sng">
            <a:solidFill>
              <a:schemeClr val="accent2"/>
            </a:solidFill>
            <a:prstDash val="solid"/>
            <a:round/>
            <a:headEnd type="none" w="med" len="med"/>
            <a:tailEnd type="none" w="med" len="med"/>
          </a:ln>
        </p:spPr>
      </p:cxnSp>
      <p:sp>
        <p:nvSpPr>
          <p:cNvPr id="708" name="Google Shape;708;p18"/>
          <p:cNvSpPr/>
          <p:nvPr/>
        </p:nvSpPr>
        <p:spPr>
          <a:xfrm>
            <a:off x="-8953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18"/>
          <p:cNvSpPr/>
          <p:nvPr/>
        </p:nvSpPr>
        <p:spPr>
          <a:xfrm>
            <a:off x="43127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10" name="Google Shape;710;p18"/>
          <p:cNvGrpSpPr/>
          <p:nvPr/>
        </p:nvGrpSpPr>
        <p:grpSpPr>
          <a:xfrm>
            <a:off x="-555317" y="3548084"/>
            <a:ext cx="1222079" cy="1009533"/>
            <a:chOff x="6101758" y="2859784"/>
            <a:chExt cx="1222079" cy="1009533"/>
          </a:xfrm>
        </p:grpSpPr>
        <p:sp>
          <p:nvSpPr>
            <p:cNvPr id="711" name="Google Shape;711;p1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1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1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1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1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1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1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1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1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1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echnology">
  <p:cSld name="CUSTOM_10">
    <p:spTree>
      <p:nvGrpSpPr>
        <p:cNvPr id="1" name="Shape 866"/>
        <p:cNvGrpSpPr/>
        <p:nvPr/>
      </p:nvGrpSpPr>
      <p:grpSpPr>
        <a:xfrm>
          <a:off x="0" y="0"/>
          <a:ext cx="0" cy="0"/>
          <a:chOff x="0" y="0"/>
          <a:chExt cx="0" cy="0"/>
        </a:xfrm>
      </p:grpSpPr>
      <p:sp>
        <p:nvSpPr>
          <p:cNvPr id="867" name="Google Shape;867;p22"/>
          <p:cNvSpPr txBox="1">
            <a:spLocks noGrp="1"/>
          </p:cNvSpPr>
          <p:nvPr>
            <p:ph type="title"/>
          </p:nvPr>
        </p:nvSpPr>
        <p:spPr>
          <a:xfrm>
            <a:off x="731525" y="445025"/>
            <a:ext cx="7698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400"/>
              <a:buNone/>
              <a:defRPr/>
            </a:lvl1pPr>
            <a:lvl2pPr lvl="1" rtl="0">
              <a:spcBef>
                <a:spcPts val="0"/>
              </a:spcBef>
              <a:spcAft>
                <a:spcPts val="0"/>
              </a:spcAft>
              <a:buSzPts val="2800"/>
              <a:buNone/>
              <a:defRPr>
                <a:latin typeface="Montserrat"/>
                <a:ea typeface="Montserrat"/>
                <a:cs typeface="Montserrat"/>
                <a:sym typeface="Montserrat"/>
              </a:defRPr>
            </a:lvl2pPr>
            <a:lvl3pPr lvl="2" rtl="0">
              <a:spcBef>
                <a:spcPts val="0"/>
              </a:spcBef>
              <a:spcAft>
                <a:spcPts val="0"/>
              </a:spcAft>
              <a:buSzPts val="2800"/>
              <a:buNone/>
              <a:defRPr>
                <a:latin typeface="Montserrat"/>
                <a:ea typeface="Montserrat"/>
                <a:cs typeface="Montserrat"/>
                <a:sym typeface="Montserrat"/>
              </a:defRPr>
            </a:lvl3pPr>
            <a:lvl4pPr lvl="3" rtl="0">
              <a:spcBef>
                <a:spcPts val="0"/>
              </a:spcBef>
              <a:spcAft>
                <a:spcPts val="0"/>
              </a:spcAft>
              <a:buSzPts val="2800"/>
              <a:buNone/>
              <a:defRPr>
                <a:latin typeface="Montserrat"/>
                <a:ea typeface="Montserrat"/>
                <a:cs typeface="Montserrat"/>
                <a:sym typeface="Montserrat"/>
              </a:defRPr>
            </a:lvl4pPr>
            <a:lvl5pPr lvl="4" rtl="0">
              <a:spcBef>
                <a:spcPts val="0"/>
              </a:spcBef>
              <a:spcAft>
                <a:spcPts val="0"/>
              </a:spcAft>
              <a:buSzPts val="2800"/>
              <a:buNone/>
              <a:defRPr>
                <a:latin typeface="Montserrat"/>
                <a:ea typeface="Montserrat"/>
                <a:cs typeface="Montserrat"/>
                <a:sym typeface="Montserrat"/>
              </a:defRPr>
            </a:lvl5pPr>
            <a:lvl6pPr lvl="5" rtl="0">
              <a:spcBef>
                <a:spcPts val="0"/>
              </a:spcBef>
              <a:spcAft>
                <a:spcPts val="0"/>
              </a:spcAft>
              <a:buSzPts val="2800"/>
              <a:buNone/>
              <a:defRPr>
                <a:latin typeface="Montserrat"/>
                <a:ea typeface="Montserrat"/>
                <a:cs typeface="Montserrat"/>
                <a:sym typeface="Montserrat"/>
              </a:defRPr>
            </a:lvl6pPr>
            <a:lvl7pPr lvl="6" rtl="0">
              <a:spcBef>
                <a:spcPts val="0"/>
              </a:spcBef>
              <a:spcAft>
                <a:spcPts val="0"/>
              </a:spcAft>
              <a:buSzPts val="2800"/>
              <a:buNone/>
              <a:defRPr>
                <a:latin typeface="Montserrat"/>
                <a:ea typeface="Montserrat"/>
                <a:cs typeface="Montserrat"/>
                <a:sym typeface="Montserrat"/>
              </a:defRPr>
            </a:lvl7pPr>
            <a:lvl8pPr lvl="7" rtl="0">
              <a:spcBef>
                <a:spcPts val="0"/>
              </a:spcBef>
              <a:spcAft>
                <a:spcPts val="0"/>
              </a:spcAft>
              <a:buSzPts val="2800"/>
              <a:buNone/>
              <a:defRPr>
                <a:latin typeface="Montserrat"/>
                <a:ea typeface="Montserrat"/>
                <a:cs typeface="Montserrat"/>
                <a:sym typeface="Montserrat"/>
              </a:defRPr>
            </a:lvl8pPr>
            <a:lvl9pPr lvl="8" rtl="0">
              <a:spcBef>
                <a:spcPts val="0"/>
              </a:spcBef>
              <a:spcAft>
                <a:spcPts val="0"/>
              </a:spcAft>
              <a:buSzPts val="2800"/>
              <a:buNone/>
              <a:defRPr>
                <a:latin typeface="Montserrat"/>
                <a:ea typeface="Montserrat"/>
                <a:cs typeface="Montserrat"/>
                <a:sym typeface="Montserrat"/>
              </a:defRPr>
            </a:lvl9pPr>
          </a:lstStyle>
          <a:p>
            <a:endParaRPr/>
          </a:p>
        </p:txBody>
      </p:sp>
      <p:sp>
        <p:nvSpPr>
          <p:cNvPr id="868" name="Google Shape;868;p22"/>
          <p:cNvSpPr/>
          <p:nvPr/>
        </p:nvSpPr>
        <p:spPr>
          <a:xfrm>
            <a:off x="7918898" y="978127"/>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22"/>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22"/>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22"/>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22"/>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22"/>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22"/>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22"/>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22"/>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22"/>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22"/>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22"/>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22"/>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22"/>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22"/>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22"/>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22"/>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22"/>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22"/>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22"/>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22"/>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22"/>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22"/>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22"/>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22"/>
          <p:cNvSpPr/>
          <p:nvPr/>
        </p:nvSpPr>
        <p:spPr>
          <a:xfrm>
            <a:off x="4236550" y="-35407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22"/>
          <p:cNvSpPr/>
          <p:nvPr/>
        </p:nvSpPr>
        <p:spPr>
          <a:xfrm>
            <a:off x="-335450" y="482752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94" name="Google Shape;894;p22"/>
          <p:cNvGrpSpPr/>
          <p:nvPr/>
        </p:nvGrpSpPr>
        <p:grpSpPr>
          <a:xfrm rot="10800000">
            <a:off x="7545770" y="334618"/>
            <a:ext cx="1086673" cy="897677"/>
            <a:chOff x="6101758" y="2859784"/>
            <a:chExt cx="1222079" cy="1009533"/>
          </a:xfrm>
        </p:grpSpPr>
        <p:sp>
          <p:nvSpPr>
            <p:cNvPr id="895" name="Google Shape;895;p22"/>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22"/>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22"/>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22"/>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22"/>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22"/>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22"/>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22"/>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22"/>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22"/>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CUSTOM">
    <p:spTree>
      <p:nvGrpSpPr>
        <p:cNvPr id="1" name="Shape 1025"/>
        <p:cNvGrpSpPr/>
        <p:nvPr/>
      </p:nvGrpSpPr>
      <p:grpSpPr>
        <a:xfrm>
          <a:off x="0" y="0"/>
          <a:ext cx="0" cy="0"/>
          <a:chOff x="0" y="0"/>
          <a:chExt cx="0" cy="0"/>
        </a:xfrm>
      </p:grpSpPr>
      <p:sp>
        <p:nvSpPr>
          <p:cNvPr id="1026" name="Google Shape;1026;p25"/>
          <p:cNvSpPr/>
          <p:nvPr/>
        </p:nvSpPr>
        <p:spPr>
          <a:xfrm>
            <a:off x="4850657" y="158591"/>
            <a:ext cx="97900" cy="97906"/>
          </a:xfrm>
          <a:custGeom>
            <a:avLst/>
            <a:gdLst/>
            <a:ahLst/>
            <a:cxnLst/>
            <a:rect l="l" t="t" r="r" b="b"/>
            <a:pathLst>
              <a:path w="2321" h="2321" fill="none" extrusionOk="0">
                <a:moveTo>
                  <a:pt x="2320" y="1138"/>
                </a:moveTo>
                <a:cubicBezTo>
                  <a:pt x="2320" y="1797"/>
                  <a:pt x="1809" y="2320"/>
                  <a:pt x="1183" y="2320"/>
                </a:cubicBezTo>
                <a:cubicBezTo>
                  <a:pt x="524" y="2320"/>
                  <a:pt x="1" y="1797"/>
                  <a:pt x="1" y="1138"/>
                </a:cubicBezTo>
                <a:cubicBezTo>
                  <a:pt x="1" y="524"/>
                  <a:pt x="524" y="1"/>
                  <a:pt x="1183" y="1"/>
                </a:cubicBezTo>
                <a:cubicBezTo>
                  <a:pt x="1809" y="1"/>
                  <a:pt x="2320" y="524"/>
                  <a:pt x="2320" y="1138"/>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25"/>
          <p:cNvSpPr/>
          <p:nvPr/>
        </p:nvSpPr>
        <p:spPr>
          <a:xfrm>
            <a:off x="224604" y="595773"/>
            <a:ext cx="153957" cy="152068"/>
          </a:xfrm>
          <a:custGeom>
            <a:avLst/>
            <a:gdLst/>
            <a:ahLst/>
            <a:cxnLst/>
            <a:rect l="l" t="t" r="r" b="b"/>
            <a:pathLst>
              <a:path w="3650" h="3605" fill="none" extrusionOk="0">
                <a:moveTo>
                  <a:pt x="3172" y="57"/>
                </a:moveTo>
                <a:lnTo>
                  <a:pt x="284" y="808"/>
                </a:lnTo>
                <a:cubicBezTo>
                  <a:pt x="46" y="910"/>
                  <a:pt x="0" y="1240"/>
                  <a:pt x="193" y="1478"/>
                </a:cubicBezTo>
                <a:lnTo>
                  <a:pt x="2274" y="3468"/>
                </a:lnTo>
                <a:cubicBezTo>
                  <a:pt x="2467" y="3604"/>
                  <a:pt x="2706" y="3559"/>
                  <a:pt x="2751" y="3320"/>
                </a:cubicBezTo>
                <a:lnTo>
                  <a:pt x="3559" y="569"/>
                </a:lnTo>
                <a:cubicBezTo>
                  <a:pt x="3650" y="285"/>
                  <a:pt x="3411" y="0"/>
                  <a:pt x="3172" y="57"/>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25"/>
          <p:cNvSpPr/>
          <p:nvPr/>
        </p:nvSpPr>
        <p:spPr>
          <a:xfrm>
            <a:off x="8856445" y="1698803"/>
            <a:ext cx="143876" cy="158269"/>
          </a:xfrm>
          <a:custGeom>
            <a:avLst/>
            <a:gdLst/>
            <a:ahLst/>
            <a:cxnLst/>
            <a:rect l="l" t="t" r="r" b="b"/>
            <a:pathLst>
              <a:path w="3411" h="3752" fill="none" extrusionOk="0">
                <a:moveTo>
                  <a:pt x="3229" y="1899"/>
                </a:moveTo>
                <a:lnTo>
                  <a:pt x="807" y="148"/>
                </a:lnTo>
                <a:cubicBezTo>
                  <a:pt x="569" y="0"/>
                  <a:pt x="284" y="193"/>
                  <a:pt x="239" y="478"/>
                </a:cubicBezTo>
                <a:lnTo>
                  <a:pt x="0" y="3365"/>
                </a:lnTo>
                <a:cubicBezTo>
                  <a:pt x="0" y="3604"/>
                  <a:pt x="194" y="3752"/>
                  <a:pt x="432" y="3650"/>
                </a:cubicBezTo>
                <a:lnTo>
                  <a:pt x="3081" y="2513"/>
                </a:lnTo>
                <a:cubicBezTo>
                  <a:pt x="3320" y="2422"/>
                  <a:pt x="3411" y="2046"/>
                  <a:pt x="3229" y="1899"/>
                </a:cubicBezTo>
                <a:close/>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25"/>
          <p:cNvSpPr/>
          <p:nvPr/>
        </p:nvSpPr>
        <p:spPr>
          <a:xfrm>
            <a:off x="238481" y="2048875"/>
            <a:ext cx="431628" cy="42"/>
          </a:xfrm>
          <a:custGeom>
            <a:avLst/>
            <a:gdLst/>
            <a:ahLst/>
            <a:cxnLst/>
            <a:rect l="l" t="t" r="r" b="b"/>
            <a:pathLst>
              <a:path w="10233" h="1" fill="none" extrusionOk="0">
                <a:moveTo>
                  <a:pt x="1" y="0"/>
                </a:moveTo>
                <a:lnTo>
                  <a:pt x="10233"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25"/>
          <p:cNvSpPr/>
          <p:nvPr/>
        </p:nvSpPr>
        <p:spPr>
          <a:xfrm>
            <a:off x="7907395" y="1563059"/>
            <a:ext cx="267632" cy="42"/>
          </a:xfrm>
          <a:custGeom>
            <a:avLst/>
            <a:gdLst/>
            <a:ahLst/>
            <a:cxnLst/>
            <a:rect l="l" t="t" r="r" b="b"/>
            <a:pathLst>
              <a:path w="6345" h="1" fill="none" extrusionOk="0">
                <a:moveTo>
                  <a:pt x="1" y="1"/>
                </a:moveTo>
                <a:lnTo>
                  <a:pt x="634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25"/>
          <p:cNvSpPr/>
          <p:nvPr/>
        </p:nvSpPr>
        <p:spPr>
          <a:xfrm>
            <a:off x="8239268" y="1563059"/>
            <a:ext cx="133837" cy="42"/>
          </a:xfrm>
          <a:custGeom>
            <a:avLst/>
            <a:gdLst/>
            <a:ahLst/>
            <a:cxnLst/>
            <a:rect l="l" t="t" r="r" b="b"/>
            <a:pathLst>
              <a:path w="3173" h="1" fill="none" extrusionOk="0">
                <a:moveTo>
                  <a:pt x="0" y="1"/>
                </a:moveTo>
                <a:lnTo>
                  <a:pt x="3172"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25"/>
          <p:cNvSpPr/>
          <p:nvPr/>
        </p:nvSpPr>
        <p:spPr>
          <a:xfrm>
            <a:off x="3074073" y="290287"/>
            <a:ext cx="259955" cy="42"/>
          </a:xfrm>
          <a:custGeom>
            <a:avLst/>
            <a:gdLst/>
            <a:ahLst/>
            <a:cxnLst/>
            <a:rect l="l" t="t" r="r" b="b"/>
            <a:pathLst>
              <a:path w="6163" h="1" fill="none" extrusionOk="0">
                <a:moveTo>
                  <a:pt x="0" y="0"/>
                </a:moveTo>
                <a:lnTo>
                  <a:pt x="6162"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25"/>
          <p:cNvSpPr/>
          <p:nvPr/>
        </p:nvSpPr>
        <p:spPr>
          <a:xfrm>
            <a:off x="1607601" y="84521"/>
            <a:ext cx="131897" cy="42"/>
          </a:xfrm>
          <a:custGeom>
            <a:avLst/>
            <a:gdLst/>
            <a:ahLst/>
            <a:cxnLst/>
            <a:rect l="l" t="t" r="r" b="b"/>
            <a:pathLst>
              <a:path w="3127" h="1" fill="none" extrusionOk="0">
                <a:moveTo>
                  <a:pt x="1" y="1"/>
                </a:moveTo>
                <a:lnTo>
                  <a:pt x="3127"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25"/>
          <p:cNvSpPr/>
          <p:nvPr/>
        </p:nvSpPr>
        <p:spPr>
          <a:xfrm>
            <a:off x="524292" y="2150535"/>
            <a:ext cx="208158" cy="42"/>
          </a:xfrm>
          <a:custGeom>
            <a:avLst/>
            <a:gdLst/>
            <a:ahLst/>
            <a:cxnLst/>
            <a:rect l="l" t="t" r="r" b="b"/>
            <a:pathLst>
              <a:path w="4935" h="1" fill="none" extrusionOk="0">
                <a:moveTo>
                  <a:pt x="1" y="1"/>
                </a:moveTo>
                <a:lnTo>
                  <a:pt x="4935"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25"/>
          <p:cNvSpPr/>
          <p:nvPr/>
        </p:nvSpPr>
        <p:spPr>
          <a:xfrm>
            <a:off x="1094018" y="318085"/>
            <a:ext cx="42" cy="83985"/>
          </a:xfrm>
          <a:custGeom>
            <a:avLst/>
            <a:gdLst/>
            <a:ahLst/>
            <a:cxnLst/>
            <a:rect l="l" t="t" r="r" b="b"/>
            <a:pathLst>
              <a:path w="1" h="1991" fill="none" extrusionOk="0">
                <a:moveTo>
                  <a:pt x="0" y="1"/>
                </a:moveTo>
                <a:lnTo>
                  <a:pt x="0"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25"/>
          <p:cNvSpPr/>
          <p:nvPr/>
        </p:nvSpPr>
        <p:spPr>
          <a:xfrm>
            <a:off x="1051796" y="360310"/>
            <a:ext cx="85878" cy="42"/>
          </a:xfrm>
          <a:custGeom>
            <a:avLst/>
            <a:gdLst/>
            <a:ahLst/>
            <a:cxnLst/>
            <a:rect l="l" t="t" r="r" b="b"/>
            <a:pathLst>
              <a:path w="2036" h="1" fill="none" extrusionOk="0">
                <a:moveTo>
                  <a:pt x="2036" y="0"/>
                </a:moveTo>
                <a:lnTo>
                  <a:pt x="1" y="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25"/>
          <p:cNvSpPr/>
          <p:nvPr/>
        </p:nvSpPr>
        <p:spPr>
          <a:xfrm>
            <a:off x="8574936" y="1153510"/>
            <a:ext cx="42" cy="83985"/>
          </a:xfrm>
          <a:custGeom>
            <a:avLst/>
            <a:gdLst/>
            <a:ahLst/>
            <a:cxnLst/>
            <a:rect l="l" t="t" r="r" b="b"/>
            <a:pathLst>
              <a:path w="1" h="1991" fill="none" extrusionOk="0">
                <a:moveTo>
                  <a:pt x="1" y="0"/>
                </a:moveTo>
                <a:lnTo>
                  <a:pt x="1" y="1990"/>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25"/>
          <p:cNvSpPr/>
          <p:nvPr/>
        </p:nvSpPr>
        <p:spPr>
          <a:xfrm>
            <a:off x="8530816" y="1195228"/>
            <a:ext cx="85878" cy="42"/>
          </a:xfrm>
          <a:custGeom>
            <a:avLst/>
            <a:gdLst/>
            <a:ahLst/>
            <a:cxnLst/>
            <a:rect l="l" t="t" r="r" b="b"/>
            <a:pathLst>
              <a:path w="2036" h="1" fill="none" extrusionOk="0">
                <a:moveTo>
                  <a:pt x="2036"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25"/>
          <p:cNvSpPr/>
          <p:nvPr/>
        </p:nvSpPr>
        <p:spPr>
          <a:xfrm>
            <a:off x="3723350" y="3243484"/>
            <a:ext cx="42" cy="64328"/>
          </a:xfrm>
          <a:custGeom>
            <a:avLst/>
            <a:gdLst/>
            <a:ahLst/>
            <a:cxnLst/>
            <a:rect l="l" t="t" r="r" b="b"/>
            <a:pathLst>
              <a:path w="1" h="1525" fill="none" extrusionOk="0">
                <a:moveTo>
                  <a:pt x="1" y="1"/>
                </a:moveTo>
                <a:lnTo>
                  <a:pt x="1" y="1524"/>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25"/>
          <p:cNvSpPr/>
          <p:nvPr/>
        </p:nvSpPr>
        <p:spPr>
          <a:xfrm>
            <a:off x="3691251" y="3275627"/>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25"/>
          <p:cNvSpPr/>
          <p:nvPr/>
        </p:nvSpPr>
        <p:spPr>
          <a:xfrm>
            <a:off x="2946015" y="4536419"/>
            <a:ext cx="42" cy="63822"/>
          </a:xfrm>
          <a:custGeom>
            <a:avLst/>
            <a:gdLst/>
            <a:ahLst/>
            <a:cxnLst/>
            <a:rect l="l" t="t" r="r" b="b"/>
            <a:pathLst>
              <a:path w="1" h="1513" fill="none" extrusionOk="0">
                <a:moveTo>
                  <a:pt x="1" y="1"/>
                </a:moveTo>
                <a:lnTo>
                  <a:pt x="1" y="1513"/>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25"/>
          <p:cNvSpPr/>
          <p:nvPr/>
        </p:nvSpPr>
        <p:spPr>
          <a:xfrm>
            <a:off x="2911976" y="4568563"/>
            <a:ext cx="66223" cy="42"/>
          </a:xfrm>
          <a:custGeom>
            <a:avLst/>
            <a:gdLst/>
            <a:ahLst/>
            <a:cxnLst/>
            <a:rect l="l" t="t" r="r" b="b"/>
            <a:pathLst>
              <a:path w="1570" h="1" fill="none" extrusionOk="0">
                <a:moveTo>
                  <a:pt x="1569" y="0"/>
                </a:moveTo>
                <a:lnTo>
                  <a:pt x="0" y="0"/>
                </a:lnTo>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25"/>
          <p:cNvSpPr/>
          <p:nvPr/>
        </p:nvSpPr>
        <p:spPr>
          <a:xfrm>
            <a:off x="6013218" y="4588220"/>
            <a:ext cx="59980" cy="62388"/>
          </a:xfrm>
          <a:custGeom>
            <a:avLst/>
            <a:gdLst/>
            <a:ahLst/>
            <a:cxnLst/>
            <a:rect l="l" t="t" r="r" b="b"/>
            <a:pathLst>
              <a:path w="1422" h="1479" fill="none" extrusionOk="0">
                <a:moveTo>
                  <a:pt x="1421" y="717"/>
                </a:moveTo>
                <a:cubicBezTo>
                  <a:pt x="1421" y="1137"/>
                  <a:pt x="1137" y="1478"/>
                  <a:pt x="716" y="1478"/>
                </a:cubicBezTo>
                <a:cubicBezTo>
                  <a:pt x="330" y="1478"/>
                  <a:pt x="0" y="1137"/>
                  <a:pt x="0" y="717"/>
                </a:cubicBezTo>
                <a:cubicBezTo>
                  <a:pt x="0" y="342"/>
                  <a:pt x="330" y="0"/>
                  <a:pt x="716" y="0"/>
                </a:cubicBezTo>
                <a:cubicBezTo>
                  <a:pt x="1137" y="0"/>
                  <a:pt x="1421" y="342"/>
                  <a:pt x="1421" y="717"/>
                </a:cubicBezTo>
                <a:close/>
              </a:path>
            </a:pathLst>
          </a:custGeom>
          <a:noFill/>
          <a:ln w="4825" cap="flat" cmpd="sng">
            <a:solidFill>
              <a:srgbClr val="E8ECF8"/>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25"/>
          <p:cNvSpPr/>
          <p:nvPr/>
        </p:nvSpPr>
        <p:spPr>
          <a:xfrm>
            <a:off x="2080903" y="1701165"/>
            <a:ext cx="70061" cy="42"/>
          </a:xfrm>
          <a:custGeom>
            <a:avLst/>
            <a:gdLst/>
            <a:ahLst/>
            <a:cxnLst/>
            <a:rect l="l" t="t" r="r" b="b"/>
            <a:pathLst>
              <a:path w="1661" h="1" fill="none" extrusionOk="0">
                <a:moveTo>
                  <a:pt x="1" y="1"/>
                </a:moveTo>
                <a:lnTo>
                  <a:pt x="166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25"/>
          <p:cNvSpPr/>
          <p:nvPr/>
        </p:nvSpPr>
        <p:spPr>
          <a:xfrm>
            <a:off x="1805172" y="1824928"/>
            <a:ext cx="42" cy="46063"/>
          </a:xfrm>
          <a:custGeom>
            <a:avLst/>
            <a:gdLst/>
            <a:ahLst/>
            <a:cxnLst/>
            <a:rect l="l" t="t" r="r" b="b"/>
            <a:pathLst>
              <a:path w="1" h="1092" fill="none" extrusionOk="0">
                <a:moveTo>
                  <a:pt x="1" y="0"/>
                </a:moveTo>
                <a:lnTo>
                  <a:pt x="1" y="1092"/>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25"/>
          <p:cNvSpPr/>
          <p:nvPr/>
        </p:nvSpPr>
        <p:spPr>
          <a:xfrm>
            <a:off x="1783112" y="1848888"/>
            <a:ext cx="46103" cy="42"/>
          </a:xfrm>
          <a:custGeom>
            <a:avLst/>
            <a:gdLst/>
            <a:ahLst/>
            <a:cxnLst/>
            <a:rect l="l" t="t" r="r" b="b"/>
            <a:pathLst>
              <a:path w="1093" h="1" fill="none" extrusionOk="0">
                <a:moveTo>
                  <a:pt x="1092" y="1"/>
                </a:moveTo>
                <a:lnTo>
                  <a:pt x="1" y="1"/>
                </a:lnTo>
              </a:path>
            </a:pathLst>
          </a:custGeom>
          <a:noFill/>
          <a:ln w="4825" cap="rnd" cmpd="sng">
            <a:solidFill>
              <a:srgbClr val="B8C7E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25"/>
          <p:cNvSpPr/>
          <p:nvPr/>
        </p:nvSpPr>
        <p:spPr>
          <a:xfrm>
            <a:off x="2614649" y="2816303"/>
            <a:ext cx="63818" cy="20205"/>
          </a:xfrm>
          <a:custGeom>
            <a:avLst/>
            <a:gdLst/>
            <a:ahLst/>
            <a:cxnLst/>
            <a:rect l="l" t="t" r="r" b="b"/>
            <a:pathLst>
              <a:path w="1513" h="479" fill="none" extrusionOk="0">
                <a:moveTo>
                  <a:pt x="1" y="478"/>
                </a:moveTo>
                <a:cubicBezTo>
                  <a:pt x="421" y="46"/>
                  <a:pt x="990" y="1"/>
                  <a:pt x="1513" y="1"/>
                </a:cubicBezTo>
              </a:path>
            </a:pathLst>
          </a:custGeom>
          <a:noFill/>
          <a:ln w="3700" cap="flat" cmpd="sng">
            <a:solidFill>
              <a:srgbClr val="C56047"/>
            </a:solidFill>
            <a:prstDash val="solid"/>
            <a:miter lim="113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25"/>
          <p:cNvSpPr txBox="1"/>
          <p:nvPr/>
        </p:nvSpPr>
        <p:spPr>
          <a:xfrm>
            <a:off x="3072000" y="3200400"/>
            <a:ext cx="3000000" cy="933300"/>
          </a:xfrm>
          <a:prstGeom prst="rect">
            <a:avLst/>
          </a:prstGeom>
          <a:noFill/>
          <a:ln>
            <a:noFill/>
          </a:ln>
        </p:spPr>
        <p:txBody>
          <a:bodyPr spcFirstLastPara="1" wrap="square" lIns="91425" tIns="91425" rIns="91425" bIns="91425" anchor="t" anchorCtr="0">
            <a:noAutofit/>
          </a:bodyPr>
          <a:lstStyle/>
          <a:p>
            <a:pPr marL="0" lvl="0" indent="0" algn="ctr" rtl="0">
              <a:spcBef>
                <a:spcPts val="300"/>
              </a:spcBef>
              <a:spcAft>
                <a:spcPts val="0"/>
              </a:spcAft>
              <a:buNone/>
            </a:pPr>
            <a:r>
              <a:rPr lang="en" sz="1200">
                <a:solidFill>
                  <a:srgbClr val="23385C"/>
                </a:solidFill>
                <a:latin typeface="Montserrat"/>
                <a:ea typeface="Montserrat"/>
                <a:cs typeface="Montserrat"/>
                <a:sym typeface="Montserrat"/>
              </a:rPr>
              <a:t>CREDITS: This presentation template was created by </a:t>
            </a:r>
            <a:r>
              <a:rPr lang="en" sz="1200" b="1">
                <a:solidFill>
                  <a:srgbClr val="23385C"/>
                </a:solidFill>
                <a:uFill>
                  <a:noFill/>
                </a:uFill>
                <a:latin typeface="Montserrat"/>
                <a:ea typeface="Montserrat"/>
                <a:cs typeface="Montserrat"/>
                <a:sym typeface="Montserrat"/>
                <a:hlinkClick r:id="rId2">
                  <a:extLst>
                    <a:ext uri="{A12FA001-AC4F-418D-AE19-62706E023703}">
                      <ahyp:hlinkClr xmlns:ahyp="http://schemas.microsoft.com/office/drawing/2018/hyperlinkcolor" val="tx"/>
                    </a:ext>
                  </a:extLst>
                </a:hlinkClick>
              </a:rPr>
              <a:t>Slidesgo</a:t>
            </a:r>
            <a:r>
              <a:rPr lang="en" sz="1200">
                <a:solidFill>
                  <a:srgbClr val="23385C"/>
                </a:solidFill>
                <a:latin typeface="Montserrat"/>
                <a:ea typeface="Montserrat"/>
                <a:cs typeface="Montserrat"/>
                <a:sym typeface="Montserrat"/>
              </a:rPr>
              <a:t>, including icons by </a:t>
            </a:r>
            <a:r>
              <a:rPr lang="en" sz="1200" b="1">
                <a:solidFill>
                  <a:srgbClr val="23385C"/>
                </a:solidFill>
                <a:uFill>
                  <a:noFill/>
                </a:uFill>
                <a:latin typeface="Montserrat"/>
                <a:ea typeface="Montserrat"/>
                <a:cs typeface="Montserrat"/>
                <a:sym typeface="Montserrat"/>
                <a:hlinkClick r:id="rId3">
                  <a:extLst>
                    <a:ext uri="{A12FA001-AC4F-418D-AE19-62706E023703}">
                      <ahyp:hlinkClr xmlns:ahyp="http://schemas.microsoft.com/office/drawing/2018/hyperlinkcolor" val="tx"/>
                    </a:ext>
                  </a:extLst>
                </a:hlinkClick>
              </a:rPr>
              <a:t>Flaticon</a:t>
            </a:r>
            <a:r>
              <a:rPr lang="en" sz="1200">
                <a:solidFill>
                  <a:srgbClr val="23385C"/>
                </a:solidFill>
                <a:latin typeface="Montserrat"/>
                <a:ea typeface="Montserrat"/>
                <a:cs typeface="Montserrat"/>
                <a:sym typeface="Montserrat"/>
              </a:rPr>
              <a:t>, and infographics &amp; images by </a:t>
            </a:r>
            <a:r>
              <a:rPr lang="en" sz="1200" b="1">
                <a:solidFill>
                  <a:srgbClr val="23385C"/>
                </a:solidFill>
                <a:uFill>
                  <a:noFill/>
                </a:uFill>
                <a:latin typeface="Montserrat"/>
                <a:ea typeface="Montserrat"/>
                <a:cs typeface="Montserrat"/>
                <a:sym typeface="Montserrat"/>
                <a:hlinkClick r:id="rId4">
                  <a:extLst>
                    <a:ext uri="{A12FA001-AC4F-418D-AE19-62706E023703}">
                      <ahyp:hlinkClr xmlns:ahyp="http://schemas.microsoft.com/office/drawing/2018/hyperlinkcolor" val="tx"/>
                    </a:ext>
                  </a:extLst>
                </a:hlinkClick>
              </a:rPr>
              <a:t>Freepik</a:t>
            </a:r>
            <a:r>
              <a:rPr lang="en" sz="1200">
                <a:solidFill>
                  <a:srgbClr val="23385C"/>
                </a:solidFill>
                <a:latin typeface="Montserrat"/>
                <a:ea typeface="Montserrat"/>
                <a:cs typeface="Montserrat"/>
                <a:sym typeface="Montserrat"/>
              </a:rPr>
              <a:t>.</a:t>
            </a:r>
            <a:endParaRPr sz="1200">
              <a:latin typeface="Montserrat"/>
              <a:ea typeface="Montserrat"/>
              <a:cs typeface="Montserrat"/>
              <a:sym typeface="Montserrat"/>
            </a:endParaRPr>
          </a:p>
        </p:txBody>
      </p:sp>
      <p:sp>
        <p:nvSpPr>
          <p:cNvPr id="1052" name="Google Shape;1052;p25"/>
          <p:cNvSpPr/>
          <p:nvPr/>
        </p:nvSpPr>
        <p:spPr>
          <a:xfrm flipH="1">
            <a:off x="7056175" y="158600"/>
            <a:ext cx="27072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25"/>
          <p:cNvSpPr/>
          <p:nvPr/>
        </p:nvSpPr>
        <p:spPr>
          <a:xfrm flipH="1">
            <a:off x="-464575" y="938650"/>
            <a:ext cx="2293800" cy="6753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25"/>
          <p:cNvSpPr/>
          <p:nvPr/>
        </p:nvSpPr>
        <p:spPr>
          <a:xfrm flipH="1">
            <a:off x="3345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25"/>
          <p:cNvSpPr/>
          <p:nvPr/>
        </p:nvSpPr>
        <p:spPr>
          <a:xfrm flipH="1">
            <a:off x="5363775" y="4932025"/>
            <a:ext cx="3323100" cy="669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25"/>
          <p:cNvSpPr txBox="1">
            <a:spLocks noGrp="1"/>
          </p:cNvSpPr>
          <p:nvPr>
            <p:ph type="subTitle" idx="1"/>
          </p:nvPr>
        </p:nvSpPr>
        <p:spPr>
          <a:xfrm>
            <a:off x="2314575" y="1608233"/>
            <a:ext cx="4543500" cy="7239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6"/>
              </a:buClr>
              <a:buSzPts val="1600"/>
              <a:buNone/>
              <a:defRPr sz="1400">
                <a:solidFill>
                  <a:schemeClr val="accent6"/>
                </a:solidFill>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a:endParaRPr/>
          </a:p>
        </p:txBody>
      </p:sp>
      <p:sp>
        <p:nvSpPr>
          <p:cNvPr id="1057" name="Google Shape;1057;p25"/>
          <p:cNvSpPr txBox="1">
            <a:spLocks noGrp="1"/>
          </p:cNvSpPr>
          <p:nvPr>
            <p:ph type="title"/>
          </p:nvPr>
        </p:nvSpPr>
        <p:spPr>
          <a:xfrm>
            <a:off x="2276400" y="826025"/>
            <a:ext cx="4591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4000"/>
              <a:buNone/>
              <a:defRPr sz="4500"/>
            </a:lvl1pPr>
            <a:lvl2pPr lvl="1" rtl="0">
              <a:spcBef>
                <a:spcPts val="0"/>
              </a:spcBef>
              <a:spcAft>
                <a:spcPts val="0"/>
              </a:spcAft>
              <a:buSzPts val="3000"/>
              <a:buFont typeface="Comfortaa"/>
              <a:buNone/>
              <a:defRPr sz="3000" b="1">
                <a:latin typeface="Comfortaa"/>
                <a:ea typeface="Comfortaa"/>
                <a:cs typeface="Comfortaa"/>
                <a:sym typeface="Comfortaa"/>
              </a:defRPr>
            </a:lvl2pPr>
            <a:lvl3pPr lvl="2" rtl="0">
              <a:spcBef>
                <a:spcPts val="0"/>
              </a:spcBef>
              <a:spcAft>
                <a:spcPts val="0"/>
              </a:spcAft>
              <a:buSzPts val="3000"/>
              <a:buFont typeface="Comfortaa"/>
              <a:buNone/>
              <a:defRPr sz="3000" b="1">
                <a:latin typeface="Comfortaa"/>
                <a:ea typeface="Comfortaa"/>
                <a:cs typeface="Comfortaa"/>
                <a:sym typeface="Comfortaa"/>
              </a:defRPr>
            </a:lvl3pPr>
            <a:lvl4pPr lvl="3" rtl="0">
              <a:spcBef>
                <a:spcPts val="0"/>
              </a:spcBef>
              <a:spcAft>
                <a:spcPts val="0"/>
              </a:spcAft>
              <a:buSzPts val="3000"/>
              <a:buFont typeface="Comfortaa"/>
              <a:buNone/>
              <a:defRPr sz="3000" b="1">
                <a:latin typeface="Comfortaa"/>
                <a:ea typeface="Comfortaa"/>
                <a:cs typeface="Comfortaa"/>
                <a:sym typeface="Comfortaa"/>
              </a:defRPr>
            </a:lvl4pPr>
            <a:lvl5pPr lvl="4" rtl="0">
              <a:spcBef>
                <a:spcPts val="0"/>
              </a:spcBef>
              <a:spcAft>
                <a:spcPts val="0"/>
              </a:spcAft>
              <a:buSzPts val="3000"/>
              <a:buFont typeface="Comfortaa"/>
              <a:buNone/>
              <a:defRPr sz="3000" b="1">
                <a:latin typeface="Comfortaa"/>
                <a:ea typeface="Comfortaa"/>
                <a:cs typeface="Comfortaa"/>
                <a:sym typeface="Comfortaa"/>
              </a:defRPr>
            </a:lvl5pPr>
            <a:lvl6pPr lvl="5" rtl="0">
              <a:spcBef>
                <a:spcPts val="0"/>
              </a:spcBef>
              <a:spcAft>
                <a:spcPts val="0"/>
              </a:spcAft>
              <a:buSzPts val="3000"/>
              <a:buFont typeface="Comfortaa"/>
              <a:buNone/>
              <a:defRPr sz="3000" b="1">
                <a:latin typeface="Comfortaa"/>
                <a:ea typeface="Comfortaa"/>
                <a:cs typeface="Comfortaa"/>
                <a:sym typeface="Comfortaa"/>
              </a:defRPr>
            </a:lvl6pPr>
            <a:lvl7pPr lvl="6" rtl="0">
              <a:spcBef>
                <a:spcPts val="0"/>
              </a:spcBef>
              <a:spcAft>
                <a:spcPts val="0"/>
              </a:spcAft>
              <a:buSzPts val="3000"/>
              <a:buFont typeface="Comfortaa"/>
              <a:buNone/>
              <a:defRPr sz="3000" b="1">
                <a:latin typeface="Comfortaa"/>
                <a:ea typeface="Comfortaa"/>
                <a:cs typeface="Comfortaa"/>
                <a:sym typeface="Comfortaa"/>
              </a:defRPr>
            </a:lvl7pPr>
            <a:lvl8pPr lvl="7" rtl="0">
              <a:spcBef>
                <a:spcPts val="0"/>
              </a:spcBef>
              <a:spcAft>
                <a:spcPts val="0"/>
              </a:spcAft>
              <a:buSzPts val="3000"/>
              <a:buFont typeface="Comfortaa"/>
              <a:buNone/>
              <a:defRPr sz="3000" b="1">
                <a:latin typeface="Comfortaa"/>
                <a:ea typeface="Comfortaa"/>
                <a:cs typeface="Comfortaa"/>
                <a:sym typeface="Comfortaa"/>
              </a:defRPr>
            </a:lvl8pPr>
            <a:lvl9pPr lvl="8" rtl="0">
              <a:spcBef>
                <a:spcPts val="0"/>
              </a:spcBef>
              <a:spcAft>
                <a:spcPts val="0"/>
              </a:spcAft>
              <a:buSzPts val="3000"/>
              <a:buFont typeface="Comfortaa"/>
              <a:buNone/>
              <a:defRPr sz="3000" b="1">
                <a:latin typeface="Comfortaa"/>
                <a:ea typeface="Comfortaa"/>
                <a:cs typeface="Comfortaa"/>
                <a:sym typeface="Comforta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1">
    <p:spTree>
      <p:nvGrpSpPr>
        <p:cNvPr id="1" name="Shape 1058"/>
        <p:cNvGrpSpPr/>
        <p:nvPr/>
      </p:nvGrpSpPr>
      <p:grpSpPr>
        <a:xfrm>
          <a:off x="0" y="0"/>
          <a:ext cx="0" cy="0"/>
          <a:chOff x="0" y="0"/>
          <a:chExt cx="0" cy="0"/>
        </a:xfrm>
      </p:grpSpPr>
      <p:sp>
        <p:nvSpPr>
          <p:cNvPr id="1059" name="Google Shape;1059;p26"/>
          <p:cNvSpPr/>
          <p:nvPr/>
        </p:nvSpPr>
        <p:spPr>
          <a:xfrm rot="10800000" flipH="1">
            <a:off x="7918898" y="4118886"/>
            <a:ext cx="49" cy="64036"/>
          </a:xfrm>
          <a:custGeom>
            <a:avLst/>
            <a:gdLst/>
            <a:ahLst/>
            <a:cxnLst/>
            <a:rect l="l" t="t" r="r" b="b"/>
            <a:pathLst>
              <a:path w="1" h="1320" fill="none" extrusionOk="0">
                <a:moveTo>
                  <a:pt x="1" y="0"/>
                </a:moveTo>
                <a:lnTo>
                  <a:pt x="1" y="131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26"/>
          <p:cNvSpPr/>
          <p:nvPr/>
        </p:nvSpPr>
        <p:spPr>
          <a:xfrm rot="10800000" flipH="1">
            <a:off x="8882878" y="1863923"/>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26"/>
          <p:cNvSpPr/>
          <p:nvPr/>
        </p:nvSpPr>
        <p:spPr>
          <a:xfrm rot="10800000" flipH="1">
            <a:off x="8864589" y="1882213"/>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26"/>
          <p:cNvSpPr/>
          <p:nvPr/>
        </p:nvSpPr>
        <p:spPr>
          <a:xfrm rot="10800000" flipH="1">
            <a:off x="298332" y="4724471"/>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26"/>
          <p:cNvSpPr/>
          <p:nvPr/>
        </p:nvSpPr>
        <p:spPr>
          <a:xfrm rot="10800000" flipH="1">
            <a:off x="266121" y="4756684"/>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26"/>
          <p:cNvSpPr/>
          <p:nvPr/>
        </p:nvSpPr>
        <p:spPr>
          <a:xfrm rot="10800000" flipH="1">
            <a:off x="8866530" y="2555650"/>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26"/>
          <p:cNvSpPr/>
          <p:nvPr/>
        </p:nvSpPr>
        <p:spPr>
          <a:xfrm rot="10800000" flipH="1">
            <a:off x="645606" y="3401211"/>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26"/>
          <p:cNvSpPr/>
          <p:nvPr/>
        </p:nvSpPr>
        <p:spPr>
          <a:xfrm rot="10800000" flipH="1">
            <a:off x="465139" y="4080903"/>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26"/>
          <p:cNvSpPr/>
          <p:nvPr/>
        </p:nvSpPr>
        <p:spPr>
          <a:xfrm rot="10800000" flipH="1">
            <a:off x="8245486" y="31786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26"/>
          <p:cNvSpPr/>
          <p:nvPr/>
        </p:nvSpPr>
        <p:spPr>
          <a:xfrm rot="10800000" flipH="1">
            <a:off x="8698145" y="1144836"/>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26"/>
          <p:cNvSpPr/>
          <p:nvPr/>
        </p:nvSpPr>
        <p:spPr>
          <a:xfrm rot="10800000" flipH="1">
            <a:off x="751845" y="2180946"/>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26"/>
          <p:cNvSpPr/>
          <p:nvPr/>
        </p:nvSpPr>
        <p:spPr>
          <a:xfrm rot="10800000" flipH="1">
            <a:off x="296803" y="2669604"/>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26"/>
          <p:cNvSpPr/>
          <p:nvPr/>
        </p:nvSpPr>
        <p:spPr>
          <a:xfrm rot="10800000" flipH="1">
            <a:off x="7864565" y="1825939"/>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26"/>
          <p:cNvSpPr/>
          <p:nvPr/>
        </p:nvSpPr>
        <p:spPr>
          <a:xfrm rot="10800000" flipH="1">
            <a:off x="1236721" y="760042"/>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26"/>
          <p:cNvSpPr/>
          <p:nvPr/>
        </p:nvSpPr>
        <p:spPr>
          <a:xfrm rot="10800000" flipH="1">
            <a:off x="1204461" y="793710"/>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26"/>
          <p:cNvSpPr/>
          <p:nvPr/>
        </p:nvSpPr>
        <p:spPr>
          <a:xfrm rot="10800000" flipH="1">
            <a:off x="7698120" y="513264"/>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26"/>
          <p:cNvSpPr/>
          <p:nvPr/>
        </p:nvSpPr>
        <p:spPr>
          <a:xfrm rot="10800000" flipH="1">
            <a:off x="7742412" y="78454"/>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26"/>
          <p:cNvSpPr/>
          <p:nvPr/>
        </p:nvSpPr>
        <p:spPr>
          <a:xfrm rot="10800000" flipH="1">
            <a:off x="7710151" y="110667"/>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26"/>
          <p:cNvSpPr/>
          <p:nvPr/>
        </p:nvSpPr>
        <p:spPr>
          <a:xfrm rot="10800000" flipH="1">
            <a:off x="8499974" y="805740"/>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26"/>
          <p:cNvSpPr/>
          <p:nvPr/>
        </p:nvSpPr>
        <p:spPr>
          <a:xfrm rot="10800000" flipH="1">
            <a:off x="8880938" y="1380990"/>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26"/>
          <p:cNvSpPr/>
          <p:nvPr/>
        </p:nvSpPr>
        <p:spPr>
          <a:xfrm rot="10800000" flipH="1">
            <a:off x="204436" y="1465206"/>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26"/>
          <p:cNvSpPr/>
          <p:nvPr/>
        </p:nvSpPr>
        <p:spPr>
          <a:xfrm rot="10800000" flipH="1">
            <a:off x="8541840" y="1581587"/>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26"/>
          <p:cNvSpPr/>
          <p:nvPr/>
        </p:nvSpPr>
        <p:spPr>
          <a:xfrm rot="10800000" flipH="1">
            <a:off x="8639425" y="4924745"/>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26"/>
          <p:cNvSpPr/>
          <p:nvPr/>
        </p:nvSpPr>
        <p:spPr>
          <a:xfrm rot="10800000" flipH="1">
            <a:off x="8678449" y="408667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26"/>
          <p:cNvSpPr/>
          <p:nvPr/>
        </p:nvSpPr>
        <p:spPr>
          <a:xfrm rot="10800000" flipH="1">
            <a:off x="4236550" y="4827525"/>
            <a:ext cx="5246100" cy="6876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26"/>
          <p:cNvSpPr/>
          <p:nvPr/>
        </p:nvSpPr>
        <p:spPr>
          <a:xfrm rot="10800000" flipH="1">
            <a:off x="-3354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26"/>
          <p:cNvGrpSpPr/>
          <p:nvPr/>
        </p:nvGrpSpPr>
        <p:grpSpPr>
          <a:xfrm flipH="1">
            <a:off x="7545770" y="3928755"/>
            <a:ext cx="1086673" cy="897677"/>
            <a:chOff x="6101758" y="2859784"/>
            <a:chExt cx="1222079" cy="1009533"/>
          </a:xfrm>
        </p:grpSpPr>
        <p:sp>
          <p:nvSpPr>
            <p:cNvPr id="1086" name="Google Shape;1086;p26"/>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26"/>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26"/>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26"/>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26"/>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26"/>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26"/>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26"/>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26"/>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26"/>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2">
    <p:spTree>
      <p:nvGrpSpPr>
        <p:cNvPr id="1" name="Shape 1096"/>
        <p:cNvGrpSpPr/>
        <p:nvPr/>
      </p:nvGrpSpPr>
      <p:grpSpPr>
        <a:xfrm>
          <a:off x="0" y="0"/>
          <a:ext cx="0" cy="0"/>
          <a:chOff x="0" y="0"/>
          <a:chExt cx="0" cy="0"/>
        </a:xfrm>
      </p:grpSpPr>
      <p:grpSp>
        <p:nvGrpSpPr>
          <p:cNvPr id="1097" name="Google Shape;1097;p27"/>
          <p:cNvGrpSpPr/>
          <p:nvPr/>
        </p:nvGrpSpPr>
        <p:grpSpPr>
          <a:xfrm flipH="1">
            <a:off x="99225" y="176149"/>
            <a:ext cx="8738597" cy="4906446"/>
            <a:chOff x="204436" y="176149"/>
            <a:chExt cx="8738597" cy="4906446"/>
          </a:xfrm>
        </p:grpSpPr>
        <p:sp>
          <p:nvSpPr>
            <p:cNvPr id="1098" name="Google Shape;1098;p27"/>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27"/>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27"/>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27"/>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27"/>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27"/>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27"/>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27"/>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27"/>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27"/>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27"/>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27"/>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27"/>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27"/>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27"/>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27"/>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27"/>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27"/>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27"/>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27"/>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27"/>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27"/>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27"/>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21" name="Google Shape;1121;p27"/>
          <p:cNvSpPr/>
          <p:nvPr/>
        </p:nvSpPr>
        <p:spPr>
          <a:xfrm flipH="1">
            <a:off x="7356334" y="792847"/>
            <a:ext cx="1891500" cy="5601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27"/>
          <p:cNvSpPr/>
          <p:nvPr/>
        </p:nvSpPr>
        <p:spPr>
          <a:xfrm>
            <a:off x="680434" y="4932025"/>
            <a:ext cx="7255800" cy="669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27"/>
          <p:cNvGrpSpPr/>
          <p:nvPr/>
        </p:nvGrpSpPr>
        <p:grpSpPr>
          <a:xfrm flipH="1">
            <a:off x="7737387" y="58110"/>
            <a:ext cx="889429" cy="734738"/>
            <a:chOff x="6101758" y="2859784"/>
            <a:chExt cx="1222079" cy="1009533"/>
          </a:xfrm>
        </p:grpSpPr>
        <p:sp>
          <p:nvSpPr>
            <p:cNvPr id="1124" name="Google Shape;1124;p27"/>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27"/>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27"/>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27"/>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27"/>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27"/>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27"/>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27"/>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27"/>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27"/>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3">
  <p:cSld name="CUSTOM_13">
    <p:spTree>
      <p:nvGrpSpPr>
        <p:cNvPr id="1" name="Shape 1134"/>
        <p:cNvGrpSpPr/>
        <p:nvPr/>
      </p:nvGrpSpPr>
      <p:grpSpPr>
        <a:xfrm>
          <a:off x="0" y="0"/>
          <a:ext cx="0" cy="0"/>
          <a:chOff x="0" y="0"/>
          <a:chExt cx="0" cy="0"/>
        </a:xfrm>
      </p:grpSpPr>
      <p:grpSp>
        <p:nvGrpSpPr>
          <p:cNvPr id="1135" name="Google Shape;1135;p28"/>
          <p:cNvGrpSpPr/>
          <p:nvPr/>
        </p:nvGrpSpPr>
        <p:grpSpPr>
          <a:xfrm flipH="1">
            <a:off x="99225" y="176149"/>
            <a:ext cx="8738597" cy="4906446"/>
            <a:chOff x="204436" y="176149"/>
            <a:chExt cx="8738597" cy="4906446"/>
          </a:xfrm>
        </p:grpSpPr>
        <p:sp>
          <p:nvSpPr>
            <p:cNvPr id="1136" name="Google Shape;1136;p28"/>
            <p:cNvSpPr/>
            <p:nvPr/>
          </p:nvSpPr>
          <p:spPr>
            <a:xfrm>
              <a:off x="8882878" y="3260985"/>
              <a:ext cx="49" cy="36142"/>
            </a:xfrm>
            <a:custGeom>
              <a:avLst/>
              <a:gdLst/>
              <a:ahLst/>
              <a:cxnLst/>
              <a:rect l="l" t="t" r="r" b="b"/>
              <a:pathLst>
                <a:path w="1" h="745" fill="none" extrusionOk="0">
                  <a:moveTo>
                    <a:pt x="0" y="1"/>
                  </a:moveTo>
                  <a:lnTo>
                    <a:pt x="0" y="744"/>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28"/>
            <p:cNvSpPr/>
            <p:nvPr/>
          </p:nvSpPr>
          <p:spPr>
            <a:xfrm>
              <a:off x="8864589" y="3278789"/>
              <a:ext cx="38034" cy="49"/>
            </a:xfrm>
            <a:custGeom>
              <a:avLst/>
              <a:gdLst/>
              <a:ahLst/>
              <a:cxnLst/>
              <a:rect l="l" t="t" r="r" b="b"/>
              <a:pathLst>
                <a:path w="784" h="1" fill="none" extrusionOk="0">
                  <a:moveTo>
                    <a:pt x="784"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28"/>
            <p:cNvSpPr/>
            <p:nvPr/>
          </p:nvSpPr>
          <p:spPr>
            <a:xfrm>
              <a:off x="298332" y="370650"/>
              <a:ext cx="49" cy="65928"/>
            </a:xfrm>
            <a:custGeom>
              <a:avLst/>
              <a:gdLst/>
              <a:ahLst/>
              <a:cxnLst/>
              <a:rect l="l" t="t" r="r" b="b"/>
              <a:pathLst>
                <a:path w="1" h="1359" fill="none" extrusionOk="0">
                  <a:moveTo>
                    <a:pt x="1" y="0"/>
                  </a:moveTo>
                  <a:lnTo>
                    <a:pt x="1" y="1359"/>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28"/>
            <p:cNvSpPr/>
            <p:nvPr/>
          </p:nvSpPr>
          <p:spPr>
            <a:xfrm>
              <a:off x="266121" y="404317"/>
              <a:ext cx="63988" cy="49"/>
            </a:xfrm>
            <a:custGeom>
              <a:avLst/>
              <a:gdLst/>
              <a:ahLst/>
              <a:cxnLst/>
              <a:rect l="l" t="t" r="r" b="b"/>
              <a:pathLst>
                <a:path w="1319" h="1" fill="none" extrusionOk="0">
                  <a:moveTo>
                    <a:pt x="1319" y="1"/>
                  </a:moveTo>
                  <a:lnTo>
                    <a:pt x="0" y="1"/>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28"/>
            <p:cNvSpPr/>
            <p:nvPr/>
          </p:nvSpPr>
          <p:spPr>
            <a:xfrm>
              <a:off x="8866530" y="2569307"/>
              <a:ext cx="34201" cy="36093"/>
            </a:xfrm>
            <a:custGeom>
              <a:avLst/>
              <a:gdLst/>
              <a:ahLst/>
              <a:cxnLst/>
              <a:rect l="l" t="t" r="r" b="b"/>
              <a:pathLst>
                <a:path w="705" h="744" fill="none" extrusionOk="0">
                  <a:moveTo>
                    <a:pt x="704" y="377"/>
                  </a:moveTo>
                  <a:cubicBezTo>
                    <a:pt x="704" y="575"/>
                    <a:pt x="545" y="744"/>
                    <a:pt x="337" y="744"/>
                  </a:cubicBezTo>
                  <a:cubicBezTo>
                    <a:pt x="129" y="744"/>
                    <a:pt x="0" y="575"/>
                    <a:pt x="0" y="377"/>
                  </a:cubicBezTo>
                  <a:cubicBezTo>
                    <a:pt x="0" y="169"/>
                    <a:pt x="129" y="0"/>
                    <a:pt x="337" y="0"/>
                  </a:cubicBezTo>
                  <a:cubicBezTo>
                    <a:pt x="545" y="0"/>
                    <a:pt x="704" y="169"/>
                    <a:pt x="704" y="377"/>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28"/>
            <p:cNvSpPr/>
            <p:nvPr/>
          </p:nvSpPr>
          <p:spPr>
            <a:xfrm>
              <a:off x="645606" y="1697743"/>
              <a:ext cx="60204" cy="62096"/>
            </a:xfrm>
            <a:custGeom>
              <a:avLst/>
              <a:gdLst/>
              <a:ahLst/>
              <a:cxnLst/>
              <a:rect l="l" t="t" r="r" b="b"/>
              <a:pathLst>
                <a:path w="1241" h="1280" fill="none" extrusionOk="0">
                  <a:moveTo>
                    <a:pt x="1240" y="655"/>
                  </a:moveTo>
                  <a:cubicBezTo>
                    <a:pt x="1240" y="992"/>
                    <a:pt x="992" y="1279"/>
                    <a:pt x="616" y="1279"/>
                  </a:cubicBezTo>
                  <a:cubicBezTo>
                    <a:pt x="288" y="1279"/>
                    <a:pt x="1" y="992"/>
                    <a:pt x="1" y="655"/>
                  </a:cubicBezTo>
                  <a:cubicBezTo>
                    <a:pt x="1" y="288"/>
                    <a:pt x="288" y="0"/>
                    <a:pt x="616" y="0"/>
                  </a:cubicBezTo>
                  <a:cubicBezTo>
                    <a:pt x="992" y="0"/>
                    <a:pt x="1240" y="288"/>
                    <a:pt x="1240" y="65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28"/>
            <p:cNvSpPr/>
            <p:nvPr/>
          </p:nvSpPr>
          <p:spPr>
            <a:xfrm>
              <a:off x="465139" y="1080099"/>
              <a:ext cx="348805" cy="49"/>
            </a:xfrm>
            <a:custGeom>
              <a:avLst/>
              <a:gdLst/>
              <a:ahLst/>
              <a:cxnLst/>
              <a:rect l="l" t="t" r="r" b="b"/>
              <a:pathLst>
                <a:path w="7190" h="1" fill="none" extrusionOk="0">
                  <a:moveTo>
                    <a:pt x="1" y="0"/>
                  </a:moveTo>
                  <a:lnTo>
                    <a:pt x="719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28"/>
            <p:cNvSpPr/>
            <p:nvPr/>
          </p:nvSpPr>
          <p:spPr>
            <a:xfrm>
              <a:off x="8245486" y="1982351"/>
              <a:ext cx="254497" cy="49"/>
            </a:xfrm>
            <a:custGeom>
              <a:avLst/>
              <a:gdLst/>
              <a:ahLst/>
              <a:cxnLst/>
              <a:rect l="l" t="t" r="r" b="b"/>
              <a:pathLst>
                <a:path w="5246" h="1" fill="none" extrusionOk="0">
                  <a:moveTo>
                    <a:pt x="0" y="1"/>
                  </a:moveTo>
                  <a:lnTo>
                    <a:pt x="5245"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28"/>
            <p:cNvSpPr/>
            <p:nvPr/>
          </p:nvSpPr>
          <p:spPr>
            <a:xfrm>
              <a:off x="8698145" y="3980072"/>
              <a:ext cx="34201" cy="36142"/>
            </a:xfrm>
            <a:custGeom>
              <a:avLst/>
              <a:gdLst/>
              <a:ahLst/>
              <a:cxnLst/>
              <a:rect l="l" t="t" r="r" b="b"/>
              <a:pathLst>
                <a:path w="705" h="745" fill="none" extrusionOk="0">
                  <a:moveTo>
                    <a:pt x="705" y="378"/>
                  </a:moveTo>
                  <a:cubicBezTo>
                    <a:pt x="705" y="586"/>
                    <a:pt x="546" y="745"/>
                    <a:pt x="338" y="745"/>
                  </a:cubicBezTo>
                  <a:cubicBezTo>
                    <a:pt x="130" y="745"/>
                    <a:pt x="1" y="586"/>
                    <a:pt x="1" y="378"/>
                  </a:cubicBezTo>
                  <a:cubicBezTo>
                    <a:pt x="1" y="170"/>
                    <a:pt x="130" y="1"/>
                    <a:pt x="338" y="1"/>
                  </a:cubicBezTo>
                  <a:cubicBezTo>
                    <a:pt x="546" y="1"/>
                    <a:pt x="705" y="170"/>
                    <a:pt x="705" y="378"/>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28"/>
            <p:cNvSpPr/>
            <p:nvPr/>
          </p:nvSpPr>
          <p:spPr>
            <a:xfrm>
              <a:off x="751845" y="2918008"/>
              <a:ext cx="60156" cy="62096"/>
            </a:xfrm>
            <a:custGeom>
              <a:avLst/>
              <a:gdLst/>
              <a:ahLst/>
              <a:cxnLst/>
              <a:rect l="l" t="t" r="r" b="b"/>
              <a:pathLst>
                <a:path w="1240" h="1280" fill="none" extrusionOk="0">
                  <a:moveTo>
                    <a:pt x="1240" y="665"/>
                  </a:moveTo>
                  <a:cubicBezTo>
                    <a:pt x="1240" y="992"/>
                    <a:pt x="992" y="1280"/>
                    <a:pt x="615" y="1280"/>
                  </a:cubicBezTo>
                  <a:cubicBezTo>
                    <a:pt x="288" y="1280"/>
                    <a:pt x="0" y="992"/>
                    <a:pt x="0" y="665"/>
                  </a:cubicBezTo>
                  <a:cubicBezTo>
                    <a:pt x="0" y="288"/>
                    <a:pt x="288" y="1"/>
                    <a:pt x="615" y="1"/>
                  </a:cubicBezTo>
                  <a:cubicBezTo>
                    <a:pt x="992" y="1"/>
                    <a:pt x="1240" y="288"/>
                    <a:pt x="1240" y="665"/>
                  </a:cubicBezTo>
                  <a:close/>
                </a:path>
              </a:pathLst>
            </a:custGeom>
            <a:noFill/>
            <a:ln w="4225" cap="flat" cmpd="sng">
              <a:solidFill>
                <a:srgbClr val="E8ECF8"/>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28"/>
            <p:cNvSpPr/>
            <p:nvPr/>
          </p:nvSpPr>
          <p:spPr>
            <a:xfrm>
              <a:off x="296803" y="2491397"/>
              <a:ext cx="348805" cy="49"/>
            </a:xfrm>
            <a:custGeom>
              <a:avLst/>
              <a:gdLst/>
              <a:ahLst/>
              <a:cxnLst/>
              <a:rect l="l" t="t" r="r" b="b"/>
              <a:pathLst>
                <a:path w="7190" h="1" fill="none" extrusionOk="0">
                  <a:moveTo>
                    <a:pt x="1" y="0"/>
                  </a:moveTo>
                  <a:lnTo>
                    <a:pt x="7189" y="0"/>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28"/>
            <p:cNvSpPr/>
            <p:nvPr/>
          </p:nvSpPr>
          <p:spPr>
            <a:xfrm>
              <a:off x="7864565" y="3335062"/>
              <a:ext cx="168387" cy="49"/>
            </a:xfrm>
            <a:custGeom>
              <a:avLst/>
              <a:gdLst/>
              <a:ahLst/>
              <a:cxnLst/>
              <a:rect l="l" t="t" r="r" b="b"/>
              <a:pathLst>
                <a:path w="3471" h="1" fill="none" extrusionOk="0">
                  <a:moveTo>
                    <a:pt x="1" y="0"/>
                  </a:moveTo>
                  <a:lnTo>
                    <a:pt x="3471"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28"/>
            <p:cNvSpPr/>
            <p:nvPr/>
          </p:nvSpPr>
          <p:spPr>
            <a:xfrm>
              <a:off x="1236721" y="4335080"/>
              <a:ext cx="49" cy="65928"/>
            </a:xfrm>
            <a:custGeom>
              <a:avLst/>
              <a:gdLst/>
              <a:ahLst/>
              <a:cxnLst/>
              <a:rect l="l" t="t" r="r" b="b"/>
              <a:pathLst>
                <a:path w="1" h="1359" fill="none" extrusionOk="0">
                  <a:moveTo>
                    <a:pt x="0" y="0"/>
                  </a:moveTo>
                  <a:lnTo>
                    <a:pt x="0" y="135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28"/>
            <p:cNvSpPr/>
            <p:nvPr/>
          </p:nvSpPr>
          <p:spPr>
            <a:xfrm>
              <a:off x="1204461" y="4367291"/>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28"/>
            <p:cNvSpPr/>
            <p:nvPr/>
          </p:nvSpPr>
          <p:spPr>
            <a:xfrm>
              <a:off x="7698120" y="4585690"/>
              <a:ext cx="60204" cy="62096"/>
            </a:xfrm>
            <a:custGeom>
              <a:avLst/>
              <a:gdLst/>
              <a:ahLst/>
              <a:cxnLst/>
              <a:rect l="l" t="t" r="r" b="b"/>
              <a:pathLst>
                <a:path w="1241" h="1280" fill="none" extrusionOk="0">
                  <a:moveTo>
                    <a:pt x="1240" y="615"/>
                  </a:moveTo>
                  <a:cubicBezTo>
                    <a:pt x="1240" y="992"/>
                    <a:pt x="992" y="1279"/>
                    <a:pt x="625" y="1279"/>
                  </a:cubicBezTo>
                  <a:cubicBezTo>
                    <a:pt x="288" y="1279"/>
                    <a:pt x="1" y="992"/>
                    <a:pt x="1" y="615"/>
                  </a:cubicBezTo>
                  <a:cubicBezTo>
                    <a:pt x="1" y="288"/>
                    <a:pt x="288" y="0"/>
                    <a:pt x="625" y="0"/>
                  </a:cubicBezTo>
                  <a:cubicBezTo>
                    <a:pt x="992" y="0"/>
                    <a:pt x="1240" y="288"/>
                    <a:pt x="1240" y="615"/>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28"/>
            <p:cNvSpPr/>
            <p:nvPr/>
          </p:nvSpPr>
          <p:spPr>
            <a:xfrm>
              <a:off x="7742412" y="5018608"/>
              <a:ext cx="49" cy="63988"/>
            </a:xfrm>
            <a:custGeom>
              <a:avLst/>
              <a:gdLst/>
              <a:ahLst/>
              <a:cxnLst/>
              <a:rect l="l" t="t" r="r" b="b"/>
              <a:pathLst>
                <a:path w="1" h="1319" fill="none" extrusionOk="0">
                  <a:moveTo>
                    <a:pt x="0" y="0"/>
                  </a:moveTo>
                  <a:lnTo>
                    <a:pt x="0" y="1319"/>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28"/>
            <p:cNvSpPr/>
            <p:nvPr/>
          </p:nvSpPr>
          <p:spPr>
            <a:xfrm>
              <a:off x="7710151" y="5050334"/>
              <a:ext cx="64522" cy="49"/>
            </a:xfrm>
            <a:custGeom>
              <a:avLst/>
              <a:gdLst/>
              <a:ahLst/>
              <a:cxnLst/>
              <a:rect l="l" t="t" r="r" b="b"/>
              <a:pathLst>
                <a:path w="1330" h="1" fill="none" extrusionOk="0">
                  <a:moveTo>
                    <a:pt x="1329" y="1"/>
                  </a:moveTo>
                  <a:lnTo>
                    <a:pt x="1" y="1"/>
                  </a:lnTo>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28"/>
            <p:cNvSpPr/>
            <p:nvPr/>
          </p:nvSpPr>
          <p:spPr>
            <a:xfrm>
              <a:off x="8499974" y="4292729"/>
              <a:ext cx="60204" cy="62581"/>
            </a:xfrm>
            <a:custGeom>
              <a:avLst/>
              <a:gdLst/>
              <a:ahLst/>
              <a:cxnLst/>
              <a:rect l="l" t="t" r="r" b="b"/>
              <a:pathLst>
                <a:path w="1241" h="1290" fill="none" extrusionOk="0">
                  <a:moveTo>
                    <a:pt x="1240" y="626"/>
                  </a:moveTo>
                  <a:cubicBezTo>
                    <a:pt x="1240" y="992"/>
                    <a:pt x="992" y="1290"/>
                    <a:pt x="615" y="1290"/>
                  </a:cubicBezTo>
                  <a:cubicBezTo>
                    <a:pt x="288" y="1290"/>
                    <a:pt x="1" y="992"/>
                    <a:pt x="1" y="626"/>
                  </a:cubicBezTo>
                  <a:cubicBezTo>
                    <a:pt x="1" y="298"/>
                    <a:pt x="288" y="1"/>
                    <a:pt x="615" y="1"/>
                  </a:cubicBezTo>
                  <a:cubicBezTo>
                    <a:pt x="992" y="1"/>
                    <a:pt x="1240" y="298"/>
                    <a:pt x="1240" y="626"/>
                  </a:cubicBezTo>
                  <a:close/>
                </a:path>
              </a:pathLst>
            </a:custGeom>
            <a:noFill/>
            <a:ln w="4225" cap="flat" cmpd="sng">
              <a:solidFill>
                <a:srgbClr val="4B54A1"/>
              </a:solidFill>
              <a:prstDash val="solid"/>
              <a:miter lim="9915"/>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28"/>
            <p:cNvSpPr/>
            <p:nvPr/>
          </p:nvSpPr>
          <p:spPr>
            <a:xfrm>
              <a:off x="8880938" y="3717964"/>
              <a:ext cx="62096" cy="62096"/>
            </a:xfrm>
            <a:custGeom>
              <a:avLst/>
              <a:gdLst/>
              <a:ahLst/>
              <a:cxnLst/>
              <a:rect l="l" t="t" r="r" b="b"/>
              <a:pathLst>
                <a:path w="1280" h="1280" fill="none" extrusionOk="0">
                  <a:moveTo>
                    <a:pt x="1280" y="615"/>
                  </a:moveTo>
                  <a:cubicBezTo>
                    <a:pt x="1280" y="992"/>
                    <a:pt x="992" y="1279"/>
                    <a:pt x="655" y="1279"/>
                  </a:cubicBezTo>
                  <a:cubicBezTo>
                    <a:pt x="288" y="1279"/>
                    <a:pt x="1" y="992"/>
                    <a:pt x="1" y="615"/>
                  </a:cubicBezTo>
                  <a:cubicBezTo>
                    <a:pt x="1" y="288"/>
                    <a:pt x="288" y="0"/>
                    <a:pt x="655" y="0"/>
                  </a:cubicBezTo>
                  <a:cubicBezTo>
                    <a:pt x="992" y="0"/>
                    <a:pt x="1280" y="288"/>
                    <a:pt x="1280" y="61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28"/>
            <p:cNvSpPr/>
            <p:nvPr/>
          </p:nvSpPr>
          <p:spPr>
            <a:xfrm>
              <a:off x="204436" y="3633748"/>
              <a:ext cx="62096" cy="62096"/>
            </a:xfrm>
            <a:custGeom>
              <a:avLst/>
              <a:gdLst/>
              <a:ahLst/>
              <a:cxnLst/>
              <a:rect l="l" t="t" r="r" b="b"/>
              <a:pathLst>
                <a:path w="1280" h="1280" fill="none" extrusionOk="0">
                  <a:moveTo>
                    <a:pt x="1280" y="616"/>
                  </a:moveTo>
                  <a:cubicBezTo>
                    <a:pt x="1280" y="992"/>
                    <a:pt x="992" y="1280"/>
                    <a:pt x="625" y="1280"/>
                  </a:cubicBezTo>
                  <a:cubicBezTo>
                    <a:pt x="288" y="1280"/>
                    <a:pt x="1" y="992"/>
                    <a:pt x="1" y="616"/>
                  </a:cubicBezTo>
                  <a:cubicBezTo>
                    <a:pt x="1" y="288"/>
                    <a:pt x="288" y="1"/>
                    <a:pt x="625" y="1"/>
                  </a:cubicBezTo>
                  <a:cubicBezTo>
                    <a:pt x="992" y="1"/>
                    <a:pt x="1280" y="288"/>
                    <a:pt x="1280" y="616"/>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28"/>
            <p:cNvSpPr/>
            <p:nvPr/>
          </p:nvSpPr>
          <p:spPr>
            <a:xfrm>
              <a:off x="8541840" y="3579415"/>
              <a:ext cx="236692" cy="49"/>
            </a:xfrm>
            <a:custGeom>
              <a:avLst/>
              <a:gdLst/>
              <a:ahLst/>
              <a:cxnLst/>
              <a:rect l="l" t="t" r="r" b="b"/>
              <a:pathLst>
                <a:path w="4879" h="1" fill="none" extrusionOk="0">
                  <a:moveTo>
                    <a:pt x="4879" y="0"/>
                  </a:moveTo>
                  <a:lnTo>
                    <a:pt x="0"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28"/>
            <p:cNvSpPr/>
            <p:nvPr/>
          </p:nvSpPr>
          <p:spPr>
            <a:xfrm>
              <a:off x="8639425" y="176149"/>
              <a:ext cx="62096" cy="60156"/>
            </a:xfrm>
            <a:custGeom>
              <a:avLst/>
              <a:gdLst/>
              <a:ahLst/>
              <a:cxnLst/>
              <a:rect l="l" t="t" r="r" b="b"/>
              <a:pathLst>
                <a:path w="1280" h="1240" fill="none" extrusionOk="0">
                  <a:moveTo>
                    <a:pt x="1280" y="625"/>
                  </a:moveTo>
                  <a:cubicBezTo>
                    <a:pt x="1280" y="992"/>
                    <a:pt x="992" y="1240"/>
                    <a:pt x="626" y="1240"/>
                  </a:cubicBezTo>
                  <a:cubicBezTo>
                    <a:pt x="288" y="1240"/>
                    <a:pt x="1" y="992"/>
                    <a:pt x="1" y="625"/>
                  </a:cubicBezTo>
                  <a:cubicBezTo>
                    <a:pt x="1" y="288"/>
                    <a:pt x="288" y="1"/>
                    <a:pt x="626" y="1"/>
                  </a:cubicBezTo>
                  <a:cubicBezTo>
                    <a:pt x="992" y="1"/>
                    <a:pt x="1280" y="288"/>
                    <a:pt x="1280" y="625"/>
                  </a:cubicBezTo>
                  <a:close/>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28"/>
            <p:cNvSpPr/>
            <p:nvPr/>
          </p:nvSpPr>
          <p:spPr>
            <a:xfrm>
              <a:off x="8678449" y="1074326"/>
              <a:ext cx="254497" cy="49"/>
            </a:xfrm>
            <a:custGeom>
              <a:avLst/>
              <a:gdLst/>
              <a:ahLst/>
              <a:cxnLst/>
              <a:rect l="l" t="t" r="r" b="b"/>
              <a:pathLst>
                <a:path w="5246" h="1" fill="none" extrusionOk="0">
                  <a:moveTo>
                    <a:pt x="0" y="0"/>
                  </a:moveTo>
                  <a:lnTo>
                    <a:pt x="5245" y="0"/>
                  </a:lnTo>
                </a:path>
              </a:pathLst>
            </a:custGeom>
            <a:noFill/>
            <a:ln w="9525" cap="flat" cmpd="sng">
              <a:solidFill>
                <a:srgbClr val="B9CAE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59" name="Google Shape;1159;p28"/>
          <p:cNvSpPr/>
          <p:nvPr/>
        </p:nvSpPr>
        <p:spPr>
          <a:xfrm flipH="1">
            <a:off x="7821850" y="4563100"/>
            <a:ext cx="2118000" cy="6213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28"/>
          <p:cNvSpPr/>
          <p:nvPr/>
        </p:nvSpPr>
        <p:spPr>
          <a:xfrm flipH="1">
            <a:off x="4133850" y="-354075"/>
            <a:ext cx="5246100" cy="687600"/>
          </a:xfrm>
          <a:prstGeom prst="roundRect">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61" name="Google Shape;1161;p28"/>
          <p:cNvGrpSpPr/>
          <p:nvPr/>
        </p:nvGrpSpPr>
        <p:grpSpPr>
          <a:xfrm flipH="1">
            <a:off x="8377738" y="3548084"/>
            <a:ext cx="1222079" cy="1009533"/>
            <a:chOff x="6101758" y="2859784"/>
            <a:chExt cx="1222079" cy="1009533"/>
          </a:xfrm>
        </p:grpSpPr>
        <p:sp>
          <p:nvSpPr>
            <p:cNvPr id="1162" name="Google Shape;1162;p28"/>
            <p:cNvSpPr/>
            <p:nvPr/>
          </p:nvSpPr>
          <p:spPr>
            <a:xfrm>
              <a:off x="6880667" y="3471604"/>
              <a:ext cx="443170" cy="397711"/>
            </a:xfrm>
            <a:custGeom>
              <a:avLst/>
              <a:gdLst/>
              <a:ahLst/>
              <a:cxnLst/>
              <a:rect l="l" t="t" r="r" b="b"/>
              <a:pathLst>
                <a:path w="13044" h="11706" extrusionOk="0">
                  <a:moveTo>
                    <a:pt x="11202" y="1"/>
                  </a:moveTo>
                  <a:cubicBezTo>
                    <a:pt x="11127" y="1"/>
                    <a:pt x="11053" y="5"/>
                    <a:pt x="10981" y="12"/>
                  </a:cubicBezTo>
                  <a:cubicBezTo>
                    <a:pt x="10329" y="74"/>
                    <a:pt x="9755" y="338"/>
                    <a:pt x="9244" y="648"/>
                  </a:cubicBezTo>
                  <a:cubicBezTo>
                    <a:pt x="4901" y="2975"/>
                    <a:pt x="776" y="10093"/>
                    <a:pt x="0" y="11706"/>
                  </a:cubicBezTo>
                  <a:lnTo>
                    <a:pt x="4591" y="11706"/>
                  </a:lnTo>
                  <a:cubicBezTo>
                    <a:pt x="7103" y="8403"/>
                    <a:pt x="12144" y="6728"/>
                    <a:pt x="12919" y="2277"/>
                  </a:cubicBezTo>
                  <a:cubicBezTo>
                    <a:pt x="13043" y="1749"/>
                    <a:pt x="12981" y="1113"/>
                    <a:pt x="12656" y="648"/>
                  </a:cubicBezTo>
                  <a:cubicBezTo>
                    <a:pt x="12315" y="199"/>
                    <a:pt x="11737" y="1"/>
                    <a:pt x="11202" y="1"/>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28"/>
            <p:cNvSpPr/>
            <p:nvPr/>
          </p:nvSpPr>
          <p:spPr>
            <a:xfrm>
              <a:off x="6748946" y="3155570"/>
              <a:ext cx="513770" cy="713747"/>
            </a:xfrm>
            <a:custGeom>
              <a:avLst/>
              <a:gdLst/>
              <a:ahLst/>
              <a:cxnLst/>
              <a:rect l="l" t="t" r="r" b="b"/>
              <a:pathLst>
                <a:path w="15122" h="21008" extrusionOk="0">
                  <a:moveTo>
                    <a:pt x="11621" y="0"/>
                  </a:moveTo>
                  <a:cubicBezTo>
                    <a:pt x="9314" y="0"/>
                    <a:pt x="7202" y="3025"/>
                    <a:pt x="6142" y="4724"/>
                  </a:cubicBezTo>
                  <a:cubicBezTo>
                    <a:pt x="4203" y="7763"/>
                    <a:pt x="2776" y="11113"/>
                    <a:pt x="1675" y="14541"/>
                  </a:cubicBezTo>
                  <a:cubicBezTo>
                    <a:pt x="1489" y="15068"/>
                    <a:pt x="62" y="21008"/>
                    <a:pt x="0" y="21008"/>
                  </a:cubicBezTo>
                  <a:lnTo>
                    <a:pt x="3877" y="21008"/>
                  </a:lnTo>
                  <a:cubicBezTo>
                    <a:pt x="3877" y="21008"/>
                    <a:pt x="7941" y="12990"/>
                    <a:pt x="11958" y="8151"/>
                  </a:cubicBezTo>
                  <a:cubicBezTo>
                    <a:pt x="13819" y="5887"/>
                    <a:pt x="15121" y="1684"/>
                    <a:pt x="13121" y="459"/>
                  </a:cubicBezTo>
                  <a:cubicBezTo>
                    <a:pt x="12617" y="139"/>
                    <a:pt x="12115" y="0"/>
                    <a:pt x="11621" y="0"/>
                  </a:cubicBezTo>
                  <a:close/>
                </a:path>
              </a:pathLst>
            </a:custGeom>
            <a:solidFill>
              <a:srgbClr val="E8EE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28"/>
            <p:cNvSpPr/>
            <p:nvPr/>
          </p:nvSpPr>
          <p:spPr>
            <a:xfrm>
              <a:off x="6841154" y="3250190"/>
              <a:ext cx="305096" cy="619126"/>
            </a:xfrm>
            <a:custGeom>
              <a:avLst/>
              <a:gdLst/>
              <a:ahLst/>
              <a:cxnLst/>
              <a:rect l="l" t="t" r="r" b="b"/>
              <a:pathLst>
                <a:path w="8980" h="18223" fill="none" extrusionOk="0">
                  <a:moveTo>
                    <a:pt x="8980" y="0"/>
                  </a:moveTo>
                  <a:cubicBezTo>
                    <a:pt x="5165" y="4715"/>
                    <a:pt x="2063" y="11756"/>
                    <a:pt x="0" y="1822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28"/>
            <p:cNvSpPr/>
            <p:nvPr/>
          </p:nvSpPr>
          <p:spPr>
            <a:xfrm>
              <a:off x="6101758" y="3129681"/>
              <a:ext cx="489138" cy="739636"/>
            </a:xfrm>
            <a:custGeom>
              <a:avLst/>
              <a:gdLst/>
              <a:ahLst/>
              <a:cxnLst/>
              <a:rect l="l" t="t" r="r" b="b"/>
              <a:pathLst>
                <a:path w="14397" h="21770" extrusionOk="0">
                  <a:moveTo>
                    <a:pt x="2020" y="0"/>
                  </a:moveTo>
                  <a:cubicBezTo>
                    <a:pt x="1" y="0"/>
                    <a:pt x="85" y="2718"/>
                    <a:pt x="501" y="4509"/>
                  </a:cubicBezTo>
                  <a:cubicBezTo>
                    <a:pt x="1152" y="7037"/>
                    <a:pt x="3215" y="8650"/>
                    <a:pt x="4704" y="10526"/>
                  </a:cubicBezTo>
                  <a:cubicBezTo>
                    <a:pt x="7480" y="14016"/>
                    <a:pt x="9093" y="16342"/>
                    <a:pt x="11093" y="21770"/>
                  </a:cubicBezTo>
                  <a:lnTo>
                    <a:pt x="14397" y="21770"/>
                  </a:lnTo>
                  <a:cubicBezTo>
                    <a:pt x="14397" y="21770"/>
                    <a:pt x="13947" y="9425"/>
                    <a:pt x="8441" y="3671"/>
                  </a:cubicBezTo>
                  <a:cubicBezTo>
                    <a:pt x="6968" y="2120"/>
                    <a:pt x="4564" y="507"/>
                    <a:pt x="2563" y="58"/>
                  </a:cubicBezTo>
                  <a:cubicBezTo>
                    <a:pt x="2367" y="19"/>
                    <a:pt x="2187" y="0"/>
                    <a:pt x="2020"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28"/>
            <p:cNvSpPr/>
            <p:nvPr/>
          </p:nvSpPr>
          <p:spPr>
            <a:xfrm>
              <a:off x="6250466" y="2868583"/>
              <a:ext cx="445820" cy="1000734"/>
            </a:xfrm>
            <a:custGeom>
              <a:avLst/>
              <a:gdLst/>
              <a:ahLst/>
              <a:cxnLst/>
              <a:rect l="l" t="t" r="r" b="b"/>
              <a:pathLst>
                <a:path w="13122" h="29455" extrusionOk="0">
                  <a:moveTo>
                    <a:pt x="2563" y="1"/>
                  </a:moveTo>
                  <a:cubicBezTo>
                    <a:pt x="2127" y="1"/>
                    <a:pt x="1717" y="115"/>
                    <a:pt x="1350" y="376"/>
                  </a:cubicBezTo>
                  <a:cubicBezTo>
                    <a:pt x="1" y="1338"/>
                    <a:pt x="2002" y="4703"/>
                    <a:pt x="2513" y="5742"/>
                  </a:cubicBezTo>
                  <a:cubicBezTo>
                    <a:pt x="4266" y="9030"/>
                    <a:pt x="5615" y="12581"/>
                    <a:pt x="6716" y="16210"/>
                  </a:cubicBezTo>
                  <a:cubicBezTo>
                    <a:pt x="7941" y="20413"/>
                    <a:pt x="8918" y="24864"/>
                    <a:pt x="9244" y="29253"/>
                  </a:cubicBezTo>
                  <a:lnTo>
                    <a:pt x="9244" y="29455"/>
                  </a:lnTo>
                  <a:lnTo>
                    <a:pt x="11632" y="29455"/>
                  </a:lnTo>
                  <a:cubicBezTo>
                    <a:pt x="13121" y="26741"/>
                    <a:pt x="12594" y="15171"/>
                    <a:pt x="11896" y="11558"/>
                  </a:cubicBezTo>
                  <a:cubicBezTo>
                    <a:pt x="11369" y="9030"/>
                    <a:pt x="10268" y="6580"/>
                    <a:pt x="8856" y="4579"/>
                  </a:cubicBezTo>
                  <a:cubicBezTo>
                    <a:pt x="7765" y="3058"/>
                    <a:pt x="4820" y="1"/>
                    <a:pt x="25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28"/>
            <p:cNvSpPr/>
            <p:nvPr/>
          </p:nvSpPr>
          <p:spPr>
            <a:xfrm>
              <a:off x="6638800" y="2859784"/>
              <a:ext cx="452649" cy="1009533"/>
            </a:xfrm>
            <a:custGeom>
              <a:avLst/>
              <a:gdLst/>
              <a:ahLst/>
              <a:cxnLst/>
              <a:rect l="l" t="t" r="r" b="b"/>
              <a:pathLst>
                <a:path w="13323" h="29714" extrusionOk="0">
                  <a:moveTo>
                    <a:pt x="10463" y="0"/>
                  </a:moveTo>
                  <a:cubicBezTo>
                    <a:pt x="8832" y="0"/>
                    <a:pt x="5738" y="2873"/>
                    <a:pt x="3242" y="7676"/>
                  </a:cubicBezTo>
                  <a:cubicBezTo>
                    <a:pt x="327" y="13306"/>
                    <a:pt x="1" y="23247"/>
                    <a:pt x="528" y="29714"/>
                  </a:cubicBezTo>
                  <a:lnTo>
                    <a:pt x="3956" y="29714"/>
                  </a:lnTo>
                  <a:cubicBezTo>
                    <a:pt x="6018" y="27388"/>
                    <a:pt x="13323" y="8064"/>
                    <a:pt x="11508" y="899"/>
                  </a:cubicBezTo>
                  <a:cubicBezTo>
                    <a:pt x="11351" y="290"/>
                    <a:pt x="10981" y="0"/>
                    <a:pt x="10463" y="0"/>
                  </a:cubicBezTo>
                  <a:close/>
                </a:path>
              </a:pathLst>
            </a:cu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28"/>
            <p:cNvSpPr/>
            <p:nvPr/>
          </p:nvSpPr>
          <p:spPr>
            <a:xfrm>
              <a:off x="6164577" y="3201708"/>
              <a:ext cx="362547" cy="667609"/>
            </a:xfrm>
            <a:custGeom>
              <a:avLst/>
              <a:gdLst/>
              <a:ahLst/>
              <a:cxnLst/>
              <a:rect l="l" t="t" r="r" b="b"/>
              <a:pathLst>
                <a:path w="10671" h="19650" fill="none" extrusionOk="0">
                  <a:moveTo>
                    <a:pt x="1" y="0"/>
                  </a:moveTo>
                  <a:cubicBezTo>
                    <a:pt x="5894" y="4141"/>
                    <a:pt x="9958" y="11896"/>
                    <a:pt x="10671" y="19650"/>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28"/>
            <p:cNvSpPr/>
            <p:nvPr/>
          </p:nvSpPr>
          <p:spPr>
            <a:xfrm>
              <a:off x="6369039" y="2951414"/>
              <a:ext cx="246081" cy="917903"/>
            </a:xfrm>
            <a:custGeom>
              <a:avLst/>
              <a:gdLst/>
              <a:ahLst/>
              <a:cxnLst/>
              <a:rect l="l" t="t" r="r" b="b"/>
              <a:pathLst>
                <a:path w="7243" h="27017" fill="none" extrusionOk="0">
                  <a:moveTo>
                    <a:pt x="0" y="1"/>
                  </a:moveTo>
                  <a:cubicBezTo>
                    <a:pt x="2901" y="2591"/>
                    <a:pt x="4327" y="6654"/>
                    <a:pt x="5227" y="10531"/>
                  </a:cubicBezTo>
                  <a:cubicBezTo>
                    <a:pt x="6468" y="15959"/>
                    <a:pt x="7041" y="21465"/>
                    <a:pt x="7243" y="27017"/>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28"/>
            <p:cNvSpPr/>
            <p:nvPr/>
          </p:nvSpPr>
          <p:spPr>
            <a:xfrm>
              <a:off x="6724688" y="2982501"/>
              <a:ext cx="241358" cy="886815"/>
            </a:xfrm>
            <a:custGeom>
              <a:avLst/>
              <a:gdLst/>
              <a:ahLst/>
              <a:cxnLst/>
              <a:rect l="l" t="t" r="r" b="b"/>
              <a:pathLst>
                <a:path w="7104" h="26102" fill="none" extrusionOk="0">
                  <a:moveTo>
                    <a:pt x="7104" y="1"/>
                  </a:moveTo>
                  <a:cubicBezTo>
                    <a:pt x="3552" y="8143"/>
                    <a:pt x="513" y="16983"/>
                    <a:pt x="1" y="26102"/>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28"/>
            <p:cNvSpPr/>
            <p:nvPr/>
          </p:nvSpPr>
          <p:spPr>
            <a:xfrm>
              <a:off x="6950758" y="3524707"/>
              <a:ext cx="300883" cy="344608"/>
            </a:xfrm>
            <a:custGeom>
              <a:avLst/>
              <a:gdLst/>
              <a:ahLst/>
              <a:cxnLst/>
              <a:rect l="l" t="t" r="r" b="b"/>
              <a:pathLst>
                <a:path w="8856" h="10143" fill="none" extrusionOk="0">
                  <a:moveTo>
                    <a:pt x="8856" y="0"/>
                  </a:moveTo>
                  <a:cubicBezTo>
                    <a:pt x="8856" y="0"/>
                    <a:pt x="3614" y="3490"/>
                    <a:pt x="0" y="10143"/>
                  </a:cubicBezTo>
                </a:path>
              </a:pathLst>
            </a:custGeom>
            <a:noFill/>
            <a:ln w="6600" cap="flat" cmpd="sng">
              <a:solidFill>
                <a:srgbClr val="FFFFFF"/>
              </a:solidFill>
              <a:prstDash val="solid"/>
              <a:miter lim="15508"/>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400"/>
              <a:buFont typeface="Comfortaa"/>
              <a:buNone/>
              <a:defRPr sz="2400" b="1">
                <a:solidFill>
                  <a:schemeClr val="accent3"/>
                </a:solidFill>
                <a:latin typeface="Comfortaa"/>
                <a:ea typeface="Comfortaa"/>
                <a:cs typeface="Comfortaa"/>
                <a:sym typeface="Comforta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marL="914400" lvl="1"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marL="1371600" lvl="2"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marL="1828800" lvl="3"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marL="2286000" lvl="4"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marL="2743200" lvl="5"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marL="3200400" lvl="6"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marL="3657600" lvl="7" indent="-3175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marL="4114800" lvl="8" indent="-3175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57" r:id="rId1"/>
    <p:sldLayoutId id="2147483658" r:id="rId2"/>
    <p:sldLayoutId id="2147483662" r:id="rId3"/>
    <p:sldLayoutId id="2147483664" r:id="rId4"/>
    <p:sldLayoutId id="2147483668" r:id="rId5"/>
    <p:sldLayoutId id="2147483671" r:id="rId6"/>
    <p:sldLayoutId id="2147483672" r:id="rId7"/>
    <p:sldLayoutId id="2147483673" r:id="rId8"/>
    <p:sldLayoutId id="2147483674" r:id="rId9"/>
    <p:sldLayoutId id="2147483675"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5.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5.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microsoft.com/office/2011/relationships/webextension" Target="../webextensions/webextension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88AE4-5CD9-9B14-CDD5-4130DCAE814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FAE401-389A-FE38-D7AC-5E8CF3123147}"/>
              </a:ext>
            </a:extLst>
          </p:cNvPr>
          <p:cNvSpPr>
            <a:spLocks noGrp="1" noRot="1" noMove="1" noResize="1" noEditPoints="1" noAdjustHandles="1" noChangeArrowheads="1" noChangeShapeType="1"/>
          </p:cNvSpPr>
          <p:nvPr/>
        </p:nvSpPr>
        <p:spPr>
          <a:xfrm>
            <a:off x="0" y="-6935"/>
            <a:ext cx="9144000" cy="5143500"/>
          </a:xfrm>
          <a:prstGeom prst="rect">
            <a:avLst/>
          </a:prstGeom>
          <a:solidFill>
            <a:schemeClr val="lt1"/>
          </a:solidFill>
          <a:ln w="762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Presented by -</a:t>
            </a:r>
          </a:p>
          <a:p>
            <a:pPr marL="0" lvl="0" indent="0" algn="ctr" rtl="0">
              <a:lnSpc>
                <a:spcPct val="200000"/>
              </a:lnSpc>
              <a:spcBef>
                <a:spcPts val="0"/>
              </a:spcBef>
              <a:spcAft>
                <a:spcPts val="0"/>
              </a:spcAft>
              <a:buNone/>
            </a:pPr>
            <a:r>
              <a:rPr lang="en-US" sz="1400" b="1" dirty="0">
                <a:solidFill>
                  <a:schemeClr val="lt1"/>
                </a:solidFill>
                <a:latin typeface="Cambria"/>
                <a:ea typeface="Cambria"/>
                <a:cs typeface="Cambria"/>
                <a:sym typeface="Cambria"/>
              </a:rPr>
              <a:t>Shantanu Umrani</a:t>
            </a:r>
          </a:p>
        </p:txBody>
      </p:sp>
      <p:sp>
        <p:nvSpPr>
          <p:cNvPr id="7" name="Rectangle: Rounded Corners 6">
            <a:extLst>
              <a:ext uri="{FF2B5EF4-FFF2-40B4-BE49-F238E27FC236}">
                <a16:creationId xmlns:a16="http://schemas.microsoft.com/office/drawing/2014/main" id="{C0E5D6F5-8DD4-FDAA-42BB-389B85D88B3E}"/>
              </a:ext>
            </a:extLst>
          </p:cNvPr>
          <p:cNvSpPr/>
          <p:nvPr/>
        </p:nvSpPr>
        <p:spPr>
          <a:xfrm>
            <a:off x="7574421" y="670560"/>
            <a:ext cx="2661424" cy="674602"/>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94A2D3"/>
              </a:solidFill>
              <a:effectLst/>
              <a:uLnTx/>
              <a:uFillTx/>
              <a:latin typeface="Arial"/>
              <a:ea typeface="+mn-ea"/>
              <a:cs typeface="+mn-cs"/>
              <a:sym typeface="Arial"/>
            </a:endParaRPr>
          </a:p>
        </p:txBody>
      </p:sp>
      <p:sp>
        <p:nvSpPr>
          <p:cNvPr id="9" name="Rectangle: Rounded Corners 8">
            <a:extLst>
              <a:ext uri="{FF2B5EF4-FFF2-40B4-BE49-F238E27FC236}">
                <a16:creationId xmlns:a16="http://schemas.microsoft.com/office/drawing/2014/main" id="{D0CCB49D-D690-AFD6-5618-5A7F58D620F7}"/>
              </a:ext>
            </a:extLst>
          </p:cNvPr>
          <p:cNvSpPr/>
          <p:nvPr/>
        </p:nvSpPr>
        <p:spPr>
          <a:xfrm>
            <a:off x="-922709" y="76200"/>
            <a:ext cx="2661424" cy="676616"/>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lang="en-US" sz="1400" b="0" i="0" u="none" strike="noStrike" kern="0" cap="none" spc="0" normalizeH="0" baseline="0" noProof="0">
              <a:ln>
                <a:noFill/>
              </a:ln>
              <a:solidFill>
                <a:srgbClr val="FFFFFF"/>
              </a:solidFill>
              <a:effectLst/>
              <a:uLnTx/>
              <a:uFillTx/>
              <a:latin typeface="Arial"/>
              <a:ea typeface="+mn-ea"/>
              <a:cs typeface="+mn-cs"/>
              <a:sym typeface="Arial"/>
            </a:endParaRPr>
          </a:p>
        </p:txBody>
      </p:sp>
      <p:sp>
        <p:nvSpPr>
          <p:cNvPr id="5" name="TextBox 4">
            <a:extLst>
              <a:ext uri="{FF2B5EF4-FFF2-40B4-BE49-F238E27FC236}">
                <a16:creationId xmlns:a16="http://schemas.microsoft.com/office/drawing/2014/main" id="{93FD6262-9004-CC7B-1B37-E91B32CCA4C2}"/>
              </a:ext>
            </a:extLst>
          </p:cNvPr>
          <p:cNvSpPr txBox="1"/>
          <p:nvPr/>
        </p:nvSpPr>
        <p:spPr>
          <a:xfrm>
            <a:off x="-166232" y="1278546"/>
            <a:ext cx="6004560" cy="1323439"/>
          </a:xfrm>
          <a:prstGeom prst="rect">
            <a:avLst/>
          </a:prstGeom>
          <a:noFill/>
        </p:spPr>
        <p:txBody>
          <a:bodyPr wrap="square">
            <a:spAutoFit/>
          </a:bodyPr>
          <a:lstStyle/>
          <a:p>
            <a:pPr algn="ctr"/>
            <a:r>
              <a:rPr lang="en-US" sz="4000" b="1" dirty="0">
                <a:solidFill>
                  <a:srgbClr val="94A2D3"/>
                </a:solidFill>
                <a:latin typeface="Expo Arabic Bold" panose="00000800000000000000" pitchFamily="50" charset="-78"/>
                <a:cs typeface="Expo Arabic Bold" panose="00000800000000000000" pitchFamily="50" charset="-78"/>
              </a:rPr>
              <a:t>Human Resources Dataset Analysis</a:t>
            </a:r>
          </a:p>
        </p:txBody>
      </p:sp>
      <p:sp>
        <p:nvSpPr>
          <p:cNvPr id="6" name="Google Shape;58;p9">
            <a:extLst>
              <a:ext uri="{FF2B5EF4-FFF2-40B4-BE49-F238E27FC236}">
                <a16:creationId xmlns:a16="http://schemas.microsoft.com/office/drawing/2014/main" id="{E0D0C26F-C92C-B4FF-494A-0856DC971067}"/>
              </a:ext>
            </a:extLst>
          </p:cNvPr>
          <p:cNvSpPr txBox="1"/>
          <p:nvPr/>
        </p:nvSpPr>
        <p:spPr>
          <a:xfrm>
            <a:off x="302252" y="3962117"/>
            <a:ext cx="4961124" cy="893009"/>
          </a:xfrm>
          <a:prstGeom prst="rect">
            <a:avLst/>
          </a:prstGeom>
          <a:noFill/>
          <a:ln>
            <a:noFill/>
          </a:ln>
        </p:spPr>
        <p:txBody>
          <a:bodyPr spcFirstLastPara="1" wrap="square" lIns="91425" tIns="91425" rIns="91425" bIns="91425" anchor="ctr" anchorCtr="0">
            <a:noAutofit/>
          </a:bodyPr>
          <a:lstStyle/>
          <a:p>
            <a:pPr algn="just"/>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Afaf Khalid                                     Gehad Nabil</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Sara Hassan                                Nourhan Ahmed</a:t>
            </a:r>
          </a:p>
          <a:p>
            <a:pPr marL="0" lvl="0" indent="0" algn="just" rtl="0">
              <a:spcBef>
                <a:spcPts val="0"/>
              </a:spcBef>
              <a:spcAft>
                <a:spcPts val="0"/>
              </a:spcAft>
              <a:buNone/>
            </a:pPr>
            <a:r>
              <a:rPr lang="en-US" sz="1800" b="1" dirty="0">
                <a:solidFill>
                  <a:srgbClr val="94A2D3"/>
                </a:solidFill>
                <a:latin typeface="Expo Arabic Bold" panose="00000800000000000000" pitchFamily="50" charset="-78"/>
                <a:ea typeface="Cambria"/>
                <a:cs typeface="Expo Arabic Bold" panose="00000800000000000000" pitchFamily="50" charset="-78"/>
                <a:sym typeface="Cambria"/>
              </a:rPr>
              <a:t>                             Hisham Ezzat</a:t>
            </a:r>
          </a:p>
        </p:txBody>
      </p:sp>
      <p:sp>
        <p:nvSpPr>
          <p:cNvPr id="14" name="TextBox 13">
            <a:extLst>
              <a:ext uri="{FF2B5EF4-FFF2-40B4-BE49-F238E27FC236}">
                <a16:creationId xmlns:a16="http://schemas.microsoft.com/office/drawing/2014/main" id="{4B8BD3E6-F0EE-748D-2CE2-53965D910B32}"/>
              </a:ext>
            </a:extLst>
          </p:cNvPr>
          <p:cNvSpPr txBox="1"/>
          <p:nvPr/>
        </p:nvSpPr>
        <p:spPr>
          <a:xfrm>
            <a:off x="1185431" y="2979397"/>
            <a:ext cx="2857500" cy="1077218"/>
          </a:xfrm>
          <a:prstGeom prst="rect">
            <a:avLst/>
          </a:prstGeom>
          <a:noFill/>
        </p:spPr>
        <p:txBody>
          <a:bodyPr wrap="square" rtlCol="0">
            <a:spAutoFit/>
          </a:bodyPr>
          <a:lstStyle/>
          <a:p>
            <a:pPr marL="0" lvl="0" indent="0" algn="ctr" rtl="0">
              <a:spcBef>
                <a:spcPts val="0"/>
              </a:spcBef>
              <a:spcAft>
                <a:spcPts val="0"/>
              </a:spcAft>
              <a:buNone/>
            </a:pPr>
            <a:r>
              <a:rPr lang="en-US" sz="2800" b="1" dirty="0">
                <a:solidFill>
                  <a:srgbClr val="455A64"/>
                </a:solidFill>
                <a:latin typeface="Expo Arabic Bold" panose="00000800000000000000" pitchFamily="50" charset="-78"/>
                <a:ea typeface="Cambria"/>
                <a:cs typeface="Expo Arabic Bold" panose="00000800000000000000" pitchFamily="50" charset="-78"/>
                <a:sym typeface="Cambria"/>
              </a:rPr>
              <a:t>Presented by:</a:t>
            </a:r>
          </a:p>
          <a:p>
            <a:pPr marL="0" lvl="0" indent="0" algn="ctr" rtl="0">
              <a:spcBef>
                <a:spcPts val="0"/>
              </a:spcBef>
              <a:spcAft>
                <a:spcPts val="0"/>
              </a:spcAft>
              <a:buNone/>
            </a:pPr>
            <a:r>
              <a:rPr lang="en-US" sz="2200" b="1" dirty="0">
                <a:solidFill>
                  <a:srgbClr val="455A64"/>
                </a:solidFill>
                <a:latin typeface="Expo Arabic Bold" panose="00000800000000000000" pitchFamily="50" charset="-78"/>
                <a:ea typeface="Cambria"/>
                <a:cs typeface="Expo Arabic Bold" panose="00000800000000000000" pitchFamily="50" charset="-78"/>
                <a:sym typeface="Cambria"/>
              </a:rPr>
              <a:t>(Group 5-Depi)</a:t>
            </a:r>
          </a:p>
          <a:p>
            <a:endParaRPr lang="en-US" dirty="0"/>
          </a:p>
        </p:txBody>
      </p:sp>
      <p:pic>
        <p:nvPicPr>
          <p:cNvPr id="16" name="Picture 15" descr="A person sitting at a desk pointing at a graph&#10;&#10;AI-generated content may be incorrect.">
            <a:extLst>
              <a:ext uri="{FF2B5EF4-FFF2-40B4-BE49-F238E27FC236}">
                <a16:creationId xmlns:a16="http://schemas.microsoft.com/office/drawing/2014/main" id="{F36F503F-BFC5-E63B-9DB8-685F5E2D7780}"/>
              </a:ext>
            </a:extLst>
          </p:cNvPr>
          <p:cNvPicPr>
            <a:picLocks noChangeAspect="1"/>
          </p:cNvPicPr>
          <p:nvPr/>
        </p:nvPicPr>
        <p:blipFill>
          <a:blip r:embed="rId2"/>
          <a:stretch>
            <a:fillRect/>
          </a:stretch>
        </p:blipFill>
        <p:spPr>
          <a:xfrm>
            <a:off x="4926110" y="1770056"/>
            <a:ext cx="4384122" cy="4384122"/>
          </a:xfrm>
          <a:prstGeom prst="rect">
            <a:avLst/>
          </a:prstGeom>
          <a:noFill/>
        </p:spPr>
      </p:pic>
    </p:spTree>
    <p:extLst>
      <p:ext uri="{BB962C8B-B14F-4D97-AF65-F5344CB8AC3E}">
        <p14:creationId xmlns:p14="http://schemas.microsoft.com/office/powerpoint/2010/main" val="3224304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0AC64A0-19AB-B1FB-C08D-46EEB823F80C}"/>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E7A774AC-89D0-13E5-5F1D-6DD8E687BA82}"/>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AC4D180-3A14-8121-15E1-3FF87D9C8814}"/>
              </a:ext>
            </a:extLst>
          </p:cNvPr>
          <p:cNvSpPr>
            <a:spLocks noGrp="1" noRot="1" noMove="1" noResize="1" noEditPoints="1" noAdjustHandles="1" noChangeArrowheads="1" noChangeShapeType="1"/>
          </p:cNvSpPr>
          <p:nvPr/>
        </p:nvSpPr>
        <p:spPr>
          <a:xfrm>
            <a:off x="175260" y="2331720"/>
            <a:ext cx="838200" cy="48006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A8D092-2AC7-A72E-46AB-71C25ECF15E4}"/>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701EA7A-7761-752F-15AA-11050425420A}"/>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11A1D130-5A51-CDC7-C3FA-B527251494E9}"/>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Data Merging Process:</a:t>
            </a:r>
          </a:p>
        </p:txBody>
      </p:sp>
      <p:pic>
        <p:nvPicPr>
          <p:cNvPr id="4" name="Picture 3" descr="A screenshot of a computer program&#10;&#10;AI-generated content may be incorrect.">
            <a:extLst>
              <a:ext uri="{FF2B5EF4-FFF2-40B4-BE49-F238E27FC236}">
                <a16:creationId xmlns:a16="http://schemas.microsoft.com/office/drawing/2014/main" id="{A8CD121C-C029-21F7-6ABC-1CD38F49C38F}"/>
              </a:ext>
            </a:extLst>
          </p:cNvPr>
          <p:cNvPicPr>
            <a:picLocks noChangeAspect="1"/>
          </p:cNvPicPr>
          <p:nvPr/>
        </p:nvPicPr>
        <p:blipFill>
          <a:blip r:embed="rId3"/>
          <a:stretch>
            <a:fillRect/>
          </a:stretch>
        </p:blipFill>
        <p:spPr>
          <a:xfrm>
            <a:off x="4714465" y="1206237"/>
            <a:ext cx="4114159" cy="374351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program&#10;&#10;AI-generated content may be incorrect.">
            <a:extLst>
              <a:ext uri="{FF2B5EF4-FFF2-40B4-BE49-F238E27FC236}">
                <a16:creationId xmlns:a16="http://schemas.microsoft.com/office/drawing/2014/main" id="{081DD7FB-3DF6-3B19-40C8-24C71302CBAF}"/>
              </a:ext>
            </a:extLst>
          </p:cNvPr>
          <p:cNvPicPr>
            <a:picLocks noChangeAspect="1"/>
          </p:cNvPicPr>
          <p:nvPr/>
        </p:nvPicPr>
        <p:blipFill>
          <a:blip r:embed="rId4"/>
          <a:stretch>
            <a:fillRect/>
          </a:stretch>
        </p:blipFill>
        <p:spPr>
          <a:xfrm>
            <a:off x="643787" y="2415902"/>
            <a:ext cx="3779728" cy="25338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computer code with text&#10;&#10;AI-generated content may be incorrect.">
            <a:extLst>
              <a:ext uri="{FF2B5EF4-FFF2-40B4-BE49-F238E27FC236}">
                <a16:creationId xmlns:a16="http://schemas.microsoft.com/office/drawing/2014/main" id="{919D387E-4767-5C0A-69DE-B7F2AF7FF96D}"/>
              </a:ext>
            </a:extLst>
          </p:cNvPr>
          <p:cNvPicPr>
            <a:picLocks noChangeAspect="1"/>
          </p:cNvPicPr>
          <p:nvPr/>
        </p:nvPicPr>
        <p:blipFill>
          <a:blip r:embed="rId5"/>
          <a:stretch>
            <a:fillRect/>
          </a:stretch>
        </p:blipFill>
        <p:spPr>
          <a:xfrm>
            <a:off x="541021" y="1406586"/>
            <a:ext cx="3985260" cy="92513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Rectangle 11">
            <a:extLst>
              <a:ext uri="{FF2B5EF4-FFF2-40B4-BE49-F238E27FC236}">
                <a16:creationId xmlns:a16="http://schemas.microsoft.com/office/drawing/2014/main" id="{69C7A208-51E3-1B39-93B2-49A8C9259348}"/>
              </a:ext>
            </a:extLst>
          </p:cNvPr>
          <p:cNvSpPr>
            <a:spLocks noGrp="1" noRot="1" noMove="1" noResize="1" noEditPoints="1" noAdjustHandles="1" noChangeArrowheads="1" noChangeShapeType="1"/>
          </p:cNvSpPr>
          <p:nvPr/>
        </p:nvSpPr>
        <p:spPr>
          <a:xfrm>
            <a:off x="225645" y="1021081"/>
            <a:ext cx="838200" cy="30132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71097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E2A057B3-1821-1FA8-F786-FD03D3C47F40}"/>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9DB5154-5E52-1B34-980C-7B63FBF3099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D7D6839-9413-F99B-15EC-6FE87B85DF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924B1216-F73B-6BCA-1B6F-105D8812BE45}"/>
              </a:ext>
            </a:extLst>
          </p:cNvPr>
          <p:cNvSpPr txBox="1">
            <a:spLocks/>
          </p:cNvSpPr>
          <p:nvPr/>
        </p:nvSpPr>
        <p:spPr>
          <a:xfrm>
            <a:off x="60916"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B4CAB110-24D7-0728-3855-417274BD982D}"/>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9" name="Picture 8" descr="A graph of a number of employees&#10;&#10;AI-generated content may be incorrect.">
            <a:extLst>
              <a:ext uri="{FF2B5EF4-FFF2-40B4-BE49-F238E27FC236}">
                <a16:creationId xmlns:a16="http://schemas.microsoft.com/office/drawing/2014/main" id="{35942F47-4194-7B3E-8020-6C295E2B72DD}"/>
              </a:ext>
            </a:extLst>
          </p:cNvPr>
          <p:cNvPicPr>
            <a:picLocks noChangeAspect="1"/>
          </p:cNvPicPr>
          <p:nvPr/>
        </p:nvPicPr>
        <p:blipFill>
          <a:blip r:embed="rId3"/>
          <a:stretch>
            <a:fillRect/>
          </a:stretch>
        </p:blipFill>
        <p:spPr>
          <a:xfrm>
            <a:off x="6155788" y="3062370"/>
            <a:ext cx="2811165" cy="1939615"/>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graph with blue and red lines&#10;&#10;AI-generated content may be incorrect.">
            <a:extLst>
              <a:ext uri="{FF2B5EF4-FFF2-40B4-BE49-F238E27FC236}">
                <a16:creationId xmlns:a16="http://schemas.microsoft.com/office/drawing/2014/main" id="{E1537CF1-E6A1-E5EB-86B5-4B7DE6445403}"/>
              </a:ext>
            </a:extLst>
          </p:cNvPr>
          <p:cNvPicPr>
            <a:picLocks noChangeAspect="1"/>
          </p:cNvPicPr>
          <p:nvPr/>
        </p:nvPicPr>
        <p:blipFill>
          <a:blip r:embed="rId4"/>
          <a:stretch>
            <a:fillRect/>
          </a:stretch>
        </p:blipFill>
        <p:spPr>
          <a:xfrm>
            <a:off x="183685" y="3098209"/>
            <a:ext cx="2821557" cy="191166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 graph of salary distribution&#10;&#10;AI-generated content may be incorrect.">
            <a:extLst>
              <a:ext uri="{FF2B5EF4-FFF2-40B4-BE49-F238E27FC236}">
                <a16:creationId xmlns:a16="http://schemas.microsoft.com/office/drawing/2014/main" id="{E42EA467-963A-2668-7A6A-5077A00BF3AF}"/>
              </a:ext>
            </a:extLst>
          </p:cNvPr>
          <p:cNvPicPr>
            <a:picLocks noChangeAspect="1"/>
          </p:cNvPicPr>
          <p:nvPr/>
        </p:nvPicPr>
        <p:blipFill>
          <a:blip r:embed="rId5"/>
          <a:stretch>
            <a:fillRect/>
          </a:stretch>
        </p:blipFill>
        <p:spPr>
          <a:xfrm>
            <a:off x="6156960" y="1012728"/>
            <a:ext cx="2811165" cy="189455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5" name="Picture 14" descr="A graph with blue bars&#10;&#10;AI-generated content may be incorrect.">
            <a:extLst>
              <a:ext uri="{FF2B5EF4-FFF2-40B4-BE49-F238E27FC236}">
                <a16:creationId xmlns:a16="http://schemas.microsoft.com/office/drawing/2014/main" id="{A5763152-B3A8-1B43-0B21-8DE5606D1003}"/>
              </a:ext>
            </a:extLst>
          </p:cNvPr>
          <p:cNvPicPr>
            <a:picLocks noChangeAspect="1"/>
          </p:cNvPicPr>
          <p:nvPr/>
        </p:nvPicPr>
        <p:blipFill>
          <a:blip r:embed="rId6"/>
          <a:stretch>
            <a:fillRect/>
          </a:stretch>
        </p:blipFill>
        <p:spPr>
          <a:xfrm>
            <a:off x="183684" y="996521"/>
            <a:ext cx="2821558" cy="1921922"/>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graph of blue and red bars&#10;&#10;AI-generated content may be incorrect.">
            <a:extLst>
              <a:ext uri="{FF2B5EF4-FFF2-40B4-BE49-F238E27FC236}">
                <a16:creationId xmlns:a16="http://schemas.microsoft.com/office/drawing/2014/main" id="{AC487396-DBC5-309F-26C2-B2F917C47C22}"/>
              </a:ext>
            </a:extLst>
          </p:cNvPr>
          <p:cNvPicPr>
            <a:picLocks noChangeAspect="1"/>
          </p:cNvPicPr>
          <p:nvPr/>
        </p:nvPicPr>
        <p:blipFill>
          <a:blip r:embed="rId7"/>
          <a:stretch>
            <a:fillRect/>
          </a:stretch>
        </p:blipFill>
        <p:spPr>
          <a:xfrm>
            <a:off x="3193536" y="1844040"/>
            <a:ext cx="2785113" cy="188075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982625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A976356A-081C-F06C-99A1-5C74B5EED13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11000CD-ECA0-A3EA-C8B4-B727EB2F2EF7}"/>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ECDECF-698A-79F9-FF52-24FACFBC2E01}"/>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D4264550-7021-922A-9C8A-11194A49B866}"/>
              </a:ext>
            </a:extLst>
          </p:cNvPr>
          <p:cNvSpPr txBox="1">
            <a:spLocks/>
          </p:cNvSpPr>
          <p:nvPr/>
        </p:nvSpPr>
        <p:spPr>
          <a:xfrm>
            <a:off x="327616" y="327047"/>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3347DEC8-5022-4DED-99AA-6FA9FF1176B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blue circle with red triangle and black text&#10;&#10;AI-generated content may be incorrect.">
            <a:extLst>
              <a:ext uri="{FF2B5EF4-FFF2-40B4-BE49-F238E27FC236}">
                <a16:creationId xmlns:a16="http://schemas.microsoft.com/office/drawing/2014/main" id="{EE0A6311-B72E-7F19-4544-ABCD0A9CAF85}"/>
              </a:ext>
            </a:extLst>
          </p:cNvPr>
          <p:cNvPicPr>
            <a:picLocks noChangeAspect="1"/>
          </p:cNvPicPr>
          <p:nvPr/>
        </p:nvPicPr>
        <p:blipFill>
          <a:blip r:embed="rId3"/>
          <a:stretch>
            <a:fillRect/>
          </a:stretch>
        </p:blipFill>
        <p:spPr>
          <a:xfrm>
            <a:off x="3978683" y="2205983"/>
            <a:ext cx="1606989" cy="1610203"/>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comparison of a graph&#10;&#10;AI-generated content may be incorrect.">
            <a:extLst>
              <a:ext uri="{FF2B5EF4-FFF2-40B4-BE49-F238E27FC236}">
                <a16:creationId xmlns:a16="http://schemas.microsoft.com/office/drawing/2014/main" id="{995AFF3D-91FC-9566-4FE2-D3CE8620A321}"/>
              </a:ext>
            </a:extLst>
          </p:cNvPr>
          <p:cNvPicPr>
            <a:picLocks noChangeAspect="1"/>
          </p:cNvPicPr>
          <p:nvPr/>
        </p:nvPicPr>
        <p:blipFill>
          <a:blip r:embed="rId4"/>
          <a:stretch>
            <a:fillRect/>
          </a:stretch>
        </p:blipFill>
        <p:spPr>
          <a:xfrm>
            <a:off x="5729430" y="899747"/>
            <a:ext cx="2820210"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2" name="Picture 11" descr="A comparison of a graph&#10;&#10;AI-generated content may be incorrect.">
            <a:extLst>
              <a:ext uri="{FF2B5EF4-FFF2-40B4-BE49-F238E27FC236}">
                <a16:creationId xmlns:a16="http://schemas.microsoft.com/office/drawing/2014/main" id="{F3049282-BED7-FC00-350D-12A8192228F2}"/>
              </a:ext>
            </a:extLst>
          </p:cNvPr>
          <p:cNvPicPr>
            <a:picLocks noChangeAspect="1"/>
          </p:cNvPicPr>
          <p:nvPr/>
        </p:nvPicPr>
        <p:blipFill>
          <a:blip r:embed="rId5"/>
          <a:stretch>
            <a:fillRect/>
          </a:stretch>
        </p:blipFill>
        <p:spPr>
          <a:xfrm>
            <a:off x="857834" y="899747"/>
            <a:ext cx="2975026" cy="410744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71759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3C9B79D-6AE8-F8E8-F9CD-D40CB2D3431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08DE7EE-25C3-7DC8-041B-0BDE739C54FE}"/>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4AB85A1-98C9-B4F0-C0A5-419BBD0D6EB9}"/>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7336443E-A528-F514-0DB9-04252AE9ADC2}"/>
              </a:ext>
            </a:extLst>
          </p:cNvPr>
          <p:cNvSpPr txBox="1">
            <a:spLocks/>
          </p:cNvSpPr>
          <p:nvPr/>
        </p:nvSpPr>
        <p:spPr>
          <a:xfrm>
            <a:off x="468081" y="374239"/>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Visualization</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E9647730-C601-EFD2-B761-2FC6709D58E0}"/>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8" name="Picture 7" descr="A graph of different types of travel&#10;&#10;AI-generated content may be incorrect.">
            <a:extLst>
              <a:ext uri="{FF2B5EF4-FFF2-40B4-BE49-F238E27FC236}">
                <a16:creationId xmlns:a16="http://schemas.microsoft.com/office/drawing/2014/main" id="{0846B573-FEFE-3B5E-D795-E6689D046B4E}"/>
              </a:ext>
            </a:extLst>
          </p:cNvPr>
          <p:cNvPicPr>
            <a:picLocks noChangeAspect="1"/>
          </p:cNvPicPr>
          <p:nvPr/>
        </p:nvPicPr>
        <p:blipFill>
          <a:blip r:embed="rId3"/>
          <a:stretch>
            <a:fillRect/>
          </a:stretch>
        </p:blipFill>
        <p:spPr>
          <a:xfrm>
            <a:off x="1470660" y="946939"/>
            <a:ext cx="2826225"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comparison of a graph&#10;&#10;AI-generated content may be incorrect.">
            <a:extLst>
              <a:ext uri="{FF2B5EF4-FFF2-40B4-BE49-F238E27FC236}">
                <a16:creationId xmlns:a16="http://schemas.microsoft.com/office/drawing/2014/main" id="{99F799E6-90D9-25A3-A38F-96EB51950353}"/>
              </a:ext>
            </a:extLst>
          </p:cNvPr>
          <p:cNvPicPr>
            <a:picLocks noChangeAspect="1"/>
          </p:cNvPicPr>
          <p:nvPr/>
        </p:nvPicPr>
        <p:blipFill>
          <a:blip r:embed="rId4"/>
          <a:stretch>
            <a:fillRect/>
          </a:stretch>
        </p:blipFill>
        <p:spPr>
          <a:xfrm>
            <a:off x="4531023" y="946939"/>
            <a:ext cx="2955648" cy="407623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114775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DAEF1150-5FAD-BC8E-BAE3-5E14B2620279}"/>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AABEA557-07CE-8245-38E5-43EA16ABED36}"/>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7045327-C213-F827-7F6E-30A0D0BBB280}"/>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CFF1FB2-CE5A-D2A2-FC68-47096B8BB6FD}"/>
              </a:ext>
            </a:extLst>
          </p:cNvPr>
          <p:cNvSpPr txBox="1">
            <a:spLocks/>
          </p:cNvSpPr>
          <p:nvPr/>
        </p:nvSpPr>
        <p:spPr>
          <a:xfrm>
            <a:off x="293326" y="297068"/>
            <a:ext cx="3067094"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Statistical Analysis</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1" name="TextBox 20">
            <a:extLst>
              <a:ext uri="{FF2B5EF4-FFF2-40B4-BE49-F238E27FC236}">
                <a16:creationId xmlns:a16="http://schemas.microsoft.com/office/drawing/2014/main" id="{B2DCDF67-6190-AA42-4E44-9E5287CCB99A}"/>
              </a:ext>
            </a:extLst>
          </p:cNvPr>
          <p:cNvSpPr txBox="1"/>
          <p:nvPr/>
        </p:nvSpPr>
        <p:spPr>
          <a:xfrm>
            <a:off x="293325" y="776846"/>
            <a:ext cx="7037295" cy="307777"/>
          </a:xfrm>
          <a:prstGeom prst="rect">
            <a:avLst/>
          </a:prstGeom>
          <a:noFill/>
        </p:spPr>
        <p:txBody>
          <a:bodyPr wrap="square">
            <a:spAutoFit/>
          </a:bodyPr>
          <a:lstStyle/>
          <a:p>
            <a:pPr algn="l">
              <a:spcBef>
                <a:spcPts val="1306"/>
              </a:spcBef>
              <a:spcAft>
                <a:spcPts val="871"/>
              </a:spcAft>
            </a:pPr>
            <a:r>
              <a:rPr lang="en-US" dirty="0">
                <a:solidFill>
                  <a:srgbClr val="455A64"/>
                </a:solidFill>
                <a:latin typeface="Expo Arabic Bold" panose="00000800000000000000" pitchFamily="50" charset="-78"/>
                <a:cs typeface="Expo Arabic Bold" panose="00000800000000000000" pitchFamily="50" charset="-78"/>
              </a:rPr>
              <a:t>Feature Importance in Attrition: T-Test (Numerical) &amp; Chi-Square (Categorical)</a:t>
            </a:r>
            <a:endParaRPr lang="en-US" b="0" i="0" dirty="0">
              <a:solidFill>
                <a:srgbClr val="455A64"/>
              </a:solidFill>
              <a:effectLst/>
              <a:latin typeface="Expo Arabic Bold" panose="00000800000000000000" pitchFamily="50" charset="-78"/>
              <a:cs typeface="Expo Arabic Bold" panose="00000800000000000000" pitchFamily="50" charset="-78"/>
            </a:endParaRPr>
          </a:p>
        </p:txBody>
      </p:sp>
      <p:sp>
        <p:nvSpPr>
          <p:cNvPr id="20" name="Google Shape;2049;p42">
            <a:extLst>
              <a:ext uri="{FF2B5EF4-FFF2-40B4-BE49-F238E27FC236}">
                <a16:creationId xmlns:a16="http://schemas.microsoft.com/office/drawing/2014/main" id="{1083258C-33C1-31D4-8156-10C760684BB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4" name="Picture 3" descr="A screenshot of a computer program&#10;&#10;AI-generated content may be incorrect.">
            <a:extLst>
              <a:ext uri="{FF2B5EF4-FFF2-40B4-BE49-F238E27FC236}">
                <a16:creationId xmlns:a16="http://schemas.microsoft.com/office/drawing/2014/main" id="{AF1A25E3-C5B2-514D-52DD-5062035E5906}"/>
              </a:ext>
            </a:extLst>
          </p:cNvPr>
          <p:cNvPicPr>
            <a:picLocks noChangeAspect="1"/>
          </p:cNvPicPr>
          <p:nvPr/>
        </p:nvPicPr>
        <p:blipFill>
          <a:blip r:embed="rId3"/>
          <a:stretch>
            <a:fillRect/>
          </a:stretch>
        </p:blipFill>
        <p:spPr>
          <a:xfrm>
            <a:off x="792047" y="1265394"/>
            <a:ext cx="2877156" cy="3210870"/>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descr="A screenshot of a computer code&#10;&#10;AI-generated content may be incorrect.">
            <a:extLst>
              <a:ext uri="{FF2B5EF4-FFF2-40B4-BE49-F238E27FC236}">
                <a16:creationId xmlns:a16="http://schemas.microsoft.com/office/drawing/2014/main" id="{B5D277E8-F63E-51D9-05D2-15FD5441BDD7}"/>
              </a:ext>
            </a:extLst>
          </p:cNvPr>
          <p:cNvPicPr>
            <a:picLocks noChangeAspect="1"/>
          </p:cNvPicPr>
          <p:nvPr/>
        </p:nvPicPr>
        <p:blipFill>
          <a:blip r:embed="rId4"/>
          <a:stretch>
            <a:fillRect/>
          </a:stretch>
        </p:blipFill>
        <p:spPr>
          <a:xfrm>
            <a:off x="3956521" y="1251867"/>
            <a:ext cx="4667066" cy="3224398"/>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Rectangle 2">
            <a:extLst>
              <a:ext uri="{FF2B5EF4-FFF2-40B4-BE49-F238E27FC236}">
                <a16:creationId xmlns:a16="http://schemas.microsoft.com/office/drawing/2014/main" id="{CFAFB4C2-815D-6635-31DD-A56F5524909A}"/>
              </a:ext>
            </a:extLst>
          </p:cNvPr>
          <p:cNvSpPr>
            <a:spLocks noChangeArrowheads="1"/>
          </p:cNvSpPr>
          <p:nvPr/>
        </p:nvSpPr>
        <p:spPr bwMode="auto">
          <a:xfrm>
            <a:off x="792047" y="4565024"/>
            <a:ext cx="91440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&lt;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Statistically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There's a meaningful difference/relationship with attrition.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If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p-value ≥ 0.05</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a:t>
            </a:r>
            <a:r>
              <a:rPr kumimoji="0" lang="en-US" altLang="en-US" sz="1200" b="1"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Not significant</a:t>
            </a:r>
            <a:r>
              <a:rPr kumimoji="0" lang="en-US" altLang="en-US" sz="1200" b="0" i="0" u="none" strike="noStrike" cap="none" normalizeH="0" baseline="0" dirty="0">
                <a:ln>
                  <a:noFill/>
                </a:ln>
                <a:solidFill>
                  <a:srgbClr val="FFC62F"/>
                </a:solidFill>
                <a:effectLst/>
                <a:latin typeface="Expo Arabic Bold" panose="00000800000000000000" pitchFamily="50" charset="-78"/>
                <a:cs typeface="Expo Arabic Bold" panose="00000800000000000000" pitchFamily="50" charset="-78"/>
              </a:rPr>
              <a:t> → No strong evidence of a relationship.</a:t>
            </a:r>
          </a:p>
        </p:txBody>
      </p:sp>
    </p:spTree>
    <p:extLst>
      <p:ext uri="{BB962C8B-B14F-4D97-AF65-F5344CB8AC3E}">
        <p14:creationId xmlns:p14="http://schemas.microsoft.com/office/powerpoint/2010/main" val="737697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2DA97D5B-5324-8D31-8A6B-C9FC4E6B05DF}"/>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4121239-236A-8812-8704-26316E25FAE8}"/>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27BA52-D8B9-2C62-58A5-53CE22B4F88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1097949F-7E8E-9399-F2C6-EE72E3F93BF0}"/>
              </a:ext>
            </a:extLst>
          </p:cNvPr>
          <p:cNvSpPr txBox="1">
            <a:spLocks/>
          </p:cNvSpPr>
          <p:nvPr/>
        </p:nvSpPr>
        <p:spPr>
          <a:xfrm>
            <a:off x="295727" y="446439"/>
            <a:ext cx="38697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b="1" dirty="0">
                <a:solidFill>
                  <a:srgbClr val="94A2D3"/>
                </a:solidFill>
                <a:latin typeface="Expo Arabic Bold" panose="00000800000000000000" pitchFamily="50" charset="-78"/>
                <a:ea typeface="Cambria"/>
                <a:cs typeface="Expo Arabic Bold" panose="00000800000000000000" pitchFamily="50" charset="-78"/>
                <a:sym typeface="Cambria"/>
              </a:rPr>
              <a:t>Data Model in Power BI</a:t>
            </a:r>
            <a:endParaRPr lang="en-US" sz="2400" dirty="0">
              <a:solidFill>
                <a:srgbClr val="94A2D3"/>
              </a:solidFill>
              <a:latin typeface="Expo Arabic Bold" panose="00000800000000000000" pitchFamily="50" charset="-78"/>
              <a:ea typeface="Cambria"/>
              <a:cs typeface="Expo Arabic Bold" panose="00000800000000000000" pitchFamily="50" charset="-78"/>
              <a:sym typeface="Cambria"/>
            </a:endParaRPr>
          </a:p>
        </p:txBody>
      </p:sp>
      <p:sp>
        <p:nvSpPr>
          <p:cNvPr id="20" name="Google Shape;2049;p42">
            <a:extLst>
              <a:ext uri="{FF2B5EF4-FFF2-40B4-BE49-F238E27FC236}">
                <a16:creationId xmlns:a16="http://schemas.microsoft.com/office/drawing/2014/main" id="{D449AD5B-086D-DF31-74B8-C87584941E45}"/>
              </a:ext>
            </a:extLst>
          </p:cNvPr>
          <p:cNvSpPr txBox="1">
            <a:spLocks/>
          </p:cNvSpPr>
          <p:nvPr/>
        </p:nvSpPr>
        <p:spPr>
          <a:xfrm>
            <a:off x="2364471" y="2346961"/>
            <a:ext cx="5049970" cy="1328248"/>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solidFill>
                <a:srgbClr val="FFC62F"/>
              </a:solidFill>
              <a:latin typeface="Expo Arabic Bold" panose="00000800000000000000" pitchFamily="50" charset="-78"/>
              <a:cs typeface="Expo Arabic Bold" panose="00000800000000000000" pitchFamily="50" charset="-78"/>
            </a:endParaRPr>
          </a:p>
        </p:txBody>
      </p:sp>
      <p:pic>
        <p:nvPicPr>
          <p:cNvPr id="5" name="Picture 4" descr="A screenshot of a computer&#10;&#10;AI-generated content may be incorrect.">
            <a:extLst>
              <a:ext uri="{FF2B5EF4-FFF2-40B4-BE49-F238E27FC236}">
                <a16:creationId xmlns:a16="http://schemas.microsoft.com/office/drawing/2014/main" id="{D43F644A-6E4B-DD61-8DDD-DCF42E5C1EC8}"/>
              </a:ext>
            </a:extLst>
          </p:cNvPr>
          <p:cNvPicPr>
            <a:picLocks noChangeAspect="1"/>
          </p:cNvPicPr>
          <p:nvPr/>
        </p:nvPicPr>
        <p:blipFill>
          <a:blip r:embed="rId3"/>
          <a:stretch>
            <a:fillRect/>
          </a:stretch>
        </p:blipFill>
        <p:spPr>
          <a:xfrm>
            <a:off x="1818423" y="1019139"/>
            <a:ext cx="5729832" cy="3795449"/>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74297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2" name="Add-in 1">
                <a:extLst>
                  <a:ext uri="{FF2B5EF4-FFF2-40B4-BE49-F238E27FC236}">
                    <a16:creationId xmlns:a16="http://schemas.microsoft.com/office/drawing/2014/main" id="{849A1704-635E-EC36-46D4-A6A86746DE9F}"/>
                  </a:ext>
                </a:extLst>
              </p:cNvPr>
              <p:cNvGraphicFramePr>
                <a:graphicFrameLocks noGrp="1"/>
              </p:cNvGraphicFramePr>
              <p:nvPr>
                <p:extLst>
                  <p:ext uri="{D42A27DB-BD31-4B8C-83A1-F6EECF244321}">
                    <p14:modId xmlns:p14="http://schemas.microsoft.com/office/powerpoint/2010/main" val="1904094878"/>
                  </p:ext>
                </p:extLst>
              </p:nvPr>
            </p:nvGraphicFramePr>
            <p:xfrm>
              <a:off x="0" y="0"/>
              <a:ext cx="9143999" cy="5143500"/>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2" name="Add-in 1">
                <a:extLst>
                  <a:ext uri="{FF2B5EF4-FFF2-40B4-BE49-F238E27FC236}">
                    <a16:creationId xmlns:a16="http://schemas.microsoft.com/office/drawing/2014/main" id="{849A1704-635E-EC36-46D4-A6A86746DE9F}"/>
                  </a:ext>
                </a:extLst>
              </p:cNvPr>
              <p:cNvPicPr>
                <a:picLocks noGrp="1" noRot="1" noChangeAspect="1" noMove="1" noResize="1" noEditPoints="1" noAdjustHandles="1" noChangeArrowheads="1" noChangeShapeType="1"/>
              </p:cNvPicPr>
              <p:nvPr/>
            </p:nvPicPr>
            <p:blipFill>
              <a:blip r:embed="rId3"/>
              <a:stretch>
                <a:fillRect/>
              </a:stretch>
            </p:blipFill>
            <p:spPr>
              <a:xfrm>
                <a:off x="0" y="0"/>
                <a:ext cx="9143999" cy="5143500"/>
              </a:xfrm>
              <a:prstGeom prst="rect">
                <a:avLst/>
              </a:prstGeom>
            </p:spPr>
          </p:pic>
        </mc:Fallback>
      </mc:AlternateContent>
    </p:spTree>
    <p:extLst>
      <p:ext uri="{BB962C8B-B14F-4D97-AF65-F5344CB8AC3E}">
        <p14:creationId xmlns:p14="http://schemas.microsoft.com/office/powerpoint/2010/main" val="542899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069F2FEF-4176-3FCC-D5E0-6BC1A8C4BD71}"/>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E2A0B66F-CACB-9593-1665-68A147D4E30E}"/>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3869280-AAEC-79CC-284A-2B7D5163FD57}"/>
              </a:ext>
            </a:extLst>
          </p:cNvPr>
          <p:cNvSpPr txBox="1">
            <a:spLocks noGrp="1"/>
          </p:cNvSpPr>
          <p:nvPr>
            <p:ph type="title" idx="6"/>
          </p:nvPr>
        </p:nvSpPr>
        <p:spPr>
          <a:xfrm>
            <a:off x="317003" y="547430"/>
            <a:ext cx="2362200"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Conclusion</a:t>
            </a:r>
          </a:p>
        </p:txBody>
      </p:sp>
      <p:sp>
        <p:nvSpPr>
          <p:cNvPr id="15" name="Rectangle 14">
            <a:extLst>
              <a:ext uri="{FF2B5EF4-FFF2-40B4-BE49-F238E27FC236}">
                <a16:creationId xmlns:a16="http://schemas.microsoft.com/office/drawing/2014/main" id="{2D7A8C45-54A8-7610-394A-E533546A9A47}"/>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C70C57D4-1E1E-1135-B87D-A020A390E760}"/>
              </a:ext>
            </a:extLst>
          </p:cNvPr>
          <p:cNvSpPr txBox="1">
            <a:spLocks noGrp="1"/>
          </p:cNvSpPr>
          <p:nvPr>
            <p:ph type="subTitle" idx="1"/>
          </p:nvPr>
        </p:nvSpPr>
        <p:spPr>
          <a:xfrm>
            <a:off x="317003" y="1455324"/>
            <a:ext cx="8540474" cy="3325495"/>
          </a:xfrm>
          <a:prstGeom prst="rect">
            <a:avLst/>
          </a:prstGeom>
        </p:spPr>
        <p:txBody>
          <a:bodyPr spcFirstLastPara="1" wrap="square" lIns="91425" tIns="91425" rIns="91425" bIns="91425" anchor="t" anchorCtr="0">
            <a:noAutofit/>
          </a:bodyPr>
          <a:lstStyle/>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company's attrition rate stands at </a:t>
            </a:r>
            <a:r>
              <a:rPr lang="en-US" sz="1000" b="1" dirty="0">
                <a:solidFill>
                  <a:srgbClr val="455A64"/>
                </a:solidFill>
                <a:latin typeface="Expo Arabic Bold" panose="00000800000000000000" pitchFamily="50" charset="-78"/>
                <a:cs typeface="Expo Arabic Bold" panose="00000800000000000000" pitchFamily="50" charset="-78"/>
              </a:rPr>
              <a:t>16.12%</a:t>
            </a:r>
            <a:r>
              <a:rPr lang="en-US" sz="1000" dirty="0">
                <a:solidFill>
                  <a:srgbClr val="455A64"/>
                </a:solidFill>
                <a:latin typeface="Expo Arabic Bold" panose="00000800000000000000" pitchFamily="50" charset="-78"/>
                <a:cs typeface="Expo Arabic Bold" panose="00000800000000000000" pitchFamily="50" charset="-78"/>
              </a:rPr>
              <a:t>, meaning that </a:t>
            </a:r>
            <a:r>
              <a:rPr lang="en-US" sz="1000" b="1" dirty="0">
                <a:solidFill>
                  <a:srgbClr val="455A64"/>
                </a:solidFill>
                <a:latin typeface="Expo Arabic Bold" panose="00000800000000000000" pitchFamily="50" charset="-78"/>
                <a:cs typeface="Expo Arabic Bold" panose="00000800000000000000" pitchFamily="50" charset="-78"/>
              </a:rPr>
              <a:t>one in every six employees leaves</a:t>
            </a:r>
            <a:r>
              <a:rPr lang="en-US" sz="1000" dirty="0">
                <a:solidFill>
                  <a:srgbClr val="455A64"/>
                </a:solidFill>
                <a:latin typeface="Expo Arabic Bold" panose="00000800000000000000" pitchFamily="50" charset="-78"/>
                <a:cs typeface="Expo Arabic Bold" panose="00000800000000000000" pitchFamily="50" charset="-78"/>
              </a:rPr>
              <a:t>, indicating challenges in employee retention.</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most influential factors affecting attrition include: </a:t>
            </a:r>
            <a:r>
              <a:rPr lang="ar-EG" sz="1000" dirty="0">
                <a:solidFill>
                  <a:srgbClr val="455A64"/>
                </a:solidFill>
                <a:latin typeface="Expo Arabic Bold" panose="00000800000000000000" pitchFamily="50" charset="-78"/>
                <a:cs typeface="Expo Arabic Bold" panose="00000800000000000000" pitchFamily="50" charset="-78"/>
              </a:rPr>
              <a:t> </a:t>
            </a:r>
            <a:r>
              <a:rPr lang="en-US" sz="1000" b="1" dirty="0">
                <a:solidFill>
                  <a:srgbClr val="455A64"/>
                </a:solidFill>
                <a:latin typeface="Expo Arabic Bold" panose="00000800000000000000" pitchFamily="50" charset="-78"/>
                <a:cs typeface="Expo Arabic Bold" panose="00000800000000000000" pitchFamily="50" charset="-78"/>
              </a:rPr>
              <a:t>Age, Job Role, Department, Marital Status, Education Field, Stock Option Level, Salary, Overtime</a:t>
            </a:r>
            <a:r>
              <a:rPr lang="en-US" sz="1000" dirty="0">
                <a:solidFill>
                  <a:srgbClr val="455A64"/>
                </a:solidFill>
                <a:latin typeface="Expo Arabic Bold" panose="00000800000000000000" pitchFamily="50" charset="-78"/>
                <a:cs typeface="Expo Arabic Bold" panose="00000800000000000000" pitchFamily="50" charset="-78"/>
              </a:rPr>
              <a:t>, and </a:t>
            </a:r>
            <a:r>
              <a:rPr lang="en-US" sz="1000" b="1" dirty="0">
                <a:solidFill>
                  <a:srgbClr val="455A64"/>
                </a:solidFill>
                <a:latin typeface="Expo Arabic Bold" panose="00000800000000000000" pitchFamily="50" charset="-78"/>
                <a:cs typeface="Expo Arabic Bold" panose="00000800000000000000" pitchFamily="50" charset="-78"/>
              </a:rPr>
              <a:t>Tenure-related variables</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Younger, single employees</a:t>
            </a:r>
            <a:r>
              <a:rPr lang="en-US" sz="1000" dirty="0">
                <a:solidFill>
                  <a:srgbClr val="455A64"/>
                </a:solidFill>
                <a:latin typeface="Expo Arabic Bold" panose="00000800000000000000" pitchFamily="50" charset="-78"/>
                <a:cs typeface="Expo Arabic Bold" panose="00000800000000000000" pitchFamily="50" charset="-78"/>
              </a:rPr>
              <a:t>, those working in </a:t>
            </a:r>
            <a:r>
              <a:rPr lang="en-US" sz="1000" b="1" dirty="0">
                <a:solidFill>
                  <a:srgbClr val="455A64"/>
                </a:solidFill>
                <a:latin typeface="Expo Arabic Bold" panose="00000800000000000000" pitchFamily="50" charset="-78"/>
                <a:cs typeface="Expo Arabic Bold" panose="00000800000000000000" pitchFamily="50" charset="-78"/>
              </a:rPr>
              <a:t>Sales</a:t>
            </a:r>
            <a:r>
              <a:rPr lang="en-US" sz="1000" dirty="0">
                <a:solidFill>
                  <a:srgbClr val="455A64"/>
                </a:solidFill>
                <a:latin typeface="Expo Arabic Bold" panose="00000800000000000000" pitchFamily="50" charset="-78"/>
                <a:cs typeface="Expo Arabic Bold" panose="00000800000000000000" pitchFamily="50" charset="-78"/>
              </a:rPr>
              <a:t>, frequent </a:t>
            </a:r>
            <a:r>
              <a:rPr lang="en-US" sz="1000" b="1" dirty="0">
                <a:solidFill>
                  <a:srgbClr val="455A64"/>
                </a:solidFill>
                <a:latin typeface="Expo Arabic Bold" panose="00000800000000000000" pitchFamily="50" charset="-78"/>
                <a:cs typeface="Expo Arabic Bold" panose="00000800000000000000" pitchFamily="50" charset="-78"/>
              </a:rPr>
              <a:t>travelers</a:t>
            </a:r>
            <a:r>
              <a:rPr lang="en-US" sz="1000" dirty="0">
                <a:solidFill>
                  <a:srgbClr val="455A64"/>
                </a:solidFill>
                <a:latin typeface="Expo Arabic Bold" panose="00000800000000000000" pitchFamily="50" charset="-78"/>
                <a:cs typeface="Expo Arabic Bold" panose="00000800000000000000" pitchFamily="50" charset="-78"/>
              </a:rPr>
              <a:t>, and those with </a:t>
            </a:r>
            <a:r>
              <a:rPr lang="en-US" sz="1000" b="1" dirty="0">
                <a:solidFill>
                  <a:srgbClr val="455A64"/>
                </a:solidFill>
                <a:latin typeface="Expo Arabic Bold" panose="00000800000000000000" pitchFamily="50" charset="-78"/>
                <a:cs typeface="Expo Arabic Bold" panose="00000800000000000000" pitchFamily="50" charset="-78"/>
              </a:rPr>
              <a:t>low salaries</a:t>
            </a:r>
            <a:r>
              <a:rPr lang="en-US" sz="1000" dirty="0">
                <a:solidFill>
                  <a:srgbClr val="455A64"/>
                </a:solidFill>
                <a:latin typeface="Expo Arabic Bold" panose="00000800000000000000" pitchFamily="50" charset="-78"/>
                <a:cs typeface="Expo Arabic Bold" panose="00000800000000000000" pitchFamily="50" charset="-78"/>
              </a:rPr>
              <a:t> or required to work </a:t>
            </a:r>
            <a:r>
              <a:rPr lang="en-US" sz="1000" b="1" dirty="0">
                <a:solidFill>
                  <a:srgbClr val="455A64"/>
                </a:solidFill>
                <a:latin typeface="Expo Arabic Bold" panose="00000800000000000000" pitchFamily="50" charset="-78"/>
                <a:cs typeface="Expo Arabic Bold" panose="00000800000000000000" pitchFamily="50" charset="-78"/>
              </a:rPr>
              <a:t>overtime</a:t>
            </a:r>
            <a:r>
              <a:rPr lang="en-US" sz="1000" dirty="0">
                <a:solidFill>
                  <a:srgbClr val="455A64"/>
                </a:solidFill>
                <a:latin typeface="Expo Arabic Bold" panose="00000800000000000000" pitchFamily="50" charset="-78"/>
                <a:cs typeface="Expo Arabic Bold" panose="00000800000000000000" pitchFamily="50" charset="-78"/>
              </a:rPr>
              <a:t> are </a:t>
            </a:r>
            <a:r>
              <a:rPr lang="en-US" sz="1000" b="1" dirty="0">
                <a:solidFill>
                  <a:srgbClr val="455A64"/>
                </a:solidFill>
                <a:latin typeface="Expo Arabic Bold" panose="00000800000000000000" pitchFamily="50" charset="-78"/>
                <a:cs typeface="Expo Arabic Bold" panose="00000800000000000000" pitchFamily="50" charset="-78"/>
              </a:rPr>
              <a:t>more likely to leave</a:t>
            </a:r>
            <a:r>
              <a:rPr lang="en-US" sz="1000" dirty="0">
                <a:solidFill>
                  <a:srgbClr val="455A64"/>
                </a:solidFill>
                <a:latin typeface="Expo Arabic Bold" panose="00000800000000000000" pitchFamily="50" charset="-78"/>
                <a:cs typeface="Expo Arabic Bold" panose="00000800000000000000" pitchFamily="50" charset="-78"/>
              </a:rPr>
              <a:t> the organization.</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who </a:t>
            </a:r>
            <a:r>
              <a:rPr lang="en-US" sz="1000" b="1" dirty="0">
                <a:solidFill>
                  <a:srgbClr val="455A64"/>
                </a:solidFill>
                <a:latin typeface="Expo Arabic Bold" panose="00000800000000000000" pitchFamily="50" charset="-78"/>
                <a:cs typeface="Expo Arabic Bold" panose="00000800000000000000" pitchFamily="50" charset="-78"/>
              </a:rPr>
              <a:t>haven’t been promoted for a long time</a:t>
            </a:r>
            <a:r>
              <a:rPr lang="en-US" sz="1000" dirty="0">
                <a:solidFill>
                  <a:srgbClr val="455A64"/>
                </a:solidFill>
                <a:latin typeface="Expo Arabic Bold" panose="00000800000000000000" pitchFamily="50" charset="-78"/>
                <a:cs typeface="Expo Arabic Bold" panose="00000800000000000000" pitchFamily="50" charset="-78"/>
              </a:rPr>
              <a:t> or have </a:t>
            </a:r>
            <a:r>
              <a:rPr lang="en-US" sz="1000" b="1" dirty="0">
                <a:solidFill>
                  <a:srgbClr val="455A64"/>
                </a:solidFill>
                <a:latin typeface="Expo Arabic Bold" panose="00000800000000000000" pitchFamily="50" charset="-78"/>
                <a:cs typeface="Expo Arabic Bold" panose="00000800000000000000" pitchFamily="50" charset="-78"/>
              </a:rPr>
              <a:t>limited time with their current manager</a:t>
            </a:r>
            <a:r>
              <a:rPr lang="en-US" sz="1000" dirty="0">
                <a:solidFill>
                  <a:srgbClr val="455A64"/>
                </a:solidFill>
                <a:latin typeface="Expo Arabic Bold" panose="00000800000000000000" pitchFamily="50" charset="-78"/>
                <a:cs typeface="Expo Arabic Bold" panose="00000800000000000000" pitchFamily="50" charset="-78"/>
              </a:rPr>
              <a:t> also show higher attrition rates.</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Factors such as </a:t>
            </a:r>
            <a:r>
              <a:rPr lang="en-US" sz="1000" b="1" dirty="0">
                <a:solidFill>
                  <a:srgbClr val="455A64"/>
                </a:solidFill>
                <a:latin typeface="Expo Arabic Bold" panose="00000800000000000000" pitchFamily="50" charset="-78"/>
                <a:cs typeface="Expo Arabic Bold" panose="00000800000000000000" pitchFamily="50" charset="-78"/>
              </a:rPr>
              <a:t>Gender, Distance from Home, Environment Satisfaction, Job Satisfaction, and Work-Life Balance</a:t>
            </a:r>
            <a:r>
              <a:rPr lang="en-US" sz="1000" dirty="0">
                <a:solidFill>
                  <a:srgbClr val="455A64"/>
                </a:solidFill>
                <a:latin typeface="Expo Arabic Bold" panose="00000800000000000000" pitchFamily="50" charset="-78"/>
                <a:cs typeface="Expo Arabic Bold" panose="00000800000000000000" pitchFamily="50" charset="-78"/>
              </a:rPr>
              <a:t> showed </a:t>
            </a:r>
            <a:r>
              <a:rPr lang="en-US" sz="1000" b="1" dirty="0">
                <a:solidFill>
                  <a:srgbClr val="455A64"/>
                </a:solidFill>
                <a:latin typeface="Expo Arabic Bold" panose="00000800000000000000" pitchFamily="50" charset="-78"/>
                <a:cs typeface="Expo Arabic Bold" panose="00000800000000000000" pitchFamily="50" charset="-78"/>
              </a:rPr>
              <a:t>no statistically significant relationship</a:t>
            </a:r>
            <a:r>
              <a:rPr lang="en-US" sz="1000" dirty="0">
                <a:solidFill>
                  <a:srgbClr val="455A64"/>
                </a:solidFill>
                <a:latin typeface="Expo Arabic Bold" panose="00000800000000000000" pitchFamily="50" charset="-78"/>
                <a:cs typeface="Expo Arabic Bold" panose="00000800000000000000" pitchFamily="50" charset="-78"/>
              </a:rPr>
              <a:t>, but may still contribute </a:t>
            </a:r>
            <a:r>
              <a:rPr lang="en-US" sz="1000" b="1" dirty="0">
                <a:solidFill>
                  <a:srgbClr val="455A64"/>
                </a:solidFill>
                <a:latin typeface="Expo Arabic Bold" panose="00000800000000000000" pitchFamily="50" charset="-78"/>
                <a:cs typeface="Expo Arabic Bold" panose="00000800000000000000" pitchFamily="50" charset="-78"/>
              </a:rPr>
              <a:t>indirectly</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Employees with </a:t>
            </a:r>
            <a:r>
              <a:rPr lang="en-US" sz="1000" b="1" dirty="0">
                <a:solidFill>
                  <a:srgbClr val="455A64"/>
                </a:solidFill>
                <a:latin typeface="Expo Arabic Bold" panose="00000800000000000000" pitchFamily="50" charset="-78"/>
                <a:cs typeface="Expo Arabic Bold" panose="00000800000000000000" pitchFamily="50" charset="-78"/>
              </a:rPr>
              <a:t>higher salaries</a:t>
            </a:r>
            <a:r>
              <a:rPr lang="en-US" sz="1000" dirty="0">
                <a:solidFill>
                  <a:srgbClr val="455A64"/>
                </a:solidFill>
                <a:latin typeface="Expo Arabic Bold" panose="00000800000000000000" pitchFamily="50" charset="-78"/>
                <a:cs typeface="Expo Arabic Bold" panose="00000800000000000000" pitchFamily="50" charset="-78"/>
              </a:rPr>
              <a:t>, </a:t>
            </a:r>
            <a:r>
              <a:rPr lang="en-US" sz="1000" b="1" dirty="0">
                <a:solidFill>
                  <a:srgbClr val="455A64"/>
                </a:solidFill>
                <a:latin typeface="Expo Arabic Bold" panose="00000800000000000000" pitchFamily="50" charset="-78"/>
                <a:cs typeface="Expo Arabic Bold" panose="00000800000000000000" pitchFamily="50" charset="-78"/>
              </a:rPr>
              <a:t>longer tenure</a:t>
            </a:r>
            <a:r>
              <a:rPr lang="en-US" sz="1000" dirty="0">
                <a:solidFill>
                  <a:srgbClr val="455A64"/>
                </a:solidFill>
                <a:latin typeface="Expo Arabic Bold" panose="00000800000000000000" pitchFamily="50" charset="-78"/>
                <a:cs typeface="Expo Arabic Bold" panose="00000800000000000000" pitchFamily="50" charset="-78"/>
              </a:rPr>
              <a:t>, and </a:t>
            </a:r>
            <a:r>
              <a:rPr lang="en-US" sz="1000" b="1" dirty="0">
                <a:solidFill>
                  <a:srgbClr val="455A64"/>
                </a:solidFill>
                <a:latin typeface="Expo Arabic Bold" panose="00000800000000000000" pitchFamily="50" charset="-78"/>
                <a:cs typeface="Expo Arabic Bold" panose="00000800000000000000" pitchFamily="50" charset="-78"/>
              </a:rPr>
              <a:t>higher job levels</a:t>
            </a:r>
            <a:r>
              <a:rPr lang="en-US" sz="1000" dirty="0">
                <a:solidFill>
                  <a:srgbClr val="455A64"/>
                </a:solidFill>
                <a:latin typeface="Expo Arabic Bold" panose="00000800000000000000" pitchFamily="50" charset="-78"/>
                <a:cs typeface="Expo Arabic Bold" panose="00000800000000000000" pitchFamily="50" charset="-78"/>
              </a:rPr>
              <a:t> tend to have a </a:t>
            </a:r>
            <a:r>
              <a:rPr lang="en-US" sz="1000" b="1" dirty="0">
                <a:solidFill>
                  <a:srgbClr val="455A64"/>
                </a:solidFill>
                <a:latin typeface="Expo Arabic Bold" panose="00000800000000000000" pitchFamily="50" charset="-78"/>
                <a:cs typeface="Expo Arabic Bold" panose="00000800000000000000" pitchFamily="50" charset="-78"/>
              </a:rPr>
              <a:t>lower likelihood of leaving</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There was a </a:t>
            </a:r>
            <a:r>
              <a:rPr lang="en-US" sz="1000" b="1" dirty="0">
                <a:solidFill>
                  <a:srgbClr val="455A64"/>
                </a:solidFill>
                <a:latin typeface="Expo Arabic Bold" panose="00000800000000000000" pitchFamily="50" charset="-78"/>
                <a:cs typeface="Expo Arabic Bold" panose="00000800000000000000" pitchFamily="50" charset="-78"/>
              </a:rPr>
              <a:t>data inconsistency</a:t>
            </a:r>
            <a:r>
              <a:rPr lang="en-US" sz="1000" dirty="0">
                <a:solidFill>
                  <a:srgbClr val="455A64"/>
                </a:solidFill>
                <a:latin typeface="Expo Arabic Bold" panose="00000800000000000000" pitchFamily="50" charset="-78"/>
                <a:cs typeface="Expo Arabic Bold" panose="00000800000000000000" pitchFamily="50" charset="-78"/>
              </a:rPr>
              <a:t> observed in some performance ratings, where the </a:t>
            </a:r>
            <a:r>
              <a:rPr lang="en-US" sz="1000" b="1" dirty="0">
                <a:solidFill>
                  <a:srgbClr val="455A64"/>
                </a:solidFill>
                <a:latin typeface="Expo Arabic Bold" panose="00000800000000000000" pitchFamily="50" charset="-78"/>
                <a:cs typeface="Expo Arabic Bold" panose="00000800000000000000" pitchFamily="50" charset="-78"/>
              </a:rPr>
              <a:t>Review Date preceded the Hire Date</a:t>
            </a:r>
            <a:r>
              <a:rPr lang="en-US" sz="1000" dirty="0">
                <a:solidFill>
                  <a:srgbClr val="455A64"/>
                </a:solidFill>
                <a:latin typeface="Expo Arabic Bold" panose="00000800000000000000" pitchFamily="50" charset="-78"/>
                <a:cs typeface="Expo Arabic Bold" panose="00000800000000000000" pitchFamily="50" charset="-78"/>
              </a:rPr>
              <a:t>.</a:t>
            </a:r>
          </a:p>
          <a:p>
            <a:pPr marL="285750" indent="-171450" algn="just">
              <a:lnSpc>
                <a:spcPct val="150000"/>
              </a:lnSpc>
              <a:buClr>
                <a:srgbClr val="455A64"/>
              </a:buClr>
              <a:buSzPct val="110000"/>
              <a:buFont typeface="Arial" panose="020B0604020202020204" pitchFamily="34" charset="0"/>
              <a:buChar char="•"/>
            </a:pPr>
            <a:r>
              <a:rPr lang="en-US" sz="1000" dirty="0">
                <a:solidFill>
                  <a:srgbClr val="455A64"/>
                </a:solidFill>
                <a:latin typeface="Expo Arabic Bold" panose="00000800000000000000" pitchFamily="50" charset="-78"/>
                <a:cs typeface="Expo Arabic Bold" panose="00000800000000000000" pitchFamily="50" charset="-78"/>
              </a:rPr>
              <a:t>The dataset contains </a:t>
            </a:r>
            <a:r>
              <a:rPr lang="en-US" sz="1000" b="1" dirty="0">
                <a:solidFill>
                  <a:srgbClr val="455A64"/>
                </a:solidFill>
                <a:latin typeface="Expo Arabic Bold" panose="00000800000000000000" pitchFamily="50" charset="-78"/>
                <a:cs typeface="Expo Arabic Bold" panose="00000800000000000000" pitchFamily="50" charset="-78"/>
              </a:rPr>
              <a:t>no missing or erroneous values</a:t>
            </a:r>
            <a:r>
              <a:rPr lang="en-US" sz="1000" dirty="0">
                <a:solidFill>
                  <a:srgbClr val="455A64"/>
                </a:solidFill>
                <a:latin typeface="Expo Arabic Bold" panose="00000800000000000000" pitchFamily="50" charset="-78"/>
                <a:cs typeface="Expo Arabic Bold" panose="00000800000000000000" pitchFamily="50" charset="-78"/>
              </a:rPr>
              <a:t>, and all features are in the </a:t>
            </a:r>
            <a:r>
              <a:rPr lang="en-US" sz="1000" b="1" dirty="0">
                <a:solidFill>
                  <a:srgbClr val="455A64"/>
                </a:solidFill>
                <a:latin typeface="Expo Arabic Bold" panose="00000800000000000000" pitchFamily="50" charset="-78"/>
                <a:cs typeface="Expo Arabic Bold" panose="00000800000000000000" pitchFamily="50" charset="-78"/>
              </a:rPr>
              <a:t>correct data type</a:t>
            </a:r>
            <a:r>
              <a:rPr lang="en-US" sz="1000" dirty="0">
                <a:solidFill>
                  <a:srgbClr val="455A64"/>
                </a:solidFill>
                <a:latin typeface="Expo Arabic Bold" panose="00000800000000000000" pitchFamily="50" charset="-78"/>
                <a:cs typeface="Expo Arabic Bold" panose="00000800000000000000" pitchFamily="50" charset="-78"/>
              </a:rPr>
              <a:t>.</a:t>
            </a:r>
          </a:p>
        </p:txBody>
      </p:sp>
    </p:spTree>
    <p:extLst>
      <p:ext uri="{BB962C8B-B14F-4D97-AF65-F5344CB8AC3E}">
        <p14:creationId xmlns:p14="http://schemas.microsoft.com/office/powerpoint/2010/main" val="184446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16F4E7E6-FF96-A064-501B-F2DFF8CF6063}"/>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089DC9F3-8828-8FDC-C3BB-7BD0BC904250}"/>
              </a:ext>
            </a:extLst>
          </p:cNvPr>
          <p:cNvSpPr>
            <a:spLocks/>
          </p:cNvSpPr>
          <p:nvPr/>
        </p:nvSpPr>
        <p:spPr>
          <a:xfrm>
            <a:off x="0" y="-28194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CCFF0CF7-410D-4C21-693F-9A3DC35679EF}"/>
              </a:ext>
            </a:extLst>
          </p:cNvPr>
          <p:cNvSpPr txBox="1">
            <a:spLocks noGrp="1"/>
          </p:cNvSpPr>
          <p:nvPr>
            <p:ph type="title" idx="6"/>
          </p:nvPr>
        </p:nvSpPr>
        <p:spPr>
          <a:xfrm>
            <a:off x="257529" y="580338"/>
            <a:ext cx="3691117"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Recommendations</a:t>
            </a:r>
          </a:p>
        </p:txBody>
      </p:sp>
      <p:sp>
        <p:nvSpPr>
          <p:cNvPr id="15" name="Rectangle 14">
            <a:extLst>
              <a:ext uri="{FF2B5EF4-FFF2-40B4-BE49-F238E27FC236}">
                <a16:creationId xmlns:a16="http://schemas.microsoft.com/office/drawing/2014/main" id="{2DA22BE9-2CC8-4E48-2AAC-AB67A3028900}"/>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7DED14E2-E52B-C33D-CCAD-BBA03B913B93}"/>
              </a:ext>
            </a:extLst>
          </p:cNvPr>
          <p:cNvSpPr txBox="1">
            <a:spLocks noGrp="1"/>
          </p:cNvSpPr>
          <p:nvPr>
            <p:ph type="subTitle" idx="1"/>
          </p:nvPr>
        </p:nvSpPr>
        <p:spPr>
          <a:xfrm>
            <a:off x="203446" y="1330715"/>
            <a:ext cx="8540474" cy="3397405"/>
          </a:xfrm>
          <a:prstGeom prst="rect">
            <a:avLst/>
          </a:prstGeom>
        </p:spPr>
        <p:txBody>
          <a:bodyPr spcFirstLastPara="1" wrap="square" lIns="91425" tIns="91425" rIns="91425" bIns="91425" anchor="t" anchorCtr="0">
            <a:noAutofit/>
          </a:bodyPr>
          <a:lstStyle/>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Provide targeted support and incentives</a:t>
            </a:r>
            <a:r>
              <a:rPr lang="en-US" sz="1000" dirty="0">
                <a:solidFill>
                  <a:srgbClr val="455A64"/>
                </a:solidFill>
                <a:latin typeface="Expo Arabic Bold" panose="00000800000000000000" pitchFamily="50" charset="-78"/>
                <a:cs typeface="Expo Arabic Bold" panose="00000800000000000000" pitchFamily="50" charset="-78"/>
              </a:rPr>
              <a:t> for younger and newly hired employees, especially in high-turnover departments like Sales and Tech.</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Reassess overtime policies</a:t>
            </a:r>
            <a:r>
              <a:rPr lang="en-US" sz="1000" dirty="0">
                <a:solidFill>
                  <a:srgbClr val="455A64"/>
                </a:solidFill>
                <a:latin typeface="Expo Arabic Bold" panose="00000800000000000000" pitchFamily="50" charset="-78"/>
                <a:cs typeface="Expo Arabic Bold" panose="00000800000000000000" pitchFamily="50" charset="-78"/>
              </a:rPr>
              <a:t> and reduce excessive workload to promote healthier work-life balance.</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Establish clear career development and promotion paths</a:t>
            </a:r>
            <a:r>
              <a:rPr lang="en-US" sz="1000" dirty="0">
                <a:solidFill>
                  <a:srgbClr val="455A64"/>
                </a:solidFill>
                <a:latin typeface="Expo Arabic Bold" panose="00000800000000000000" pitchFamily="50" charset="-78"/>
                <a:cs typeface="Expo Arabic Bold" panose="00000800000000000000" pitchFamily="50" charset="-78"/>
              </a:rPr>
              <a:t>, particularly for long-term employees with limited advancement.</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Enhance salary structures and stock option accessibility</a:t>
            </a:r>
            <a:r>
              <a:rPr lang="en-US" sz="1000" dirty="0">
                <a:solidFill>
                  <a:srgbClr val="455A64"/>
                </a:solidFill>
                <a:latin typeface="Expo Arabic Bold" panose="00000800000000000000" pitchFamily="50" charset="-78"/>
                <a:cs typeface="Expo Arabic Bold" panose="00000800000000000000" pitchFamily="50" charset="-78"/>
              </a:rPr>
              <a:t>, especially for lower-paid employees.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Consider the impact of marital status</a:t>
            </a:r>
            <a:r>
              <a:rPr lang="en-US" sz="1000" dirty="0">
                <a:solidFill>
                  <a:srgbClr val="455A64"/>
                </a:solidFill>
                <a:latin typeface="Expo Arabic Bold" panose="00000800000000000000" pitchFamily="50" charset="-78"/>
                <a:cs typeface="Expo Arabic Bold" panose="00000800000000000000" pitchFamily="50" charset="-78"/>
              </a:rPr>
              <a:t>  and offer flexible policies or support programs for single employees, who are more likely to leave.</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Implement mentorship and onboarding programs</a:t>
            </a:r>
            <a:r>
              <a:rPr lang="en-US" sz="1000" dirty="0">
                <a:solidFill>
                  <a:srgbClr val="455A64"/>
                </a:solidFill>
                <a:latin typeface="Expo Arabic Bold" panose="00000800000000000000" pitchFamily="50" charset="-78"/>
                <a:cs typeface="Expo Arabic Bold" panose="00000800000000000000" pitchFamily="50" charset="-78"/>
              </a:rPr>
              <a:t> to support employees with less tenure or limited interaction with their managers.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Review and validate performance rating data</a:t>
            </a:r>
            <a:r>
              <a:rPr lang="en-US" sz="1000" dirty="0">
                <a:solidFill>
                  <a:srgbClr val="455A64"/>
                </a:solidFill>
                <a:latin typeface="Expo Arabic Bold" panose="00000800000000000000" pitchFamily="50" charset="-78"/>
                <a:cs typeface="Expo Arabic Bold" panose="00000800000000000000" pitchFamily="50" charset="-78"/>
              </a:rPr>
              <a:t>, addressing anomalies like review dates that precede hire dates.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Develop tailored retention strategies</a:t>
            </a:r>
            <a:r>
              <a:rPr lang="en-US" sz="1000" dirty="0">
                <a:solidFill>
                  <a:srgbClr val="455A64"/>
                </a:solidFill>
                <a:latin typeface="Expo Arabic Bold" panose="00000800000000000000" pitchFamily="50" charset="-78"/>
                <a:cs typeface="Expo Arabic Bold" panose="00000800000000000000" pitchFamily="50" charset="-78"/>
              </a:rPr>
              <a:t> for roles with high attrition, such as Sales Representatives and frequent travelers.</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Explore indirect influences of non-significant factors</a:t>
            </a:r>
            <a:r>
              <a:rPr lang="en-US" sz="1000" dirty="0">
                <a:solidFill>
                  <a:srgbClr val="455A64"/>
                </a:solidFill>
                <a:latin typeface="Expo Arabic Bold" panose="00000800000000000000" pitchFamily="50" charset="-78"/>
                <a:cs typeface="Expo Arabic Bold" panose="00000800000000000000" pitchFamily="50" charset="-78"/>
              </a:rPr>
              <a:t>, like job satisfaction or environment satisfaction, as they may still affect engagement.</a:t>
            </a:r>
          </a:p>
          <a:p>
            <a:pPr marL="285750" indent="-171450" algn="just">
              <a:lnSpc>
                <a:spcPct val="150000"/>
              </a:lnSpc>
              <a:buClr>
                <a:srgbClr val="455A64"/>
              </a:buClr>
              <a:buSzPct val="120000"/>
              <a:buFont typeface="Arial" panose="020B0604020202020204" pitchFamily="34" charset="0"/>
              <a:buChar char="•"/>
            </a:pPr>
            <a:r>
              <a:rPr lang="en-US" sz="1000" b="1" dirty="0">
                <a:solidFill>
                  <a:srgbClr val="455A64"/>
                </a:solidFill>
                <a:latin typeface="Expo Arabic Bold" panose="00000800000000000000" pitchFamily="50" charset="-78"/>
                <a:cs typeface="Expo Arabic Bold" panose="00000800000000000000" pitchFamily="50" charset="-78"/>
              </a:rPr>
              <a:t>Maintain continuous data monitoring and analysis</a:t>
            </a:r>
            <a:r>
              <a:rPr lang="en-US" sz="1000" dirty="0">
                <a:solidFill>
                  <a:srgbClr val="455A64"/>
                </a:solidFill>
                <a:latin typeface="Expo Arabic Bold" panose="00000800000000000000" pitchFamily="50" charset="-78"/>
                <a:cs typeface="Expo Arabic Bold" panose="00000800000000000000" pitchFamily="50" charset="-78"/>
              </a:rPr>
              <a:t> to detect emerging patterns and make evidence-based HR decisions.</a:t>
            </a:r>
          </a:p>
        </p:txBody>
      </p:sp>
    </p:spTree>
    <p:extLst>
      <p:ext uri="{BB962C8B-B14F-4D97-AF65-F5344CB8AC3E}">
        <p14:creationId xmlns:p14="http://schemas.microsoft.com/office/powerpoint/2010/main" val="1807805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263">
          <a:extLst>
            <a:ext uri="{FF2B5EF4-FFF2-40B4-BE49-F238E27FC236}">
              <a16:creationId xmlns:a16="http://schemas.microsoft.com/office/drawing/2014/main" id="{174A9F9B-B118-9F9B-E7F6-F37BAAE1FC14}"/>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887EB7EC-F0A4-6ACD-5312-42B08B6A5627}"/>
              </a:ext>
            </a:extLst>
          </p:cNvPr>
          <p:cNvSpPr/>
          <p:nvPr/>
        </p:nvSpPr>
        <p:spPr>
          <a:xfrm>
            <a:off x="68580" y="4587240"/>
            <a:ext cx="9075420" cy="5562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DB5B7A58-EC62-31EE-9E05-F15008CAFFC6}"/>
              </a:ext>
            </a:extLst>
          </p:cNvPr>
          <p:cNvSpPr>
            <a:spLocks noGrp="1" noRot="1" noMove="1" noResize="1" noEditPoints="1" noAdjustHandles="1" noChangeArrowheads="1" noChangeShapeType="1"/>
          </p:cNvSpPr>
          <p:nvPr/>
        </p:nvSpPr>
        <p:spPr>
          <a:xfrm>
            <a:off x="2842260" y="2834640"/>
            <a:ext cx="4025340" cy="1482835"/>
          </a:xfrm>
          <a:prstGeom prst="rect">
            <a:avLst/>
          </a:prstGeom>
          <a:solidFill>
            <a:schemeClr val="bg1"/>
          </a:solidFill>
          <a:ln>
            <a:solidFill>
              <a:srgbClr val="FFFF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6" name="Google Shape;3266;p58">
            <a:extLst>
              <a:ext uri="{FF2B5EF4-FFF2-40B4-BE49-F238E27FC236}">
                <a16:creationId xmlns:a16="http://schemas.microsoft.com/office/drawing/2014/main" id="{D5CF3D79-7760-EFD1-09B4-1C6C141A2C63}"/>
              </a:ext>
            </a:extLst>
          </p:cNvPr>
          <p:cNvSpPr txBox="1">
            <a:spLocks noGrp="1"/>
          </p:cNvSpPr>
          <p:nvPr>
            <p:ph type="title"/>
          </p:nvPr>
        </p:nvSpPr>
        <p:spPr>
          <a:xfrm>
            <a:off x="1987980" y="1994536"/>
            <a:ext cx="4879620" cy="71818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400" dirty="0">
                <a:solidFill>
                  <a:srgbClr val="94A2D3"/>
                </a:solidFill>
                <a:latin typeface="Expo Arabic Bold" panose="00000800000000000000" pitchFamily="50" charset="-78"/>
                <a:cs typeface="Expo Arabic Bold" panose="00000800000000000000" pitchFamily="50" charset="-78"/>
              </a:rPr>
              <a:t>Thank You</a:t>
            </a:r>
            <a:endParaRPr sz="4400" dirty="0">
              <a:solidFill>
                <a:srgbClr val="94A2D3"/>
              </a:solidFill>
              <a:latin typeface="Expo Arabic Bold" panose="00000800000000000000" pitchFamily="50" charset="-78"/>
              <a:cs typeface="Expo Arabic Bold" panose="00000800000000000000" pitchFamily="50" charset="-78"/>
            </a:endParaRPr>
          </a:p>
        </p:txBody>
      </p:sp>
      <p:pic>
        <p:nvPicPr>
          <p:cNvPr id="3" name="Picture 2" descr="A person sitting at a desk pointing at a graph&#10;&#10;AI-generated content may be incorrect.">
            <a:extLst>
              <a:ext uri="{FF2B5EF4-FFF2-40B4-BE49-F238E27FC236}">
                <a16:creationId xmlns:a16="http://schemas.microsoft.com/office/drawing/2014/main" id="{382D4FE3-2A9A-FB8B-58B7-E19CF1E1FECF}"/>
              </a:ext>
            </a:extLst>
          </p:cNvPr>
          <p:cNvPicPr>
            <a:picLocks noChangeAspect="1"/>
          </p:cNvPicPr>
          <p:nvPr/>
        </p:nvPicPr>
        <p:blipFill>
          <a:blip r:embed="rId3"/>
          <a:stretch>
            <a:fillRect/>
          </a:stretch>
        </p:blipFill>
        <p:spPr>
          <a:xfrm>
            <a:off x="4934006" y="1828800"/>
            <a:ext cx="4294898" cy="4294898"/>
          </a:xfrm>
          <a:prstGeom prst="rect">
            <a:avLst/>
          </a:prstGeom>
          <a:noFill/>
        </p:spPr>
      </p:pic>
    </p:spTree>
    <p:extLst>
      <p:ext uri="{BB962C8B-B14F-4D97-AF65-F5344CB8AC3E}">
        <p14:creationId xmlns:p14="http://schemas.microsoft.com/office/powerpoint/2010/main" val="1999163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805A22DA-1136-12A7-D9B4-07B29EC3D19D}"/>
            </a:ext>
          </a:extLst>
        </p:cNvPr>
        <p:cNvGrpSpPr/>
        <p:nvPr/>
      </p:nvGrpSpPr>
      <p:grpSpPr>
        <a:xfrm>
          <a:off x="0" y="0"/>
          <a:ext cx="0" cy="0"/>
          <a:chOff x="0" y="0"/>
          <a:chExt cx="0" cy="0"/>
        </a:xfrm>
      </p:grpSpPr>
      <p:sp>
        <p:nvSpPr>
          <p:cNvPr id="1910" name="Rectangle 1909">
            <a:extLst>
              <a:ext uri="{FF2B5EF4-FFF2-40B4-BE49-F238E27FC236}">
                <a16:creationId xmlns:a16="http://schemas.microsoft.com/office/drawing/2014/main" id="{229A646F-FB50-78E7-71E5-F8FCEEE38BD4}"/>
              </a:ext>
            </a:extLst>
          </p:cNvPr>
          <p:cNvSpPr>
            <a:spLocks noGrp="1" noRot="1" noMove="1" noResize="1" noEditPoints="1" noAdjustHandles="1" noChangeArrowheads="1" noChangeShapeType="1"/>
          </p:cNvSpPr>
          <p:nvPr/>
        </p:nvSpPr>
        <p:spPr>
          <a:xfrm>
            <a:off x="7795260" y="2320480"/>
            <a:ext cx="701040" cy="336651"/>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A70D072C-42E3-541C-EF7C-C3FD7F84B738}"/>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84F3AC85-B6BC-1427-F8B8-3325A3190AA1}"/>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CD4B020B-A269-C1B9-4C1E-1017BEE63060}"/>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653;p39">
            <a:extLst>
              <a:ext uri="{FF2B5EF4-FFF2-40B4-BE49-F238E27FC236}">
                <a16:creationId xmlns:a16="http://schemas.microsoft.com/office/drawing/2014/main" id="{BC7801B0-661D-3717-9EAC-2B01ED84D7B0}"/>
              </a:ext>
            </a:extLst>
          </p:cNvPr>
          <p:cNvSpPr/>
          <p:nvPr/>
        </p:nvSpPr>
        <p:spPr>
          <a:xfrm>
            <a:off x="1014381"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4;p39">
            <a:extLst>
              <a:ext uri="{FF2B5EF4-FFF2-40B4-BE49-F238E27FC236}">
                <a16:creationId xmlns:a16="http://schemas.microsoft.com/office/drawing/2014/main" id="{38521A29-5FF9-A227-E962-815CBD09FEC8}"/>
              </a:ext>
            </a:extLst>
          </p:cNvPr>
          <p:cNvSpPr/>
          <p:nvPr/>
        </p:nvSpPr>
        <p:spPr>
          <a:xfrm>
            <a:off x="1014381"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5;p39">
            <a:extLst>
              <a:ext uri="{FF2B5EF4-FFF2-40B4-BE49-F238E27FC236}">
                <a16:creationId xmlns:a16="http://schemas.microsoft.com/office/drawing/2014/main" id="{DFA6BCC6-128B-6CEB-71A7-24C2C7B14F1C}"/>
              </a:ext>
            </a:extLst>
          </p:cNvPr>
          <p:cNvSpPr/>
          <p:nvPr/>
        </p:nvSpPr>
        <p:spPr>
          <a:xfrm>
            <a:off x="1012719"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656;p39">
            <a:extLst>
              <a:ext uri="{FF2B5EF4-FFF2-40B4-BE49-F238E27FC236}">
                <a16:creationId xmlns:a16="http://schemas.microsoft.com/office/drawing/2014/main" id="{2967089E-539E-FD58-3877-03C7C2EBBDD3}"/>
              </a:ext>
            </a:extLst>
          </p:cNvPr>
          <p:cNvSpPr txBox="1">
            <a:spLocks/>
          </p:cNvSpPr>
          <p:nvPr/>
        </p:nvSpPr>
        <p:spPr>
          <a:xfrm>
            <a:off x="1830144" y="1627705"/>
            <a:ext cx="1470897"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Introduction</a:t>
            </a:r>
            <a:endParaRPr lang="en-US" dirty="0">
              <a:solidFill>
                <a:srgbClr val="455A64"/>
              </a:solidFill>
              <a:latin typeface="Expo Arabic Bold" panose="00000800000000000000" pitchFamily="50" charset="-78"/>
              <a:cs typeface="Expo Arabic Bold" panose="00000800000000000000" pitchFamily="50" charset="-78"/>
            </a:endParaRPr>
          </a:p>
        </p:txBody>
      </p:sp>
      <p:sp>
        <p:nvSpPr>
          <p:cNvPr id="19" name="Google Shape;657;p39">
            <a:extLst>
              <a:ext uri="{FF2B5EF4-FFF2-40B4-BE49-F238E27FC236}">
                <a16:creationId xmlns:a16="http://schemas.microsoft.com/office/drawing/2014/main" id="{3DB98E21-9784-5AD2-469D-F0C327D71392}"/>
              </a:ext>
            </a:extLst>
          </p:cNvPr>
          <p:cNvSpPr txBox="1">
            <a:spLocks/>
          </p:cNvSpPr>
          <p:nvPr/>
        </p:nvSpPr>
        <p:spPr>
          <a:xfrm>
            <a:off x="1815344"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Objective</a:t>
            </a:r>
          </a:p>
        </p:txBody>
      </p:sp>
      <p:sp>
        <p:nvSpPr>
          <p:cNvPr id="20" name="Google Shape;658;p39">
            <a:extLst>
              <a:ext uri="{FF2B5EF4-FFF2-40B4-BE49-F238E27FC236}">
                <a16:creationId xmlns:a16="http://schemas.microsoft.com/office/drawing/2014/main" id="{29167F83-9E06-DAD4-C60D-1DCE6F161BEC}"/>
              </a:ext>
            </a:extLst>
          </p:cNvPr>
          <p:cNvSpPr txBox="1">
            <a:spLocks/>
          </p:cNvSpPr>
          <p:nvPr/>
        </p:nvSpPr>
        <p:spPr>
          <a:xfrm>
            <a:off x="1776106"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Methodology</a:t>
            </a:r>
          </a:p>
        </p:txBody>
      </p:sp>
      <p:sp>
        <p:nvSpPr>
          <p:cNvPr id="21" name="Google Shape;660;p39">
            <a:extLst>
              <a:ext uri="{FF2B5EF4-FFF2-40B4-BE49-F238E27FC236}">
                <a16:creationId xmlns:a16="http://schemas.microsoft.com/office/drawing/2014/main" id="{80C38F74-D892-4A16-5CCC-6E02BBAA4B85}"/>
              </a:ext>
            </a:extLst>
          </p:cNvPr>
          <p:cNvSpPr txBox="1">
            <a:spLocks/>
          </p:cNvSpPr>
          <p:nvPr/>
        </p:nvSpPr>
        <p:spPr>
          <a:xfrm>
            <a:off x="2155054" y="171978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2" name="Google Shape;661;p39">
            <a:extLst>
              <a:ext uri="{FF2B5EF4-FFF2-40B4-BE49-F238E27FC236}">
                <a16:creationId xmlns:a16="http://schemas.microsoft.com/office/drawing/2014/main" id="{A70FE5A2-1577-5F17-6701-1CB30671862D}"/>
              </a:ext>
            </a:extLst>
          </p:cNvPr>
          <p:cNvSpPr txBox="1">
            <a:spLocks/>
          </p:cNvSpPr>
          <p:nvPr/>
        </p:nvSpPr>
        <p:spPr>
          <a:xfrm>
            <a:off x="1275896"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23" name="Google Shape;662;p39">
            <a:extLst>
              <a:ext uri="{FF2B5EF4-FFF2-40B4-BE49-F238E27FC236}">
                <a16:creationId xmlns:a16="http://schemas.microsoft.com/office/drawing/2014/main" id="{09BD7149-7E8F-C7F1-45F2-C4209CCBC284}"/>
              </a:ext>
            </a:extLst>
          </p:cNvPr>
          <p:cNvSpPr txBox="1">
            <a:spLocks/>
          </p:cNvSpPr>
          <p:nvPr/>
        </p:nvSpPr>
        <p:spPr>
          <a:xfrm>
            <a:off x="1607507" y="3780880"/>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grpSp>
        <p:nvGrpSpPr>
          <p:cNvPr id="24" name="Google Shape;663;p39">
            <a:extLst>
              <a:ext uri="{FF2B5EF4-FFF2-40B4-BE49-F238E27FC236}">
                <a16:creationId xmlns:a16="http://schemas.microsoft.com/office/drawing/2014/main" id="{609A3FCB-46BE-3C03-8093-C2CCC1341BBC}"/>
              </a:ext>
            </a:extLst>
          </p:cNvPr>
          <p:cNvGrpSpPr/>
          <p:nvPr/>
        </p:nvGrpSpPr>
        <p:grpSpPr>
          <a:xfrm>
            <a:off x="1156049" y="2342880"/>
            <a:ext cx="430963" cy="429805"/>
            <a:chOff x="944600" y="3981825"/>
            <a:chExt cx="297750" cy="296950"/>
          </a:xfrm>
        </p:grpSpPr>
        <p:sp>
          <p:nvSpPr>
            <p:cNvPr id="25" name="Google Shape;664;p39">
              <a:extLst>
                <a:ext uri="{FF2B5EF4-FFF2-40B4-BE49-F238E27FC236}">
                  <a16:creationId xmlns:a16="http://schemas.microsoft.com/office/drawing/2014/main" id="{55E5161A-8B7F-3895-F93B-A040812A8E10}"/>
                </a:ext>
              </a:extLst>
            </p:cNvPr>
            <p:cNvSpPr/>
            <p:nvPr/>
          </p:nvSpPr>
          <p:spPr>
            <a:xfrm>
              <a:off x="944600" y="3981825"/>
              <a:ext cx="297750" cy="296950"/>
            </a:xfrm>
            <a:custGeom>
              <a:avLst/>
              <a:gdLst/>
              <a:ahLst/>
              <a:cxnLst/>
              <a:rect l="l" t="t" r="r" b="b"/>
              <a:pathLst>
                <a:path w="11910" h="11878" extrusionOk="0">
                  <a:moveTo>
                    <a:pt x="6333" y="1418"/>
                  </a:moveTo>
                  <a:cubicBezTo>
                    <a:pt x="8539" y="1575"/>
                    <a:pt x="10303" y="3340"/>
                    <a:pt x="10461" y="5545"/>
                  </a:cubicBezTo>
                  <a:lnTo>
                    <a:pt x="10146" y="5545"/>
                  </a:lnTo>
                  <a:cubicBezTo>
                    <a:pt x="9957" y="5545"/>
                    <a:pt x="9799" y="5702"/>
                    <a:pt x="9799" y="5892"/>
                  </a:cubicBezTo>
                  <a:cubicBezTo>
                    <a:pt x="9799" y="6081"/>
                    <a:pt x="9957" y="6238"/>
                    <a:pt x="10146" y="6238"/>
                  </a:cubicBezTo>
                  <a:lnTo>
                    <a:pt x="10461" y="6238"/>
                  </a:lnTo>
                  <a:cubicBezTo>
                    <a:pt x="10303" y="8443"/>
                    <a:pt x="8539" y="10239"/>
                    <a:pt x="6333" y="10397"/>
                  </a:cubicBezTo>
                  <a:lnTo>
                    <a:pt x="6333" y="10082"/>
                  </a:lnTo>
                  <a:cubicBezTo>
                    <a:pt x="6333" y="9861"/>
                    <a:pt x="6176" y="9704"/>
                    <a:pt x="5955" y="9704"/>
                  </a:cubicBezTo>
                  <a:cubicBezTo>
                    <a:pt x="5766" y="9704"/>
                    <a:pt x="5609" y="9861"/>
                    <a:pt x="5609" y="10082"/>
                  </a:cubicBezTo>
                  <a:lnTo>
                    <a:pt x="5609" y="10397"/>
                  </a:lnTo>
                  <a:cubicBezTo>
                    <a:pt x="3403" y="10239"/>
                    <a:pt x="1639" y="8443"/>
                    <a:pt x="1482" y="6238"/>
                  </a:cubicBezTo>
                  <a:lnTo>
                    <a:pt x="1797" y="6238"/>
                  </a:lnTo>
                  <a:cubicBezTo>
                    <a:pt x="1986" y="6238"/>
                    <a:pt x="2143" y="6081"/>
                    <a:pt x="2143" y="5892"/>
                  </a:cubicBezTo>
                  <a:cubicBezTo>
                    <a:pt x="2143" y="5702"/>
                    <a:pt x="1986" y="5545"/>
                    <a:pt x="1797" y="5545"/>
                  </a:cubicBezTo>
                  <a:lnTo>
                    <a:pt x="1482" y="5545"/>
                  </a:lnTo>
                  <a:cubicBezTo>
                    <a:pt x="1639" y="3340"/>
                    <a:pt x="3403" y="1575"/>
                    <a:pt x="5609" y="1418"/>
                  </a:cubicBezTo>
                  <a:lnTo>
                    <a:pt x="5609" y="1733"/>
                  </a:lnTo>
                  <a:cubicBezTo>
                    <a:pt x="5609" y="1922"/>
                    <a:pt x="5766" y="2079"/>
                    <a:pt x="5955" y="2079"/>
                  </a:cubicBezTo>
                  <a:cubicBezTo>
                    <a:pt x="6176" y="2079"/>
                    <a:pt x="6333" y="1922"/>
                    <a:pt x="6333" y="1733"/>
                  </a:cubicBezTo>
                  <a:lnTo>
                    <a:pt x="6333" y="1418"/>
                  </a:lnTo>
                  <a:close/>
                  <a:moveTo>
                    <a:pt x="5955" y="0"/>
                  </a:moveTo>
                  <a:cubicBezTo>
                    <a:pt x="5766" y="0"/>
                    <a:pt x="5609" y="126"/>
                    <a:pt x="5609" y="347"/>
                  </a:cubicBezTo>
                  <a:lnTo>
                    <a:pt x="5609" y="725"/>
                  </a:lnTo>
                  <a:cubicBezTo>
                    <a:pt x="2994" y="882"/>
                    <a:pt x="946" y="2962"/>
                    <a:pt x="757" y="5576"/>
                  </a:cubicBezTo>
                  <a:lnTo>
                    <a:pt x="379" y="5576"/>
                  </a:lnTo>
                  <a:cubicBezTo>
                    <a:pt x="158" y="5576"/>
                    <a:pt x="1" y="5734"/>
                    <a:pt x="1" y="5923"/>
                  </a:cubicBezTo>
                  <a:cubicBezTo>
                    <a:pt x="1" y="6112"/>
                    <a:pt x="158" y="6270"/>
                    <a:pt x="379" y="6270"/>
                  </a:cubicBezTo>
                  <a:lnTo>
                    <a:pt x="757" y="6270"/>
                  </a:lnTo>
                  <a:cubicBezTo>
                    <a:pt x="915" y="8884"/>
                    <a:pt x="2994" y="10932"/>
                    <a:pt x="5609" y="11121"/>
                  </a:cubicBezTo>
                  <a:lnTo>
                    <a:pt x="5609" y="11531"/>
                  </a:lnTo>
                  <a:cubicBezTo>
                    <a:pt x="5609" y="11720"/>
                    <a:pt x="5766" y="11877"/>
                    <a:pt x="5955" y="11877"/>
                  </a:cubicBezTo>
                  <a:cubicBezTo>
                    <a:pt x="6176" y="11877"/>
                    <a:pt x="6333" y="11720"/>
                    <a:pt x="6333" y="11531"/>
                  </a:cubicBezTo>
                  <a:lnTo>
                    <a:pt x="6333" y="11121"/>
                  </a:lnTo>
                  <a:cubicBezTo>
                    <a:pt x="8917" y="10964"/>
                    <a:pt x="10965" y="8884"/>
                    <a:pt x="11154" y="6270"/>
                  </a:cubicBezTo>
                  <a:lnTo>
                    <a:pt x="11563" y="6270"/>
                  </a:lnTo>
                  <a:cubicBezTo>
                    <a:pt x="11752" y="6270"/>
                    <a:pt x="11910" y="6112"/>
                    <a:pt x="11910" y="5923"/>
                  </a:cubicBezTo>
                  <a:cubicBezTo>
                    <a:pt x="11910" y="5734"/>
                    <a:pt x="11752" y="5576"/>
                    <a:pt x="11563" y="5576"/>
                  </a:cubicBezTo>
                  <a:lnTo>
                    <a:pt x="11154" y="5576"/>
                  </a:lnTo>
                  <a:cubicBezTo>
                    <a:pt x="10996" y="2962"/>
                    <a:pt x="8917" y="914"/>
                    <a:pt x="6333" y="725"/>
                  </a:cubicBezTo>
                  <a:lnTo>
                    <a:pt x="6333" y="347"/>
                  </a:lnTo>
                  <a:cubicBezTo>
                    <a:pt x="6333" y="126"/>
                    <a:pt x="6176" y="0"/>
                    <a:pt x="595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65;p39">
              <a:extLst>
                <a:ext uri="{FF2B5EF4-FFF2-40B4-BE49-F238E27FC236}">
                  <a16:creationId xmlns:a16="http://schemas.microsoft.com/office/drawing/2014/main" id="{F59FF148-5CD7-FEDB-F654-4DB6D359DEA5}"/>
                </a:ext>
              </a:extLst>
            </p:cNvPr>
            <p:cNvSpPr/>
            <p:nvPr/>
          </p:nvSpPr>
          <p:spPr>
            <a:xfrm>
              <a:off x="1058025" y="4155875"/>
              <a:ext cx="72500" cy="52000"/>
            </a:xfrm>
            <a:custGeom>
              <a:avLst/>
              <a:gdLst/>
              <a:ahLst/>
              <a:cxnLst/>
              <a:rect l="l" t="t" r="r" b="b"/>
              <a:pathLst>
                <a:path w="2900" h="2080" extrusionOk="0">
                  <a:moveTo>
                    <a:pt x="1418" y="1"/>
                  </a:moveTo>
                  <a:cubicBezTo>
                    <a:pt x="851" y="1"/>
                    <a:pt x="316" y="347"/>
                    <a:pt x="127" y="914"/>
                  </a:cubicBezTo>
                  <a:cubicBezTo>
                    <a:pt x="1" y="1166"/>
                    <a:pt x="1" y="1450"/>
                    <a:pt x="95" y="1765"/>
                  </a:cubicBezTo>
                  <a:cubicBezTo>
                    <a:pt x="473" y="1954"/>
                    <a:pt x="946" y="2080"/>
                    <a:pt x="1418" y="2080"/>
                  </a:cubicBezTo>
                  <a:cubicBezTo>
                    <a:pt x="1891" y="2080"/>
                    <a:pt x="2332" y="1954"/>
                    <a:pt x="2773" y="1765"/>
                  </a:cubicBezTo>
                  <a:cubicBezTo>
                    <a:pt x="2899" y="1387"/>
                    <a:pt x="2805" y="946"/>
                    <a:pt x="2616" y="599"/>
                  </a:cubicBezTo>
                  <a:cubicBezTo>
                    <a:pt x="2332" y="221"/>
                    <a:pt x="1891" y="1"/>
                    <a:pt x="141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6;p39">
              <a:extLst>
                <a:ext uri="{FF2B5EF4-FFF2-40B4-BE49-F238E27FC236}">
                  <a16:creationId xmlns:a16="http://schemas.microsoft.com/office/drawing/2014/main" id="{A07A3014-F945-D93B-A1C9-E60F5BCA32AB}"/>
                </a:ext>
              </a:extLst>
            </p:cNvPr>
            <p:cNvSpPr/>
            <p:nvPr/>
          </p:nvSpPr>
          <p:spPr>
            <a:xfrm>
              <a:off x="1076150" y="4103900"/>
              <a:ext cx="35475" cy="35475"/>
            </a:xfrm>
            <a:custGeom>
              <a:avLst/>
              <a:gdLst/>
              <a:ahLst/>
              <a:cxnLst/>
              <a:rect l="l" t="t" r="r" b="b"/>
              <a:pathLst>
                <a:path w="1419" h="1419" extrusionOk="0">
                  <a:moveTo>
                    <a:pt x="693" y="0"/>
                  </a:moveTo>
                  <a:cubicBezTo>
                    <a:pt x="315" y="0"/>
                    <a:pt x="0" y="315"/>
                    <a:pt x="0" y="693"/>
                  </a:cubicBezTo>
                  <a:cubicBezTo>
                    <a:pt x="0" y="1103"/>
                    <a:pt x="315" y="1418"/>
                    <a:pt x="693" y="1418"/>
                  </a:cubicBezTo>
                  <a:cubicBezTo>
                    <a:pt x="1103" y="1355"/>
                    <a:pt x="1418" y="1040"/>
                    <a:pt x="1418" y="693"/>
                  </a:cubicBezTo>
                  <a:cubicBezTo>
                    <a:pt x="1418" y="315"/>
                    <a:pt x="1103" y="0"/>
                    <a:pt x="69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67;p39">
              <a:extLst>
                <a:ext uri="{FF2B5EF4-FFF2-40B4-BE49-F238E27FC236}">
                  <a16:creationId xmlns:a16="http://schemas.microsoft.com/office/drawing/2014/main" id="{37E83654-6676-EB5B-F110-1BCBC4718B03}"/>
                </a:ext>
              </a:extLst>
            </p:cNvPr>
            <p:cNvSpPr/>
            <p:nvPr/>
          </p:nvSpPr>
          <p:spPr>
            <a:xfrm>
              <a:off x="1016275" y="4051125"/>
              <a:ext cx="155975" cy="137075"/>
            </a:xfrm>
            <a:custGeom>
              <a:avLst/>
              <a:gdLst/>
              <a:ahLst/>
              <a:cxnLst/>
              <a:rect l="l" t="t" r="r" b="b"/>
              <a:pathLst>
                <a:path w="6239" h="5483" extrusionOk="0">
                  <a:moveTo>
                    <a:pt x="3088" y="1"/>
                  </a:moveTo>
                  <a:cubicBezTo>
                    <a:pt x="1356" y="1"/>
                    <a:pt x="1" y="1387"/>
                    <a:pt x="1" y="3120"/>
                  </a:cubicBezTo>
                  <a:cubicBezTo>
                    <a:pt x="1" y="4033"/>
                    <a:pt x="379" y="4852"/>
                    <a:pt x="1041" y="5451"/>
                  </a:cubicBezTo>
                  <a:cubicBezTo>
                    <a:pt x="1041" y="5262"/>
                    <a:pt x="1104" y="5041"/>
                    <a:pt x="1167" y="4852"/>
                  </a:cubicBezTo>
                  <a:cubicBezTo>
                    <a:pt x="1324" y="4380"/>
                    <a:pt x="1671" y="4002"/>
                    <a:pt x="2112" y="3750"/>
                  </a:cubicBezTo>
                  <a:cubicBezTo>
                    <a:pt x="1891" y="3498"/>
                    <a:pt x="1734" y="3151"/>
                    <a:pt x="1734" y="2804"/>
                  </a:cubicBezTo>
                  <a:cubicBezTo>
                    <a:pt x="1734" y="2048"/>
                    <a:pt x="2364" y="1418"/>
                    <a:pt x="3088" y="1418"/>
                  </a:cubicBezTo>
                  <a:cubicBezTo>
                    <a:pt x="3845" y="1418"/>
                    <a:pt x="4475" y="2048"/>
                    <a:pt x="4475" y="2804"/>
                  </a:cubicBezTo>
                  <a:cubicBezTo>
                    <a:pt x="4475" y="3151"/>
                    <a:pt x="4317" y="3529"/>
                    <a:pt x="4097" y="3750"/>
                  </a:cubicBezTo>
                  <a:cubicBezTo>
                    <a:pt x="4349" y="3907"/>
                    <a:pt x="4632" y="4128"/>
                    <a:pt x="4790" y="4411"/>
                  </a:cubicBezTo>
                  <a:cubicBezTo>
                    <a:pt x="4979" y="4726"/>
                    <a:pt x="5105" y="5073"/>
                    <a:pt x="5136" y="5482"/>
                  </a:cubicBezTo>
                  <a:cubicBezTo>
                    <a:pt x="5766" y="4884"/>
                    <a:pt x="6207" y="4096"/>
                    <a:pt x="6207" y="3151"/>
                  </a:cubicBezTo>
                  <a:cubicBezTo>
                    <a:pt x="6239" y="1418"/>
                    <a:pt x="4821" y="1"/>
                    <a:pt x="30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2" name="TextBox 41">
            <a:extLst>
              <a:ext uri="{FF2B5EF4-FFF2-40B4-BE49-F238E27FC236}">
                <a16:creationId xmlns:a16="http://schemas.microsoft.com/office/drawing/2014/main" id="{28B68734-5914-D798-DCFE-CEA50138DF63}"/>
              </a:ext>
            </a:extLst>
          </p:cNvPr>
          <p:cNvSpPr txBox="1"/>
          <p:nvPr/>
        </p:nvSpPr>
        <p:spPr>
          <a:xfrm>
            <a:off x="3702316" y="347347"/>
            <a:ext cx="1619076" cy="584775"/>
          </a:xfrm>
          <a:prstGeom prst="rect">
            <a:avLst/>
          </a:prstGeom>
          <a:solidFill>
            <a:schemeClr val="bg1"/>
          </a:solidFill>
        </p:spPr>
        <p:txBody>
          <a:bodyPr wrap="square">
            <a:spAutoFit/>
          </a:bodyPr>
          <a:lstStyle/>
          <a:p>
            <a:pPr algn="ctr"/>
            <a:r>
              <a:rPr lang="en-US" sz="3200" b="1" dirty="0">
                <a:solidFill>
                  <a:srgbClr val="94A2D3"/>
                </a:solidFill>
                <a:latin typeface="Expo Arabic Bold" panose="00000800000000000000" pitchFamily="50" charset="-78"/>
                <a:cs typeface="Expo Arabic Bold" panose="00000800000000000000" pitchFamily="50" charset="-78"/>
              </a:rPr>
              <a:t>Index</a:t>
            </a:r>
          </a:p>
        </p:txBody>
      </p:sp>
      <p:sp>
        <p:nvSpPr>
          <p:cNvPr id="48" name="Google Shape;655;p39">
            <a:extLst>
              <a:ext uri="{FF2B5EF4-FFF2-40B4-BE49-F238E27FC236}">
                <a16:creationId xmlns:a16="http://schemas.microsoft.com/office/drawing/2014/main" id="{4194C5CA-BD74-0D51-A6BF-D6631F9D7CB3}"/>
              </a:ext>
            </a:extLst>
          </p:cNvPr>
          <p:cNvSpPr>
            <a:spLocks noGrp="1" noRot="1" noMove="1" noResize="1" noEditPoints="1" noAdjustHandles="1" noChangeArrowheads="1" noChangeShapeType="1"/>
          </p:cNvSpPr>
          <p:nvPr/>
        </p:nvSpPr>
        <p:spPr>
          <a:xfrm>
            <a:off x="1014420"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49" name="Google Shape;658;p39">
            <a:extLst>
              <a:ext uri="{FF2B5EF4-FFF2-40B4-BE49-F238E27FC236}">
                <a16:creationId xmlns:a16="http://schemas.microsoft.com/office/drawing/2014/main" id="{FED18C01-AB8C-CD1D-2B5E-B67487074333}"/>
              </a:ext>
            </a:extLst>
          </p:cNvPr>
          <p:cNvSpPr txBox="1">
            <a:spLocks/>
          </p:cNvSpPr>
          <p:nvPr/>
        </p:nvSpPr>
        <p:spPr>
          <a:xfrm>
            <a:off x="1777807"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indent="0" algn="l">
              <a:buFont typeface="Montserrat"/>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455A64"/>
              </a:solidFill>
              <a:latin typeface="Expo Arabic Bold" panose="00000800000000000000" pitchFamily="50" charset="-78"/>
              <a:cs typeface="Expo Arabic Bold" panose="00000800000000000000" pitchFamily="50" charset="-78"/>
            </a:endParaRPr>
          </a:p>
        </p:txBody>
      </p:sp>
      <p:sp>
        <p:nvSpPr>
          <p:cNvPr id="58" name="Google Shape;653;p39">
            <a:extLst>
              <a:ext uri="{FF2B5EF4-FFF2-40B4-BE49-F238E27FC236}">
                <a16:creationId xmlns:a16="http://schemas.microsoft.com/office/drawing/2014/main" id="{0329F75E-1B07-20A8-B5A0-7283CF2DD1AD}"/>
              </a:ext>
            </a:extLst>
          </p:cNvPr>
          <p:cNvSpPr/>
          <p:nvPr/>
        </p:nvSpPr>
        <p:spPr>
          <a:xfrm>
            <a:off x="5261929" y="1423437"/>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654;p39">
            <a:extLst>
              <a:ext uri="{FF2B5EF4-FFF2-40B4-BE49-F238E27FC236}">
                <a16:creationId xmlns:a16="http://schemas.microsoft.com/office/drawing/2014/main" id="{6009ABCB-D97F-D13E-A3C6-62F34C0289A0}"/>
              </a:ext>
            </a:extLst>
          </p:cNvPr>
          <p:cNvSpPr>
            <a:spLocks noGrp="1" noRot="1" noMove="1" noResize="1" noEditPoints="1" noAdjustHandles="1" noChangeArrowheads="1" noChangeShapeType="1"/>
          </p:cNvSpPr>
          <p:nvPr/>
        </p:nvSpPr>
        <p:spPr>
          <a:xfrm>
            <a:off x="5261929" y="220063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55;p39">
            <a:extLst>
              <a:ext uri="{FF2B5EF4-FFF2-40B4-BE49-F238E27FC236}">
                <a16:creationId xmlns:a16="http://schemas.microsoft.com/office/drawing/2014/main" id="{1890D638-9242-B1A7-07B3-C575242AF75A}"/>
              </a:ext>
            </a:extLst>
          </p:cNvPr>
          <p:cNvSpPr/>
          <p:nvPr/>
        </p:nvSpPr>
        <p:spPr>
          <a:xfrm>
            <a:off x="5260267" y="2987283"/>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56;p39">
            <a:extLst>
              <a:ext uri="{FF2B5EF4-FFF2-40B4-BE49-F238E27FC236}">
                <a16:creationId xmlns:a16="http://schemas.microsoft.com/office/drawing/2014/main" id="{825E2C58-21C0-FC16-50A5-A1DD890B89C4}"/>
              </a:ext>
            </a:extLst>
          </p:cNvPr>
          <p:cNvSpPr txBox="1">
            <a:spLocks/>
          </p:cNvSpPr>
          <p:nvPr/>
        </p:nvSpPr>
        <p:spPr>
          <a:xfrm>
            <a:off x="6077692" y="1627705"/>
            <a:ext cx="4713600" cy="3975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42900" algn="ctr" rtl="0">
              <a:lnSpc>
                <a:spcPct val="115000"/>
              </a:lnSpc>
              <a:spcBef>
                <a:spcPts val="0"/>
              </a:spcBef>
              <a:spcAft>
                <a:spcPts val="0"/>
              </a:spcAft>
              <a:buClr>
                <a:schemeClr val="dk2"/>
              </a:buClr>
              <a:buSzPts val="1800"/>
              <a:buFont typeface="Montserrat"/>
              <a:buChar char="●"/>
              <a:defRPr sz="1600" b="0" i="0" u="none" strike="noStrike" cap="none">
                <a:solidFill>
                  <a:schemeClr val="dk2"/>
                </a:solidFill>
                <a:latin typeface="Montserrat"/>
                <a:ea typeface="Montserrat"/>
                <a:cs typeface="Montserrat"/>
                <a:sym typeface="Montserrat"/>
              </a:defRPr>
            </a:lvl1pPr>
            <a:lvl2pPr marL="914400" marR="0" lvl="1"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2pPr>
            <a:lvl3pPr marL="1371600" marR="0" lvl="2"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3pPr>
            <a:lvl4pPr marL="1828800" marR="0" lvl="3"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4pPr>
            <a:lvl5pPr marL="2286000" marR="0" lvl="4"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5pPr>
            <a:lvl6pPr marL="2743200" marR="0" lvl="5"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6pPr>
            <a:lvl7pPr marL="3200400" marR="0" lvl="6"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7pPr>
            <a:lvl8pPr marL="3657600" marR="0" lvl="7" indent="-342900" algn="ctr" rtl="0">
              <a:lnSpc>
                <a:spcPct val="115000"/>
              </a:lnSpc>
              <a:spcBef>
                <a:spcPts val="1600"/>
              </a:spcBef>
              <a:spcAft>
                <a:spcPts val="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8pPr>
            <a:lvl9pPr marL="4114800" marR="0" lvl="8" indent="-342900" algn="ctr" rtl="0">
              <a:lnSpc>
                <a:spcPct val="115000"/>
              </a:lnSpc>
              <a:spcBef>
                <a:spcPts val="1600"/>
              </a:spcBef>
              <a:spcAft>
                <a:spcPts val="1600"/>
              </a:spcAft>
              <a:buClr>
                <a:schemeClr val="dk2"/>
              </a:buClr>
              <a:buSzPts val="1800"/>
              <a:buFont typeface="Montserrat"/>
              <a:buChar char="■"/>
              <a:defRPr sz="1800" b="0" i="0" u="none" strike="noStrike" cap="none">
                <a:solidFill>
                  <a:schemeClr val="dk2"/>
                </a:solidFill>
                <a:latin typeface="Montserrat"/>
                <a:ea typeface="Montserrat"/>
                <a:cs typeface="Montserrat"/>
                <a:sym typeface="Montserrat"/>
              </a:defRPr>
            </a:lvl9pPr>
          </a:lstStyle>
          <a:p>
            <a:pPr marL="0" lvl="0" indent="0" algn="l" rtl="0">
              <a:lnSpc>
                <a:spcPct val="95000"/>
              </a:lnSpc>
              <a:spcBef>
                <a:spcPts val="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Implementation</a:t>
            </a:r>
          </a:p>
        </p:txBody>
      </p:sp>
      <p:sp>
        <p:nvSpPr>
          <p:cNvPr id="62" name="Google Shape;657;p39">
            <a:extLst>
              <a:ext uri="{FF2B5EF4-FFF2-40B4-BE49-F238E27FC236}">
                <a16:creationId xmlns:a16="http://schemas.microsoft.com/office/drawing/2014/main" id="{7A51368A-01CA-DDB5-852D-BBFCEA39046B}"/>
              </a:ext>
            </a:extLst>
          </p:cNvPr>
          <p:cNvSpPr txBox="1">
            <a:spLocks/>
          </p:cNvSpPr>
          <p:nvPr/>
        </p:nvSpPr>
        <p:spPr>
          <a:xfrm>
            <a:off x="6062892" y="2379411"/>
            <a:ext cx="4713600" cy="3975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Power Bi Dashboard</a:t>
            </a:r>
          </a:p>
        </p:txBody>
      </p:sp>
      <p:sp>
        <p:nvSpPr>
          <p:cNvPr id="63" name="Google Shape;658;p39">
            <a:extLst>
              <a:ext uri="{FF2B5EF4-FFF2-40B4-BE49-F238E27FC236}">
                <a16:creationId xmlns:a16="http://schemas.microsoft.com/office/drawing/2014/main" id="{93D1FD40-5B21-9DE2-AF11-F723DA74DFBC}"/>
              </a:ext>
            </a:extLst>
          </p:cNvPr>
          <p:cNvSpPr txBox="1">
            <a:spLocks/>
          </p:cNvSpPr>
          <p:nvPr/>
        </p:nvSpPr>
        <p:spPr>
          <a:xfrm>
            <a:off x="6023654" y="3174767"/>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Conclusion</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40FD2BB6-EB28-0F46-9A67-18334656A760}"/>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875" name="Google Shape;655;p39">
            <a:extLst>
              <a:ext uri="{FF2B5EF4-FFF2-40B4-BE49-F238E27FC236}">
                <a16:creationId xmlns:a16="http://schemas.microsoft.com/office/drawing/2014/main" id="{7D71056F-0F53-444E-3933-857F61DF5C4C}"/>
              </a:ext>
            </a:extLst>
          </p:cNvPr>
          <p:cNvSpPr>
            <a:spLocks noGrp="1" noRot="1" noMove="1" noResize="1" noEditPoints="1" noAdjustHandles="1" noChangeArrowheads="1" noChangeShapeType="1"/>
          </p:cNvSpPr>
          <p:nvPr/>
        </p:nvSpPr>
        <p:spPr>
          <a:xfrm>
            <a:off x="5261968" y="3764140"/>
            <a:ext cx="714300" cy="714300"/>
          </a:xfrm>
          <a:prstGeom prst="roundRect">
            <a:avLst>
              <a:gd name="adj" fmla="val 16667"/>
            </a:avLst>
          </a:prstGeom>
          <a:solidFill>
            <a:srgbClr val="94A2D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Rectangle 1908">
            <a:extLst>
              <a:ext uri="{FF2B5EF4-FFF2-40B4-BE49-F238E27FC236}">
                <a16:creationId xmlns:a16="http://schemas.microsoft.com/office/drawing/2014/main" id="{3C60DB67-B8C6-5F84-B410-DFC7753F805C}"/>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oogle Shape;10086;p85">
            <a:extLst>
              <a:ext uri="{FF2B5EF4-FFF2-40B4-BE49-F238E27FC236}">
                <a16:creationId xmlns:a16="http://schemas.microsoft.com/office/drawing/2014/main" id="{0242D3A8-A891-44B5-0C0D-BC120DB3EBE8}"/>
              </a:ext>
            </a:extLst>
          </p:cNvPr>
          <p:cNvGrpSpPr/>
          <p:nvPr/>
        </p:nvGrpSpPr>
        <p:grpSpPr>
          <a:xfrm>
            <a:off x="1190060" y="3933969"/>
            <a:ext cx="331611" cy="331674"/>
            <a:chOff x="5774124" y="4294550"/>
            <a:chExt cx="331611" cy="331674"/>
          </a:xfrm>
          <a:solidFill>
            <a:schemeClr val="bg1"/>
          </a:solidFill>
        </p:grpSpPr>
        <p:sp>
          <p:nvSpPr>
            <p:cNvPr id="8" name="Google Shape;10087;p85">
              <a:extLst>
                <a:ext uri="{FF2B5EF4-FFF2-40B4-BE49-F238E27FC236}">
                  <a16:creationId xmlns:a16="http://schemas.microsoft.com/office/drawing/2014/main" id="{70B96FD1-922C-7C99-FA85-FA2275E5684B}"/>
                </a:ext>
              </a:extLst>
            </p:cNvPr>
            <p:cNvSpPr/>
            <p:nvPr/>
          </p:nvSpPr>
          <p:spPr>
            <a:xfrm>
              <a:off x="5774124" y="4419664"/>
              <a:ext cx="331611" cy="206560"/>
            </a:xfrm>
            <a:custGeom>
              <a:avLst/>
              <a:gdLst/>
              <a:ahLst/>
              <a:cxnLst/>
              <a:rect l="l" t="t" r="r" b="b"/>
              <a:pathLst>
                <a:path w="10419" h="6490" extrusionOk="0">
                  <a:moveTo>
                    <a:pt x="2751" y="2905"/>
                  </a:moveTo>
                  <a:lnTo>
                    <a:pt x="2751" y="6191"/>
                  </a:lnTo>
                  <a:lnTo>
                    <a:pt x="1429" y="6191"/>
                  </a:lnTo>
                  <a:lnTo>
                    <a:pt x="1429" y="2905"/>
                  </a:lnTo>
                  <a:close/>
                  <a:moveTo>
                    <a:pt x="5847" y="2084"/>
                  </a:moveTo>
                  <a:lnTo>
                    <a:pt x="5847" y="6191"/>
                  </a:lnTo>
                  <a:lnTo>
                    <a:pt x="4525" y="6191"/>
                  </a:lnTo>
                  <a:lnTo>
                    <a:pt x="4525" y="2084"/>
                  </a:lnTo>
                  <a:close/>
                  <a:moveTo>
                    <a:pt x="8942" y="298"/>
                  </a:moveTo>
                  <a:lnTo>
                    <a:pt x="8942" y="6191"/>
                  </a:lnTo>
                  <a:lnTo>
                    <a:pt x="7609" y="6191"/>
                  </a:lnTo>
                  <a:lnTo>
                    <a:pt x="7609" y="298"/>
                  </a:lnTo>
                  <a:close/>
                  <a:moveTo>
                    <a:pt x="7466" y="0"/>
                  </a:moveTo>
                  <a:cubicBezTo>
                    <a:pt x="7383" y="0"/>
                    <a:pt x="7323" y="72"/>
                    <a:pt x="7323" y="155"/>
                  </a:cubicBezTo>
                  <a:lnTo>
                    <a:pt x="7323" y="6191"/>
                  </a:lnTo>
                  <a:lnTo>
                    <a:pt x="6156" y="6191"/>
                  </a:lnTo>
                  <a:lnTo>
                    <a:pt x="6156" y="1941"/>
                  </a:lnTo>
                  <a:cubicBezTo>
                    <a:pt x="6156" y="1846"/>
                    <a:pt x="6085" y="1786"/>
                    <a:pt x="6013" y="1786"/>
                  </a:cubicBezTo>
                  <a:lnTo>
                    <a:pt x="4370" y="1786"/>
                  </a:lnTo>
                  <a:cubicBezTo>
                    <a:pt x="4287" y="1786"/>
                    <a:pt x="4227" y="1858"/>
                    <a:pt x="4227" y="1941"/>
                  </a:cubicBezTo>
                  <a:lnTo>
                    <a:pt x="4227" y="6191"/>
                  </a:lnTo>
                  <a:lnTo>
                    <a:pt x="3061" y="6191"/>
                  </a:lnTo>
                  <a:lnTo>
                    <a:pt x="3061" y="2751"/>
                  </a:lnTo>
                  <a:cubicBezTo>
                    <a:pt x="3061" y="2667"/>
                    <a:pt x="2989" y="2608"/>
                    <a:pt x="2918" y="2608"/>
                  </a:cubicBezTo>
                  <a:lnTo>
                    <a:pt x="1275" y="2608"/>
                  </a:lnTo>
                  <a:cubicBezTo>
                    <a:pt x="1191" y="2608"/>
                    <a:pt x="1132" y="2679"/>
                    <a:pt x="1132" y="2751"/>
                  </a:cubicBezTo>
                  <a:lnTo>
                    <a:pt x="1132" y="6191"/>
                  </a:lnTo>
                  <a:lnTo>
                    <a:pt x="144" y="6191"/>
                  </a:lnTo>
                  <a:cubicBezTo>
                    <a:pt x="60" y="6191"/>
                    <a:pt x="1" y="6263"/>
                    <a:pt x="1" y="6346"/>
                  </a:cubicBezTo>
                  <a:cubicBezTo>
                    <a:pt x="1" y="6430"/>
                    <a:pt x="72" y="6489"/>
                    <a:pt x="144" y="6489"/>
                  </a:cubicBezTo>
                  <a:lnTo>
                    <a:pt x="10264" y="6489"/>
                  </a:lnTo>
                  <a:cubicBezTo>
                    <a:pt x="10359" y="6489"/>
                    <a:pt x="10419" y="6418"/>
                    <a:pt x="10419" y="6346"/>
                  </a:cubicBezTo>
                  <a:cubicBezTo>
                    <a:pt x="10395" y="6251"/>
                    <a:pt x="10323" y="6191"/>
                    <a:pt x="10240" y="6191"/>
                  </a:cubicBezTo>
                  <a:lnTo>
                    <a:pt x="9252" y="6191"/>
                  </a:lnTo>
                  <a:lnTo>
                    <a:pt x="9252" y="155"/>
                  </a:lnTo>
                  <a:cubicBezTo>
                    <a:pt x="9252" y="60"/>
                    <a:pt x="9180" y="0"/>
                    <a:pt x="9109"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88;p85">
              <a:extLst>
                <a:ext uri="{FF2B5EF4-FFF2-40B4-BE49-F238E27FC236}">
                  <a16:creationId xmlns:a16="http://schemas.microsoft.com/office/drawing/2014/main" id="{2C7874E3-D2DF-016F-08BE-29A0B7DC4E67}"/>
                </a:ext>
              </a:extLst>
            </p:cNvPr>
            <p:cNvSpPr/>
            <p:nvPr/>
          </p:nvSpPr>
          <p:spPr>
            <a:xfrm>
              <a:off x="5778294" y="4294550"/>
              <a:ext cx="316461" cy="191442"/>
            </a:xfrm>
            <a:custGeom>
              <a:avLst/>
              <a:gdLst/>
              <a:ahLst/>
              <a:cxnLst/>
              <a:rect l="l" t="t" r="r" b="b"/>
              <a:pathLst>
                <a:path w="9943" h="6015" extrusionOk="0">
                  <a:moveTo>
                    <a:pt x="9447" y="0"/>
                  </a:moveTo>
                  <a:cubicBezTo>
                    <a:pt x="9433" y="0"/>
                    <a:pt x="9420" y="1"/>
                    <a:pt x="9407" y="2"/>
                  </a:cubicBezTo>
                  <a:lnTo>
                    <a:pt x="8097" y="169"/>
                  </a:lnTo>
                  <a:cubicBezTo>
                    <a:pt x="7847" y="193"/>
                    <a:pt x="7644" y="455"/>
                    <a:pt x="7680" y="705"/>
                  </a:cubicBezTo>
                  <a:cubicBezTo>
                    <a:pt x="7703" y="951"/>
                    <a:pt x="7914" y="1123"/>
                    <a:pt x="8167" y="1123"/>
                  </a:cubicBezTo>
                  <a:cubicBezTo>
                    <a:pt x="8183" y="1123"/>
                    <a:pt x="8200" y="1123"/>
                    <a:pt x="8216" y="1121"/>
                  </a:cubicBezTo>
                  <a:lnTo>
                    <a:pt x="8323" y="1109"/>
                  </a:lnTo>
                  <a:lnTo>
                    <a:pt x="8323" y="1109"/>
                  </a:lnTo>
                  <a:cubicBezTo>
                    <a:pt x="6716" y="2967"/>
                    <a:pt x="4811" y="3919"/>
                    <a:pt x="3465" y="4407"/>
                  </a:cubicBezTo>
                  <a:cubicBezTo>
                    <a:pt x="1787" y="5003"/>
                    <a:pt x="477" y="5062"/>
                    <a:pt x="477" y="5062"/>
                  </a:cubicBezTo>
                  <a:cubicBezTo>
                    <a:pt x="203" y="5074"/>
                    <a:pt x="1" y="5288"/>
                    <a:pt x="13" y="5550"/>
                  </a:cubicBezTo>
                  <a:cubicBezTo>
                    <a:pt x="24" y="5824"/>
                    <a:pt x="239" y="6015"/>
                    <a:pt x="489" y="6015"/>
                  </a:cubicBezTo>
                  <a:lnTo>
                    <a:pt x="501" y="6015"/>
                  </a:lnTo>
                  <a:cubicBezTo>
                    <a:pt x="560" y="6015"/>
                    <a:pt x="1953" y="5967"/>
                    <a:pt x="3775" y="5312"/>
                  </a:cubicBezTo>
                  <a:cubicBezTo>
                    <a:pt x="4811" y="4943"/>
                    <a:pt x="5775" y="4467"/>
                    <a:pt x="6656" y="3872"/>
                  </a:cubicBezTo>
                  <a:cubicBezTo>
                    <a:pt x="6728" y="3824"/>
                    <a:pt x="6740" y="3729"/>
                    <a:pt x="6692" y="3669"/>
                  </a:cubicBezTo>
                  <a:cubicBezTo>
                    <a:pt x="6670" y="3618"/>
                    <a:pt x="6621" y="3594"/>
                    <a:pt x="6573" y="3594"/>
                  </a:cubicBezTo>
                  <a:cubicBezTo>
                    <a:pt x="6542" y="3594"/>
                    <a:pt x="6512" y="3603"/>
                    <a:pt x="6490" y="3622"/>
                  </a:cubicBezTo>
                  <a:cubicBezTo>
                    <a:pt x="5620" y="4205"/>
                    <a:pt x="4692" y="4681"/>
                    <a:pt x="3692" y="5038"/>
                  </a:cubicBezTo>
                  <a:cubicBezTo>
                    <a:pt x="1906" y="5669"/>
                    <a:pt x="560" y="5717"/>
                    <a:pt x="525" y="5717"/>
                  </a:cubicBezTo>
                  <a:cubicBezTo>
                    <a:pt x="429" y="5717"/>
                    <a:pt x="358" y="5646"/>
                    <a:pt x="346" y="5550"/>
                  </a:cubicBezTo>
                  <a:cubicBezTo>
                    <a:pt x="346" y="5467"/>
                    <a:pt x="417" y="5372"/>
                    <a:pt x="501" y="5372"/>
                  </a:cubicBezTo>
                  <a:cubicBezTo>
                    <a:pt x="525" y="5372"/>
                    <a:pt x="1858" y="5336"/>
                    <a:pt x="3596" y="4705"/>
                  </a:cubicBezTo>
                  <a:cubicBezTo>
                    <a:pt x="5061" y="4181"/>
                    <a:pt x="7144" y="3133"/>
                    <a:pt x="8835" y="1014"/>
                  </a:cubicBezTo>
                  <a:cubicBezTo>
                    <a:pt x="8927" y="911"/>
                    <a:pt x="8842" y="763"/>
                    <a:pt x="8718" y="763"/>
                  </a:cubicBezTo>
                  <a:cubicBezTo>
                    <a:pt x="8714" y="763"/>
                    <a:pt x="8709" y="764"/>
                    <a:pt x="8704" y="764"/>
                  </a:cubicBezTo>
                  <a:lnTo>
                    <a:pt x="8216" y="824"/>
                  </a:lnTo>
                  <a:cubicBezTo>
                    <a:pt x="8208" y="825"/>
                    <a:pt x="8200" y="825"/>
                    <a:pt x="8192" y="825"/>
                  </a:cubicBezTo>
                  <a:cubicBezTo>
                    <a:pt x="8109" y="825"/>
                    <a:pt x="8047" y="769"/>
                    <a:pt x="8025" y="693"/>
                  </a:cubicBezTo>
                  <a:cubicBezTo>
                    <a:pt x="7990" y="586"/>
                    <a:pt x="8061" y="478"/>
                    <a:pt x="8168" y="478"/>
                  </a:cubicBezTo>
                  <a:lnTo>
                    <a:pt x="9478" y="312"/>
                  </a:lnTo>
                  <a:cubicBezTo>
                    <a:pt x="9484" y="311"/>
                    <a:pt x="9490" y="311"/>
                    <a:pt x="9496" y="311"/>
                  </a:cubicBezTo>
                  <a:cubicBezTo>
                    <a:pt x="9594" y="311"/>
                    <a:pt x="9669" y="400"/>
                    <a:pt x="9669" y="490"/>
                  </a:cubicBezTo>
                  <a:lnTo>
                    <a:pt x="9669" y="1800"/>
                  </a:lnTo>
                  <a:cubicBezTo>
                    <a:pt x="9669" y="1895"/>
                    <a:pt x="9597" y="1979"/>
                    <a:pt x="9490" y="1979"/>
                  </a:cubicBezTo>
                  <a:cubicBezTo>
                    <a:pt x="9407" y="1979"/>
                    <a:pt x="9311" y="1907"/>
                    <a:pt x="9311" y="1800"/>
                  </a:cubicBezTo>
                  <a:lnTo>
                    <a:pt x="9311" y="1407"/>
                  </a:lnTo>
                  <a:cubicBezTo>
                    <a:pt x="9311" y="1348"/>
                    <a:pt x="9264" y="1288"/>
                    <a:pt x="9204" y="1252"/>
                  </a:cubicBezTo>
                  <a:cubicBezTo>
                    <a:pt x="9187" y="1242"/>
                    <a:pt x="9169" y="1238"/>
                    <a:pt x="9152" y="1238"/>
                  </a:cubicBezTo>
                  <a:cubicBezTo>
                    <a:pt x="9106" y="1238"/>
                    <a:pt x="9060" y="1266"/>
                    <a:pt x="9026" y="1300"/>
                  </a:cubicBezTo>
                  <a:cubicBezTo>
                    <a:pt x="8466" y="2002"/>
                    <a:pt x="7811" y="2633"/>
                    <a:pt x="7097" y="3193"/>
                  </a:cubicBezTo>
                  <a:cubicBezTo>
                    <a:pt x="7037" y="3229"/>
                    <a:pt x="7025" y="3336"/>
                    <a:pt x="7061" y="3395"/>
                  </a:cubicBezTo>
                  <a:cubicBezTo>
                    <a:pt x="7091" y="3433"/>
                    <a:pt x="7144" y="3451"/>
                    <a:pt x="7194" y="3451"/>
                  </a:cubicBezTo>
                  <a:cubicBezTo>
                    <a:pt x="7224" y="3451"/>
                    <a:pt x="7253" y="3445"/>
                    <a:pt x="7275" y="3431"/>
                  </a:cubicBezTo>
                  <a:cubicBezTo>
                    <a:pt x="7895" y="2943"/>
                    <a:pt x="8466" y="2419"/>
                    <a:pt x="8990" y="1824"/>
                  </a:cubicBezTo>
                  <a:cubicBezTo>
                    <a:pt x="9002" y="2074"/>
                    <a:pt x="9204" y="2276"/>
                    <a:pt x="9466" y="2276"/>
                  </a:cubicBezTo>
                  <a:cubicBezTo>
                    <a:pt x="9728" y="2276"/>
                    <a:pt x="9942" y="2074"/>
                    <a:pt x="9942" y="1800"/>
                  </a:cubicBezTo>
                  <a:lnTo>
                    <a:pt x="9942" y="478"/>
                  </a:lnTo>
                  <a:cubicBezTo>
                    <a:pt x="9942" y="347"/>
                    <a:pt x="9883" y="216"/>
                    <a:pt x="9776" y="121"/>
                  </a:cubicBezTo>
                  <a:cubicBezTo>
                    <a:pt x="9679" y="46"/>
                    <a:pt x="9564" y="0"/>
                    <a:pt x="9447"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5" name="Rectangle: Rounded Corners 1914">
            <a:extLst>
              <a:ext uri="{FF2B5EF4-FFF2-40B4-BE49-F238E27FC236}">
                <a16:creationId xmlns:a16="http://schemas.microsoft.com/office/drawing/2014/main" id="{0D2AE633-3D5B-842E-7E6D-30AE2B6B0329}"/>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18" name="Google Shape;12232;p89">
            <a:extLst>
              <a:ext uri="{FF2B5EF4-FFF2-40B4-BE49-F238E27FC236}">
                <a16:creationId xmlns:a16="http://schemas.microsoft.com/office/drawing/2014/main" id="{C54A2E55-A9F4-306D-516E-A53BF8311120}"/>
              </a:ext>
            </a:extLst>
          </p:cNvPr>
          <p:cNvGrpSpPr/>
          <p:nvPr/>
        </p:nvGrpSpPr>
        <p:grpSpPr>
          <a:xfrm>
            <a:off x="5379699" y="1586765"/>
            <a:ext cx="492552" cy="432024"/>
            <a:chOff x="854332" y="2447736"/>
            <a:chExt cx="376358" cy="330109"/>
          </a:xfrm>
          <a:solidFill>
            <a:schemeClr val="bg1"/>
          </a:solidFill>
        </p:grpSpPr>
        <p:sp>
          <p:nvSpPr>
            <p:cNvPr id="1919" name="Google Shape;12233;p89">
              <a:extLst>
                <a:ext uri="{FF2B5EF4-FFF2-40B4-BE49-F238E27FC236}">
                  <a16:creationId xmlns:a16="http://schemas.microsoft.com/office/drawing/2014/main" id="{C010343F-39F7-A602-E238-2521517C79EB}"/>
                </a:ext>
              </a:extLst>
            </p:cNvPr>
            <p:cNvSpPr/>
            <p:nvPr/>
          </p:nvSpPr>
          <p:spPr>
            <a:xfrm>
              <a:off x="854332" y="2483353"/>
              <a:ext cx="376358" cy="294491"/>
            </a:xfrm>
            <a:custGeom>
              <a:avLst/>
              <a:gdLst/>
              <a:ahLst/>
              <a:cxnLst/>
              <a:rect l="l" t="t" r="r" b="b"/>
              <a:pathLst>
                <a:path w="11824" h="9252" extrusionOk="0">
                  <a:moveTo>
                    <a:pt x="3311" y="334"/>
                  </a:moveTo>
                  <a:cubicBezTo>
                    <a:pt x="3632" y="334"/>
                    <a:pt x="3882" y="549"/>
                    <a:pt x="3882" y="810"/>
                  </a:cubicBezTo>
                  <a:lnTo>
                    <a:pt x="3882" y="846"/>
                  </a:lnTo>
                  <a:cubicBezTo>
                    <a:pt x="3703" y="775"/>
                    <a:pt x="3513" y="727"/>
                    <a:pt x="3311" y="727"/>
                  </a:cubicBezTo>
                  <a:cubicBezTo>
                    <a:pt x="3120" y="727"/>
                    <a:pt x="2930" y="775"/>
                    <a:pt x="2751" y="846"/>
                  </a:cubicBezTo>
                  <a:lnTo>
                    <a:pt x="2751" y="810"/>
                  </a:lnTo>
                  <a:cubicBezTo>
                    <a:pt x="2751" y="549"/>
                    <a:pt x="3001" y="334"/>
                    <a:pt x="3311" y="334"/>
                  </a:cubicBezTo>
                  <a:close/>
                  <a:moveTo>
                    <a:pt x="3311" y="1084"/>
                  </a:moveTo>
                  <a:cubicBezTo>
                    <a:pt x="3942" y="1084"/>
                    <a:pt x="4430" y="1584"/>
                    <a:pt x="4430" y="2203"/>
                  </a:cubicBezTo>
                  <a:cubicBezTo>
                    <a:pt x="4430" y="2323"/>
                    <a:pt x="4418" y="2442"/>
                    <a:pt x="4370" y="2561"/>
                  </a:cubicBezTo>
                  <a:cubicBezTo>
                    <a:pt x="3882" y="2049"/>
                    <a:pt x="3013" y="1858"/>
                    <a:pt x="2977" y="1858"/>
                  </a:cubicBezTo>
                  <a:cubicBezTo>
                    <a:pt x="2961" y="1855"/>
                    <a:pt x="2946" y="1854"/>
                    <a:pt x="2932" y="1854"/>
                  </a:cubicBezTo>
                  <a:cubicBezTo>
                    <a:pt x="2892" y="1854"/>
                    <a:pt x="2857" y="1865"/>
                    <a:pt x="2822" y="1882"/>
                  </a:cubicBezTo>
                  <a:cubicBezTo>
                    <a:pt x="2775" y="1918"/>
                    <a:pt x="2763" y="1965"/>
                    <a:pt x="2763" y="2025"/>
                  </a:cubicBezTo>
                  <a:cubicBezTo>
                    <a:pt x="2763" y="2037"/>
                    <a:pt x="2751" y="2156"/>
                    <a:pt x="2632" y="2275"/>
                  </a:cubicBezTo>
                  <a:cubicBezTo>
                    <a:pt x="2560" y="2346"/>
                    <a:pt x="2560" y="2454"/>
                    <a:pt x="2632" y="2513"/>
                  </a:cubicBezTo>
                  <a:cubicBezTo>
                    <a:pt x="2668" y="2549"/>
                    <a:pt x="2712" y="2567"/>
                    <a:pt x="2755" y="2567"/>
                  </a:cubicBezTo>
                  <a:cubicBezTo>
                    <a:pt x="2799" y="2567"/>
                    <a:pt x="2840" y="2549"/>
                    <a:pt x="2870" y="2513"/>
                  </a:cubicBezTo>
                  <a:cubicBezTo>
                    <a:pt x="2965" y="2406"/>
                    <a:pt x="3013" y="2323"/>
                    <a:pt x="3060" y="2227"/>
                  </a:cubicBezTo>
                  <a:cubicBezTo>
                    <a:pt x="3358" y="2323"/>
                    <a:pt x="3953" y="2525"/>
                    <a:pt x="4227" y="2918"/>
                  </a:cubicBezTo>
                  <a:cubicBezTo>
                    <a:pt x="4144" y="3358"/>
                    <a:pt x="3763" y="3692"/>
                    <a:pt x="3299" y="3692"/>
                  </a:cubicBezTo>
                  <a:cubicBezTo>
                    <a:pt x="2834" y="3692"/>
                    <a:pt x="2441" y="3335"/>
                    <a:pt x="2394" y="2858"/>
                  </a:cubicBezTo>
                  <a:cubicBezTo>
                    <a:pt x="2394" y="2823"/>
                    <a:pt x="2382" y="2811"/>
                    <a:pt x="2358" y="2775"/>
                  </a:cubicBezTo>
                  <a:cubicBezTo>
                    <a:pt x="2263" y="2596"/>
                    <a:pt x="2203" y="2406"/>
                    <a:pt x="2203" y="2203"/>
                  </a:cubicBezTo>
                  <a:cubicBezTo>
                    <a:pt x="2203" y="1572"/>
                    <a:pt x="2703" y="1084"/>
                    <a:pt x="3311" y="1084"/>
                  </a:cubicBezTo>
                  <a:close/>
                  <a:moveTo>
                    <a:pt x="3715" y="3989"/>
                  </a:moveTo>
                  <a:lnTo>
                    <a:pt x="3715" y="4168"/>
                  </a:lnTo>
                  <a:cubicBezTo>
                    <a:pt x="3703" y="4228"/>
                    <a:pt x="3715" y="4287"/>
                    <a:pt x="3751" y="4323"/>
                  </a:cubicBezTo>
                  <a:lnTo>
                    <a:pt x="3584" y="4478"/>
                  </a:lnTo>
                  <a:cubicBezTo>
                    <a:pt x="3507" y="4543"/>
                    <a:pt x="3415" y="4576"/>
                    <a:pt x="3322" y="4576"/>
                  </a:cubicBezTo>
                  <a:cubicBezTo>
                    <a:pt x="3230" y="4576"/>
                    <a:pt x="3138" y="4543"/>
                    <a:pt x="3060" y="4478"/>
                  </a:cubicBezTo>
                  <a:lnTo>
                    <a:pt x="2894" y="4323"/>
                  </a:lnTo>
                  <a:cubicBezTo>
                    <a:pt x="2930" y="4287"/>
                    <a:pt x="2941" y="4228"/>
                    <a:pt x="2941" y="4168"/>
                  </a:cubicBezTo>
                  <a:lnTo>
                    <a:pt x="2941" y="3989"/>
                  </a:lnTo>
                  <a:cubicBezTo>
                    <a:pt x="3060" y="4025"/>
                    <a:pt x="3191" y="4049"/>
                    <a:pt x="3334" y="4049"/>
                  </a:cubicBezTo>
                  <a:cubicBezTo>
                    <a:pt x="3465" y="4049"/>
                    <a:pt x="3596" y="4025"/>
                    <a:pt x="3715" y="3989"/>
                  </a:cubicBezTo>
                  <a:close/>
                  <a:moveTo>
                    <a:pt x="4049" y="4549"/>
                  </a:moveTo>
                  <a:lnTo>
                    <a:pt x="4620" y="4835"/>
                  </a:lnTo>
                  <a:cubicBezTo>
                    <a:pt x="4763" y="4894"/>
                    <a:pt x="4835" y="5025"/>
                    <a:pt x="4835" y="5180"/>
                  </a:cubicBezTo>
                  <a:lnTo>
                    <a:pt x="3346" y="5180"/>
                  </a:lnTo>
                  <a:cubicBezTo>
                    <a:pt x="3156" y="5180"/>
                    <a:pt x="2989" y="5335"/>
                    <a:pt x="2989" y="5537"/>
                  </a:cubicBezTo>
                  <a:lnTo>
                    <a:pt x="2989" y="6275"/>
                  </a:lnTo>
                  <a:lnTo>
                    <a:pt x="2596" y="6275"/>
                  </a:lnTo>
                  <a:lnTo>
                    <a:pt x="2596" y="5561"/>
                  </a:lnTo>
                  <a:cubicBezTo>
                    <a:pt x="2596" y="5466"/>
                    <a:pt x="2525" y="5382"/>
                    <a:pt x="2418" y="5382"/>
                  </a:cubicBezTo>
                  <a:cubicBezTo>
                    <a:pt x="2322" y="5382"/>
                    <a:pt x="2239" y="5454"/>
                    <a:pt x="2239" y="5561"/>
                  </a:cubicBezTo>
                  <a:lnTo>
                    <a:pt x="2239" y="6442"/>
                  </a:lnTo>
                  <a:cubicBezTo>
                    <a:pt x="2239" y="6525"/>
                    <a:pt x="2322" y="6621"/>
                    <a:pt x="2418" y="6621"/>
                  </a:cubicBezTo>
                  <a:lnTo>
                    <a:pt x="2989" y="6621"/>
                  </a:lnTo>
                  <a:lnTo>
                    <a:pt x="2989" y="7002"/>
                  </a:lnTo>
                  <a:lnTo>
                    <a:pt x="2989" y="7026"/>
                  </a:lnTo>
                  <a:lnTo>
                    <a:pt x="2227" y="7026"/>
                  </a:lnTo>
                  <a:cubicBezTo>
                    <a:pt x="2025" y="7026"/>
                    <a:pt x="1846" y="6847"/>
                    <a:pt x="1846" y="6633"/>
                  </a:cubicBezTo>
                  <a:lnTo>
                    <a:pt x="1846" y="5180"/>
                  </a:lnTo>
                  <a:lnTo>
                    <a:pt x="1822" y="5180"/>
                  </a:lnTo>
                  <a:cubicBezTo>
                    <a:pt x="1822" y="5025"/>
                    <a:pt x="1906" y="4894"/>
                    <a:pt x="2037" y="4835"/>
                  </a:cubicBezTo>
                  <a:lnTo>
                    <a:pt x="2620" y="4549"/>
                  </a:lnTo>
                  <a:lnTo>
                    <a:pt x="2822" y="4740"/>
                  </a:lnTo>
                  <a:cubicBezTo>
                    <a:pt x="2953" y="4882"/>
                    <a:pt x="3156" y="4942"/>
                    <a:pt x="3334" y="4942"/>
                  </a:cubicBezTo>
                  <a:cubicBezTo>
                    <a:pt x="3513" y="4942"/>
                    <a:pt x="3692" y="4882"/>
                    <a:pt x="3834" y="4740"/>
                  </a:cubicBezTo>
                  <a:lnTo>
                    <a:pt x="4049" y="4549"/>
                  </a:lnTo>
                  <a:close/>
                  <a:moveTo>
                    <a:pt x="5537" y="5513"/>
                  </a:moveTo>
                  <a:lnTo>
                    <a:pt x="5549" y="7002"/>
                  </a:lnTo>
                  <a:cubicBezTo>
                    <a:pt x="5549" y="7002"/>
                    <a:pt x="5549" y="7026"/>
                    <a:pt x="5537" y="7026"/>
                  </a:cubicBezTo>
                  <a:lnTo>
                    <a:pt x="3311" y="7026"/>
                  </a:lnTo>
                  <a:cubicBezTo>
                    <a:pt x="3311" y="7026"/>
                    <a:pt x="3299" y="7026"/>
                    <a:pt x="3299" y="7002"/>
                  </a:cubicBezTo>
                  <a:lnTo>
                    <a:pt x="3299" y="5537"/>
                  </a:lnTo>
                  <a:cubicBezTo>
                    <a:pt x="3299" y="5537"/>
                    <a:pt x="3299" y="5513"/>
                    <a:pt x="3311" y="5513"/>
                  </a:cubicBezTo>
                  <a:close/>
                  <a:moveTo>
                    <a:pt x="11097" y="7359"/>
                  </a:moveTo>
                  <a:lnTo>
                    <a:pt x="11097" y="7752"/>
                  </a:lnTo>
                  <a:lnTo>
                    <a:pt x="727" y="7752"/>
                  </a:lnTo>
                  <a:lnTo>
                    <a:pt x="727" y="7359"/>
                  </a:lnTo>
                  <a:close/>
                  <a:moveTo>
                    <a:pt x="3311" y="1"/>
                  </a:moveTo>
                  <a:cubicBezTo>
                    <a:pt x="2810" y="1"/>
                    <a:pt x="2406" y="370"/>
                    <a:pt x="2406" y="810"/>
                  </a:cubicBezTo>
                  <a:cubicBezTo>
                    <a:pt x="2406" y="894"/>
                    <a:pt x="2418" y="965"/>
                    <a:pt x="2441" y="1025"/>
                  </a:cubicBezTo>
                  <a:cubicBezTo>
                    <a:pt x="2084" y="1287"/>
                    <a:pt x="1858" y="1727"/>
                    <a:pt x="1858" y="2203"/>
                  </a:cubicBezTo>
                  <a:cubicBezTo>
                    <a:pt x="1858" y="2454"/>
                    <a:pt x="1929" y="2704"/>
                    <a:pt x="2048" y="2930"/>
                  </a:cubicBezTo>
                  <a:cubicBezTo>
                    <a:pt x="2096" y="3299"/>
                    <a:pt x="2298" y="3608"/>
                    <a:pt x="2584" y="3811"/>
                  </a:cubicBezTo>
                  <a:lnTo>
                    <a:pt x="2584" y="4168"/>
                  </a:lnTo>
                  <a:lnTo>
                    <a:pt x="2584" y="4180"/>
                  </a:lnTo>
                  <a:lnTo>
                    <a:pt x="1882" y="4537"/>
                  </a:lnTo>
                  <a:cubicBezTo>
                    <a:pt x="1632" y="4656"/>
                    <a:pt x="1489" y="4906"/>
                    <a:pt x="1489" y="5192"/>
                  </a:cubicBezTo>
                  <a:lnTo>
                    <a:pt x="1489" y="6645"/>
                  </a:lnTo>
                  <a:cubicBezTo>
                    <a:pt x="1489" y="6787"/>
                    <a:pt x="1525" y="6918"/>
                    <a:pt x="1584" y="7037"/>
                  </a:cubicBezTo>
                  <a:lnTo>
                    <a:pt x="179" y="7037"/>
                  </a:lnTo>
                  <a:cubicBezTo>
                    <a:pt x="84" y="7037"/>
                    <a:pt x="1" y="7109"/>
                    <a:pt x="1" y="7216"/>
                  </a:cubicBezTo>
                  <a:cubicBezTo>
                    <a:pt x="1" y="7323"/>
                    <a:pt x="72" y="7395"/>
                    <a:pt x="179" y="7395"/>
                  </a:cubicBezTo>
                  <a:lnTo>
                    <a:pt x="370" y="7395"/>
                  </a:lnTo>
                  <a:lnTo>
                    <a:pt x="370" y="9073"/>
                  </a:lnTo>
                  <a:cubicBezTo>
                    <a:pt x="370" y="9169"/>
                    <a:pt x="441" y="9252"/>
                    <a:pt x="548" y="9252"/>
                  </a:cubicBezTo>
                  <a:cubicBezTo>
                    <a:pt x="655" y="9252"/>
                    <a:pt x="727" y="9181"/>
                    <a:pt x="727" y="9073"/>
                  </a:cubicBezTo>
                  <a:lnTo>
                    <a:pt x="727" y="8133"/>
                  </a:lnTo>
                  <a:lnTo>
                    <a:pt x="11097" y="8133"/>
                  </a:lnTo>
                  <a:lnTo>
                    <a:pt x="11097" y="9073"/>
                  </a:lnTo>
                  <a:cubicBezTo>
                    <a:pt x="11097" y="9169"/>
                    <a:pt x="11169" y="9252"/>
                    <a:pt x="11276" y="9252"/>
                  </a:cubicBezTo>
                  <a:cubicBezTo>
                    <a:pt x="11383" y="9252"/>
                    <a:pt x="11454" y="9181"/>
                    <a:pt x="11454" y="9073"/>
                  </a:cubicBezTo>
                  <a:lnTo>
                    <a:pt x="11454" y="7395"/>
                  </a:lnTo>
                  <a:lnTo>
                    <a:pt x="11645" y="7395"/>
                  </a:lnTo>
                  <a:cubicBezTo>
                    <a:pt x="11740" y="7395"/>
                    <a:pt x="11823" y="7323"/>
                    <a:pt x="11823" y="7216"/>
                  </a:cubicBezTo>
                  <a:cubicBezTo>
                    <a:pt x="11812" y="7097"/>
                    <a:pt x="11740" y="7026"/>
                    <a:pt x="11633" y="7026"/>
                  </a:cubicBezTo>
                  <a:lnTo>
                    <a:pt x="5894" y="7026"/>
                  </a:lnTo>
                  <a:lnTo>
                    <a:pt x="5894" y="7002"/>
                  </a:lnTo>
                  <a:lnTo>
                    <a:pt x="5894" y="5537"/>
                  </a:lnTo>
                  <a:cubicBezTo>
                    <a:pt x="5894" y="5335"/>
                    <a:pt x="5727" y="5180"/>
                    <a:pt x="5537" y="5180"/>
                  </a:cubicBezTo>
                  <a:lnTo>
                    <a:pt x="5144" y="5180"/>
                  </a:lnTo>
                  <a:cubicBezTo>
                    <a:pt x="5144" y="4894"/>
                    <a:pt x="5001" y="4656"/>
                    <a:pt x="4739" y="4537"/>
                  </a:cubicBezTo>
                  <a:lnTo>
                    <a:pt x="4049" y="4180"/>
                  </a:lnTo>
                  <a:lnTo>
                    <a:pt x="4049" y="4168"/>
                  </a:lnTo>
                  <a:lnTo>
                    <a:pt x="4049" y="3811"/>
                  </a:lnTo>
                  <a:cubicBezTo>
                    <a:pt x="4323" y="3608"/>
                    <a:pt x="4537" y="3299"/>
                    <a:pt x="4584" y="2930"/>
                  </a:cubicBezTo>
                  <a:cubicBezTo>
                    <a:pt x="4715" y="2704"/>
                    <a:pt x="4775" y="2454"/>
                    <a:pt x="4775" y="2203"/>
                  </a:cubicBezTo>
                  <a:cubicBezTo>
                    <a:pt x="4775" y="1727"/>
                    <a:pt x="4549" y="1287"/>
                    <a:pt x="4192" y="1025"/>
                  </a:cubicBezTo>
                  <a:cubicBezTo>
                    <a:pt x="4203" y="953"/>
                    <a:pt x="4227" y="894"/>
                    <a:pt x="4227" y="810"/>
                  </a:cubicBezTo>
                  <a:cubicBezTo>
                    <a:pt x="4227" y="370"/>
                    <a:pt x="3811" y="1"/>
                    <a:pt x="331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0" name="Google Shape;12234;p89">
              <a:extLst>
                <a:ext uri="{FF2B5EF4-FFF2-40B4-BE49-F238E27FC236}">
                  <a16:creationId xmlns:a16="http://schemas.microsoft.com/office/drawing/2014/main" id="{F51C750D-66AA-A8B2-E2DA-8EB5AC22BE10}"/>
                </a:ext>
              </a:extLst>
            </p:cNvPr>
            <p:cNvSpPr/>
            <p:nvPr/>
          </p:nvSpPr>
          <p:spPr>
            <a:xfrm>
              <a:off x="983561" y="2677389"/>
              <a:ext cx="23140" cy="11395"/>
            </a:xfrm>
            <a:custGeom>
              <a:avLst/>
              <a:gdLst/>
              <a:ahLst/>
              <a:cxnLst/>
              <a:rect l="l" t="t" r="r" b="b"/>
              <a:pathLst>
                <a:path w="727" h="358" extrusionOk="0">
                  <a:moveTo>
                    <a:pt x="179" y="1"/>
                  </a:moveTo>
                  <a:cubicBezTo>
                    <a:pt x="84" y="1"/>
                    <a:pt x="1" y="72"/>
                    <a:pt x="1" y="179"/>
                  </a:cubicBezTo>
                  <a:cubicBezTo>
                    <a:pt x="1" y="275"/>
                    <a:pt x="72" y="358"/>
                    <a:pt x="179" y="358"/>
                  </a:cubicBezTo>
                  <a:lnTo>
                    <a:pt x="548" y="358"/>
                  </a:lnTo>
                  <a:cubicBezTo>
                    <a:pt x="644" y="358"/>
                    <a:pt x="727" y="287"/>
                    <a:pt x="727" y="179"/>
                  </a:cubicBezTo>
                  <a:cubicBezTo>
                    <a:pt x="727" y="72"/>
                    <a:pt x="655" y="1"/>
                    <a:pt x="54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2235;p89">
              <a:extLst>
                <a:ext uri="{FF2B5EF4-FFF2-40B4-BE49-F238E27FC236}">
                  <a16:creationId xmlns:a16="http://schemas.microsoft.com/office/drawing/2014/main" id="{B13E3801-32B9-F9F4-CF8B-B04E3025D7F1}"/>
                </a:ext>
              </a:extLst>
            </p:cNvPr>
            <p:cNvSpPr/>
            <p:nvPr/>
          </p:nvSpPr>
          <p:spPr>
            <a:xfrm>
              <a:off x="1030925" y="2447736"/>
              <a:ext cx="187638" cy="183086"/>
            </a:xfrm>
            <a:custGeom>
              <a:avLst/>
              <a:gdLst/>
              <a:ahLst/>
              <a:cxnLst/>
              <a:rect l="l" t="t" r="r" b="b"/>
              <a:pathLst>
                <a:path w="5895" h="5752" extrusionOk="0">
                  <a:moveTo>
                    <a:pt x="5168" y="358"/>
                  </a:moveTo>
                  <a:cubicBezTo>
                    <a:pt x="5371" y="358"/>
                    <a:pt x="5549" y="536"/>
                    <a:pt x="5549" y="739"/>
                  </a:cubicBezTo>
                  <a:lnTo>
                    <a:pt x="5549" y="3692"/>
                  </a:lnTo>
                  <a:cubicBezTo>
                    <a:pt x="5549" y="3894"/>
                    <a:pt x="5371" y="4073"/>
                    <a:pt x="5168" y="4073"/>
                  </a:cubicBezTo>
                  <a:lnTo>
                    <a:pt x="2942" y="4073"/>
                  </a:lnTo>
                  <a:cubicBezTo>
                    <a:pt x="2918" y="4073"/>
                    <a:pt x="2870" y="4096"/>
                    <a:pt x="2846" y="4108"/>
                  </a:cubicBezTo>
                  <a:lnTo>
                    <a:pt x="1192" y="5311"/>
                  </a:lnTo>
                  <a:lnTo>
                    <a:pt x="1192" y="5311"/>
                  </a:lnTo>
                  <a:lnTo>
                    <a:pt x="1442" y="4299"/>
                  </a:lnTo>
                  <a:cubicBezTo>
                    <a:pt x="1453" y="4251"/>
                    <a:pt x="1442" y="4192"/>
                    <a:pt x="1418" y="4156"/>
                  </a:cubicBezTo>
                  <a:cubicBezTo>
                    <a:pt x="1382" y="4108"/>
                    <a:pt x="1322" y="4096"/>
                    <a:pt x="1275" y="4096"/>
                  </a:cubicBezTo>
                  <a:lnTo>
                    <a:pt x="727" y="4096"/>
                  </a:lnTo>
                  <a:cubicBezTo>
                    <a:pt x="525" y="4096"/>
                    <a:pt x="346" y="3918"/>
                    <a:pt x="346" y="3703"/>
                  </a:cubicBezTo>
                  <a:lnTo>
                    <a:pt x="346" y="739"/>
                  </a:lnTo>
                  <a:cubicBezTo>
                    <a:pt x="346" y="536"/>
                    <a:pt x="525" y="358"/>
                    <a:pt x="727" y="358"/>
                  </a:cubicBezTo>
                  <a:close/>
                  <a:moveTo>
                    <a:pt x="727" y="1"/>
                  </a:moveTo>
                  <a:cubicBezTo>
                    <a:pt x="322" y="1"/>
                    <a:pt x="1" y="322"/>
                    <a:pt x="1" y="727"/>
                  </a:cubicBezTo>
                  <a:lnTo>
                    <a:pt x="1" y="3692"/>
                  </a:lnTo>
                  <a:cubicBezTo>
                    <a:pt x="1" y="4084"/>
                    <a:pt x="322" y="4418"/>
                    <a:pt x="727" y="4418"/>
                  </a:cubicBezTo>
                  <a:lnTo>
                    <a:pt x="1049" y="4418"/>
                  </a:lnTo>
                  <a:lnTo>
                    <a:pt x="799" y="5430"/>
                  </a:lnTo>
                  <a:cubicBezTo>
                    <a:pt x="775" y="5537"/>
                    <a:pt x="822" y="5656"/>
                    <a:pt x="906" y="5716"/>
                  </a:cubicBezTo>
                  <a:cubicBezTo>
                    <a:pt x="953" y="5739"/>
                    <a:pt x="1013" y="5751"/>
                    <a:pt x="1049" y="5751"/>
                  </a:cubicBezTo>
                  <a:cubicBezTo>
                    <a:pt x="1120" y="5751"/>
                    <a:pt x="1156" y="5739"/>
                    <a:pt x="1203" y="5716"/>
                  </a:cubicBezTo>
                  <a:lnTo>
                    <a:pt x="2989" y="4418"/>
                  </a:lnTo>
                  <a:lnTo>
                    <a:pt x="5168" y="4418"/>
                  </a:lnTo>
                  <a:cubicBezTo>
                    <a:pt x="5561" y="4418"/>
                    <a:pt x="5894" y="4084"/>
                    <a:pt x="5894" y="3692"/>
                  </a:cubicBezTo>
                  <a:lnTo>
                    <a:pt x="5894" y="727"/>
                  </a:lnTo>
                  <a:cubicBezTo>
                    <a:pt x="5894" y="322"/>
                    <a:pt x="5561" y="1"/>
                    <a:pt x="516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2236;p89">
              <a:extLst>
                <a:ext uri="{FF2B5EF4-FFF2-40B4-BE49-F238E27FC236}">
                  <a16:creationId xmlns:a16="http://schemas.microsoft.com/office/drawing/2014/main" id="{A98EAF6E-C145-AF81-904E-C6EFD29BE1AD}"/>
                </a:ext>
              </a:extLst>
            </p:cNvPr>
            <p:cNvSpPr/>
            <p:nvPr/>
          </p:nvSpPr>
          <p:spPr>
            <a:xfrm>
              <a:off x="1066574" y="2483353"/>
              <a:ext cx="28806" cy="11045"/>
            </a:xfrm>
            <a:custGeom>
              <a:avLst/>
              <a:gdLst/>
              <a:ahLst/>
              <a:cxnLst/>
              <a:rect l="l" t="t" r="r" b="b"/>
              <a:pathLst>
                <a:path w="905" h="347" extrusionOk="0">
                  <a:moveTo>
                    <a:pt x="179" y="1"/>
                  </a:moveTo>
                  <a:cubicBezTo>
                    <a:pt x="83" y="1"/>
                    <a:pt x="0" y="72"/>
                    <a:pt x="0" y="179"/>
                  </a:cubicBezTo>
                  <a:cubicBezTo>
                    <a:pt x="0" y="263"/>
                    <a:pt x="72" y="346"/>
                    <a:pt x="179" y="346"/>
                  </a:cubicBezTo>
                  <a:lnTo>
                    <a:pt x="726" y="346"/>
                  </a:lnTo>
                  <a:cubicBezTo>
                    <a:pt x="810" y="346"/>
                    <a:pt x="905" y="275"/>
                    <a:pt x="905" y="179"/>
                  </a:cubicBezTo>
                  <a:cubicBezTo>
                    <a:pt x="893" y="72"/>
                    <a:pt x="810" y="1"/>
                    <a:pt x="72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2237;p89">
              <a:extLst>
                <a:ext uri="{FF2B5EF4-FFF2-40B4-BE49-F238E27FC236}">
                  <a16:creationId xmlns:a16="http://schemas.microsoft.com/office/drawing/2014/main" id="{50681EBB-1656-743F-423D-0305FC7D7A8A}"/>
                </a:ext>
              </a:extLst>
            </p:cNvPr>
            <p:cNvSpPr/>
            <p:nvPr/>
          </p:nvSpPr>
          <p:spPr>
            <a:xfrm>
              <a:off x="1107126" y="2483353"/>
              <a:ext cx="76201" cy="11045"/>
            </a:xfrm>
            <a:custGeom>
              <a:avLst/>
              <a:gdLst/>
              <a:ahLst/>
              <a:cxnLst/>
              <a:rect l="l" t="t" r="r" b="b"/>
              <a:pathLst>
                <a:path w="2394" h="347" extrusionOk="0">
                  <a:moveTo>
                    <a:pt x="179" y="1"/>
                  </a:moveTo>
                  <a:cubicBezTo>
                    <a:pt x="95" y="1"/>
                    <a:pt x="0" y="72"/>
                    <a:pt x="0" y="179"/>
                  </a:cubicBezTo>
                  <a:cubicBezTo>
                    <a:pt x="0" y="263"/>
                    <a:pt x="71" y="346"/>
                    <a:pt x="179" y="346"/>
                  </a:cubicBezTo>
                  <a:lnTo>
                    <a:pt x="2215" y="346"/>
                  </a:lnTo>
                  <a:cubicBezTo>
                    <a:pt x="2310" y="346"/>
                    <a:pt x="2393" y="275"/>
                    <a:pt x="2393" y="179"/>
                  </a:cubicBezTo>
                  <a:cubicBezTo>
                    <a:pt x="2393" y="72"/>
                    <a:pt x="2310" y="1"/>
                    <a:pt x="22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2238;p89">
              <a:extLst>
                <a:ext uri="{FF2B5EF4-FFF2-40B4-BE49-F238E27FC236}">
                  <a16:creationId xmlns:a16="http://schemas.microsoft.com/office/drawing/2014/main" id="{134AC2F6-CF08-0ED7-2034-7A905F1F1090}"/>
                </a:ext>
              </a:extLst>
            </p:cNvPr>
            <p:cNvSpPr/>
            <p:nvPr/>
          </p:nvSpPr>
          <p:spPr>
            <a:xfrm>
              <a:off x="1065810" y="2512542"/>
              <a:ext cx="117516" cy="11395"/>
            </a:xfrm>
            <a:custGeom>
              <a:avLst/>
              <a:gdLst/>
              <a:ahLst/>
              <a:cxnLst/>
              <a:rect l="l" t="t" r="r" b="b"/>
              <a:pathLst>
                <a:path w="3692" h="358" extrusionOk="0">
                  <a:moveTo>
                    <a:pt x="179" y="1"/>
                  </a:moveTo>
                  <a:cubicBezTo>
                    <a:pt x="96" y="1"/>
                    <a:pt x="0" y="72"/>
                    <a:pt x="0" y="179"/>
                  </a:cubicBezTo>
                  <a:cubicBezTo>
                    <a:pt x="0" y="274"/>
                    <a:pt x="84" y="358"/>
                    <a:pt x="179" y="358"/>
                  </a:cubicBezTo>
                  <a:lnTo>
                    <a:pt x="3513" y="358"/>
                  </a:lnTo>
                  <a:cubicBezTo>
                    <a:pt x="3608" y="358"/>
                    <a:pt x="3691" y="286"/>
                    <a:pt x="3691" y="179"/>
                  </a:cubicBezTo>
                  <a:cubicBezTo>
                    <a:pt x="3691" y="72"/>
                    <a:pt x="3608" y="1"/>
                    <a:pt x="3513"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2239;p89">
              <a:extLst>
                <a:ext uri="{FF2B5EF4-FFF2-40B4-BE49-F238E27FC236}">
                  <a16:creationId xmlns:a16="http://schemas.microsoft.com/office/drawing/2014/main" id="{D49D6144-E0F3-7C70-E832-60C7B6462685}"/>
                </a:ext>
              </a:extLst>
            </p:cNvPr>
            <p:cNvSpPr/>
            <p:nvPr/>
          </p:nvSpPr>
          <p:spPr>
            <a:xfrm>
              <a:off x="1065810" y="2542112"/>
              <a:ext cx="76583" cy="11395"/>
            </a:xfrm>
            <a:custGeom>
              <a:avLst/>
              <a:gdLst/>
              <a:ahLst/>
              <a:cxnLst/>
              <a:rect l="l" t="t" r="r" b="b"/>
              <a:pathLst>
                <a:path w="2406" h="358" extrusionOk="0">
                  <a:moveTo>
                    <a:pt x="179" y="0"/>
                  </a:moveTo>
                  <a:cubicBezTo>
                    <a:pt x="96" y="0"/>
                    <a:pt x="0" y="72"/>
                    <a:pt x="0" y="179"/>
                  </a:cubicBezTo>
                  <a:cubicBezTo>
                    <a:pt x="0" y="262"/>
                    <a:pt x="84" y="357"/>
                    <a:pt x="179" y="357"/>
                  </a:cubicBezTo>
                  <a:lnTo>
                    <a:pt x="2227" y="357"/>
                  </a:lnTo>
                  <a:cubicBezTo>
                    <a:pt x="2310" y="357"/>
                    <a:pt x="2405" y="274"/>
                    <a:pt x="2405" y="179"/>
                  </a:cubicBezTo>
                  <a:cubicBezTo>
                    <a:pt x="2405" y="72"/>
                    <a:pt x="2310" y="0"/>
                    <a:pt x="22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2240;p89">
              <a:extLst>
                <a:ext uri="{FF2B5EF4-FFF2-40B4-BE49-F238E27FC236}">
                  <a16:creationId xmlns:a16="http://schemas.microsoft.com/office/drawing/2014/main" id="{2AE2B696-937A-DC4D-6FB9-51434061980B}"/>
                </a:ext>
              </a:extLst>
            </p:cNvPr>
            <p:cNvSpPr/>
            <p:nvPr/>
          </p:nvSpPr>
          <p:spPr>
            <a:xfrm>
              <a:off x="1154489" y="2542112"/>
              <a:ext cx="28838" cy="11395"/>
            </a:xfrm>
            <a:custGeom>
              <a:avLst/>
              <a:gdLst/>
              <a:ahLst/>
              <a:cxnLst/>
              <a:rect l="l" t="t" r="r" b="b"/>
              <a:pathLst>
                <a:path w="906" h="358" extrusionOk="0">
                  <a:moveTo>
                    <a:pt x="179" y="0"/>
                  </a:moveTo>
                  <a:cubicBezTo>
                    <a:pt x="96" y="0"/>
                    <a:pt x="0" y="72"/>
                    <a:pt x="0" y="179"/>
                  </a:cubicBezTo>
                  <a:cubicBezTo>
                    <a:pt x="0" y="262"/>
                    <a:pt x="72" y="357"/>
                    <a:pt x="179" y="357"/>
                  </a:cubicBezTo>
                  <a:lnTo>
                    <a:pt x="727" y="357"/>
                  </a:lnTo>
                  <a:cubicBezTo>
                    <a:pt x="822" y="357"/>
                    <a:pt x="905" y="274"/>
                    <a:pt x="905" y="179"/>
                  </a:cubicBezTo>
                  <a:cubicBezTo>
                    <a:pt x="905" y="72"/>
                    <a:pt x="822" y="0"/>
                    <a:pt x="72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44" name="Google Shape;9692;p85">
            <a:extLst>
              <a:ext uri="{FF2B5EF4-FFF2-40B4-BE49-F238E27FC236}">
                <a16:creationId xmlns:a16="http://schemas.microsoft.com/office/drawing/2014/main" id="{76EBF677-829F-F7FB-2FE5-AA900E882EAE}"/>
              </a:ext>
            </a:extLst>
          </p:cNvPr>
          <p:cNvGrpSpPr/>
          <p:nvPr/>
        </p:nvGrpSpPr>
        <p:grpSpPr>
          <a:xfrm>
            <a:off x="5428620" y="3159342"/>
            <a:ext cx="361147" cy="361529"/>
            <a:chOff x="7538896" y="1970156"/>
            <a:chExt cx="361147" cy="361529"/>
          </a:xfrm>
          <a:solidFill>
            <a:schemeClr val="bg1"/>
          </a:solidFill>
        </p:grpSpPr>
        <p:sp>
          <p:nvSpPr>
            <p:cNvPr id="1945" name="Google Shape;9693;p85">
              <a:extLst>
                <a:ext uri="{FF2B5EF4-FFF2-40B4-BE49-F238E27FC236}">
                  <a16:creationId xmlns:a16="http://schemas.microsoft.com/office/drawing/2014/main" id="{AF253DD1-C88C-B19F-BE30-CC80A2193D95}"/>
                </a:ext>
              </a:extLst>
            </p:cNvPr>
            <p:cNvSpPr/>
            <p:nvPr/>
          </p:nvSpPr>
          <p:spPr>
            <a:xfrm>
              <a:off x="7538896" y="1970156"/>
              <a:ext cx="361147" cy="361529"/>
            </a:xfrm>
            <a:custGeom>
              <a:avLst/>
              <a:gdLst/>
              <a:ahLst/>
              <a:cxnLst/>
              <a:rect l="l" t="t" r="r" b="b"/>
              <a:pathLst>
                <a:path w="11347" h="11359" extrusionOk="0">
                  <a:moveTo>
                    <a:pt x="8918" y="584"/>
                  </a:moveTo>
                  <a:lnTo>
                    <a:pt x="9477" y="1155"/>
                  </a:lnTo>
                  <a:lnTo>
                    <a:pt x="9632" y="1298"/>
                  </a:lnTo>
                  <a:lnTo>
                    <a:pt x="10239" y="1905"/>
                  </a:lnTo>
                  <a:lnTo>
                    <a:pt x="10704" y="2370"/>
                  </a:lnTo>
                  <a:lnTo>
                    <a:pt x="8918" y="2370"/>
                  </a:lnTo>
                  <a:lnTo>
                    <a:pt x="8918" y="584"/>
                  </a:lnTo>
                  <a:close/>
                  <a:moveTo>
                    <a:pt x="2631" y="4644"/>
                  </a:moveTo>
                  <a:cubicBezTo>
                    <a:pt x="3322" y="4644"/>
                    <a:pt x="3882" y="5215"/>
                    <a:pt x="3882" y="5894"/>
                  </a:cubicBezTo>
                  <a:lnTo>
                    <a:pt x="3882" y="6192"/>
                  </a:lnTo>
                  <a:lnTo>
                    <a:pt x="3810" y="6192"/>
                  </a:lnTo>
                  <a:cubicBezTo>
                    <a:pt x="3429" y="6108"/>
                    <a:pt x="3310" y="5596"/>
                    <a:pt x="3286" y="5596"/>
                  </a:cubicBezTo>
                  <a:cubicBezTo>
                    <a:pt x="3274" y="5525"/>
                    <a:pt x="3215" y="5477"/>
                    <a:pt x="3155" y="5465"/>
                  </a:cubicBezTo>
                  <a:cubicBezTo>
                    <a:pt x="3143" y="5463"/>
                    <a:pt x="3132" y="5462"/>
                    <a:pt x="3121" y="5462"/>
                  </a:cubicBezTo>
                  <a:cubicBezTo>
                    <a:pt x="3064" y="5462"/>
                    <a:pt x="3016" y="5487"/>
                    <a:pt x="2977" y="5537"/>
                  </a:cubicBezTo>
                  <a:cubicBezTo>
                    <a:pt x="2477" y="6156"/>
                    <a:pt x="1429" y="6156"/>
                    <a:pt x="1417" y="6156"/>
                  </a:cubicBezTo>
                  <a:lnTo>
                    <a:pt x="1298" y="6156"/>
                  </a:lnTo>
                  <a:lnTo>
                    <a:pt x="1286" y="6168"/>
                  </a:lnTo>
                  <a:lnTo>
                    <a:pt x="1262" y="6180"/>
                  </a:lnTo>
                  <a:lnTo>
                    <a:pt x="1262" y="5894"/>
                  </a:lnTo>
                  <a:cubicBezTo>
                    <a:pt x="1262" y="5215"/>
                    <a:pt x="1834" y="4644"/>
                    <a:pt x="2512" y="4644"/>
                  </a:cubicBezTo>
                  <a:close/>
                  <a:moveTo>
                    <a:pt x="1238" y="6644"/>
                  </a:moveTo>
                  <a:lnTo>
                    <a:pt x="1238" y="7192"/>
                  </a:lnTo>
                  <a:cubicBezTo>
                    <a:pt x="1107" y="7180"/>
                    <a:pt x="1000" y="7061"/>
                    <a:pt x="1000" y="6930"/>
                  </a:cubicBezTo>
                  <a:cubicBezTo>
                    <a:pt x="1000" y="6846"/>
                    <a:pt x="1024" y="6775"/>
                    <a:pt x="1084" y="6715"/>
                  </a:cubicBezTo>
                  <a:cubicBezTo>
                    <a:pt x="1143" y="6715"/>
                    <a:pt x="1191" y="6692"/>
                    <a:pt x="1226" y="6644"/>
                  </a:cubicBezTo>
                  <a:close/>
                  <a:moveTo>
                    <a:pt x="3929" y="6656"/>
                  </a:moveTo>
                  <a:cubicBezTo>
                    <a:pt x="3965" y="6680"/>
                    <a:pt x="4001" y="6715"/>
                    <a:pt x="4048" y="6715"/>
                  </a:cubicBezTo>
                  <a:cubicBezTo>
                    <a:pt x="4108" y="6763"/>
                    <a:pt x="4132" y="6835"/>
                    <a:pt x="4132" y="6918"/>
                  </a:cubicBezTo>
                  <a:cubicBezTo>
                    <a:pt x="4155" y="7061"/>
                    <a:pt x="4048" y="7180"/>
                    <a:pt x="3917" y="7192"/>
                  </a:cubicBezTo>
                  <a:lnTo>
                    <a:pt x="3917" y="6656"/>
                  </a:lnTo>
                  <a:close/>
                  <a:moveTo>
                    <a:pt x="3036" y="5942"/>
                  </a:moveTo>
                  <a:cubicBezTo>
                    <a:pt x="3120" y="6132"/>
                    <a:pt x="3286" y="6358"/>
                    <a:pt x="3572" y="6465"/>
                  </a:cubicBezTo>
                  <a:lnTo>
                    <a:pt x="3572" y="7227"/>
                  </a:lnTo>
                  <a:cubicBezTo>
                    <a:pt x="3560" y="7704"/>
                    <a:pt x="3167" y="8085"/>
                    <a:pt x="2691" y="8085"/>
                  </a:cubicBezTo>
                  <a:lnTo>
                    <a:pt x="2477" y="8085"/>
                  </a:lnTo>
                  <a:cubicBezTo>
                    <a:pt x="2000" y="8085"/>
                    <a:pt x="1607" y="7692"/>
                    <a:pt x="1607" y="7227"/>
                  </a:cubicBezTo>
                  <a:lnTo>
                    <a:pt x="1607" y="6501"/>
                  </a:lnTo>
                  <a:cubicBezTo>
                    <a:pt x="1917" y="6477"/>
                    <a:pt x="2572" y="6370"/>
                    <a:pt x="3036" y="5942"/>
                  </a:cubicBezTo>
                  <a:close/>
                  <a:moveTo>
                    <a:pt x="2917" y="8418"/>
                  </a:moveTo>
                  <a:lnTo>
                    <a:pt x="2917" y="8656"/>
                  </a:lnTo>
                  <a:lnTo>
                    <a:pt x="2917" y="8668"/>
                  </a:lnTo>
                  <a:lnTo>
                    <a:pt x="2572" y="9025"/>
                  </a:lnTo>
                  <a:lnTo>
                    <a:pt x="2250" y="8692"/>
                  </a:lnTo>
                  <a:lnTo>
                    <a:pt x="2250" y="8418"/>
                  </a:lnTo>
                  <a:cubicBezTo>
                    <a:pt x="2322" y="8430"/>
                    <a:pt x="2393" y="8430"/>
                    <a:pt x="2477" y="8430"/>
                  </a:cubicBezTo>
                  <a:lnTo>
                    <a:pt x="2691" y="8430"/>
                  </a:lnTo>
                  <a:cubicBezTo>
                    <a:pt x="2774" y="8430"/>
                    <a:pt x="2846" y="8418"/>
                    <a:pt x="2917" y="8418"/>
                  </a:cubicBezTo>
                  <a:close/>
                  <a:moveTo>
                    <a:pt x="8561" y="346"/>
                  </a:moveTo>
                  <a:lnTo>
                    <a:pt x="8561" y="2560"/>
                  </a:lnTo>
                  <a:cubicBezTo>
                    <a:pt x="8561" y="2667"/>
                    <a:pt x="8632" y="2739"/>
                    <a:pt x="8739" y="2739"/>
                  </a:cubicBezTo>
                  <a:lnTo>
                    <a:pt x="10954" y="2739"/>
                  </a:lnTo>
                  <a:lnTo>
                    <a:pt x="10954" y="10954"/>
                  </a:lnTo>
                  <a:lnTo>
                    <a:pt x="5167" y="10954"/>
                  </a:lnTo>
                  <a:lnTo>
                    <a:pt x="5167" y="10263"/>
                  </a:lnTo>
                  <a:cubicBezTo>
                    <a:pt x="5167" y="9454"/>
                    <a:pt x="4608" y="9049"/>
                    <a:pt x="4310" y="8954"/>
                  </a:cubicBezTo>
                  <a:lnTo>
                    <a:pt x="3274" y="8537"/>
                  </a:lnTo>
                  <a:lnTo>
                    <a:pt x="3274" y="8311"/>
                  </a:lnTo>
                  <a:cubicBezTo>
                    <a:pt x="3560" y="8156"/>
                    <a:pt x="3786" y="7894"/>
                    <a:pt x="3870" y="7561"/>
                  </a:cubicBezTo>
                  <a:cubicBezTo>
                    <a:pt x="4215" y="7561"/>
                    <a:pt x="4489" y="7287"/>
                    <a:pt x="4489" y="6930"/>
                  </a:cubicBezTo>
                  <a:cubicBezTo>
                    <a:pt x="4489" y="6715"/>
                    <a:pt x="4394" y="6525"/>
                    <a:pt x="4239" y="6418"/>
                  </a:cubicBezTo>
                  <a:lnTo>
                    <a:pt x="4239" y="5942"/>
                  </a:lnTo>
                  <a:cubicBezTo>
                    <a:pt x="4239" y="5108"/>
                    <a:pt x="3620" y="4429"/>
                    <a:pt x="2810" y="4346"/>
                  </a:cubicBezTo>
                  <a:lnTo>
                    <a:pt x="2810" y="346"/>
                  </a:lnTo>
                  <a:close/>
                  <a:moveTo>
                    <a:pt x="2679" y="0"/>
                  </a:moveTo>
                  <a:cubicBezTo>
                    <a:pt x="2572" y="0"/>
                    <a:pt x="2500" y="72"/>
                    <a:pt x="2500" y="179"/>
                  </a:cubicBezTo>
                  <a:lnTo>
                    <a:pt x="2500" y="4358"/>
                  </a:lnTo>
                  <a:cubicBezTo>
                    <a:pt x="1643" y="4394"/>
                    <a:pt x="953" y="5108"/>
                    <a:pt x="953" y="5965"/>
                  </a:cubicBezTo>
                  <a:lnTo>
                    <a:pt x="953" y="6442"/>
                  </a:lnTo>
                  <a:cubicBezTo>
                    <a:pt x="786" y="6561"/>
                    <a:pt x="691" y="6739"/>
                    <a:pt x="691" y="6954"/>
                  </a:cubicBezTo>
                  <a:cubicBezTo>
                    <a:pt x="691" y="7299"/>
                    <a:pt x="965" y="7597"/>
                    <a:pt x="1322" y="7597"/>
                  </a:cubicBezTo>
                  <a:cubicBezTo>
                    <a:pt x="1417" y="7918"/>
                    <a:pt x="1643" y="8192"/>
                    <a:pt x="1917" y="8335"/>
                  </a:cubicBezTo>
                  <a:lnTo>
                    <a:pt x="1917" y="8561"/>
                  </a:lnTo>
                  <a:lnTo>
                    <a:pt x="845" y="8978"/>
                  </a:lnTo>
                  <a:cubicBezTo>
                    <a:pt x="548" y="9085"/>
                    <a:pt x="0" y="9478"/>
                    <a:pt x="0" y="10287"/>
                  </a:cubicBezTo>
                  <a:lnTo>
                    <a:pt x="0" y="11180"/>
                  </a:lnTo>
                  <a:cubicBezTo>
                    <a:pt x="0" y="11287"/>
                    <a:pt x="72" y="11359"/>
                    <a:pt x="179" y="11359"/>
                  </a:cubicBezTo>
                  <a:lnTo>
                    <a:pt x="965" y="11359"/>
                  </a:lnTo>
                  <a:cubicBezTo>
                    <a:pt x="1072" y="11359"/>
                    <a:pt x="1143" y="11287"/>
                    <a:pt x="1143" y="11180"/>
                  </a:cubicBezTo>
                  <a:cubicBezTo>
                    <a:pt x="1143" y="11073"/>
                    <a:pt x="1072" y="11002"/>
                    <a:pt x="965" y="11002"/>
                  </a:cubicBezTo>
                  <a:lnTo>
                    <a:pt x="357" y="11002"/>
                  </a:lnTo>
                  <a:lnTo>
                    <a:pt x="357" y="10263"/>
                  </a:lnTo>
                  <a:cubicBezTo>
                    <a:pt x="357" y="9513"/>
                    <a:pt x="941" y="9287"/>
                    <a:pt x="965" y="9287"/>
                  </a:cubicBezTo>
                  <a:lnTo>
                    <a:pt x="988" y="9287"/>
                  </a:lnTo>
                  <a:lnTo>
                    <a:pt x="1965" y="8906"/>
                  </a:lnTo>
                  <a:lnTo>
                    <a:pt x="1977" y="8918"/>
                  </a:lnTo>
                  <a:lnTo>
                    <a:pt x="2500" y="9430"/>
                  </a:lnTo>
                  <a:cubicBezTo>
                    <a:pt x="2536" y="9454"/>
                    <a:pt x="2572" y="9466"/>
                    <a:pt x="2619" y="9466"/>
                  </a:cubicBezTo>
                  <a:cubicBezTo>
                    <a:pt x="2667" y="9466"/>
                    <a:pt x="2715" y="9454"/>
                    <a:pt x="2739" y="9406"/>
                  </a:cubicBezTo>
                  <a:lnTo>
                    <a:pt x="3251" y="8894"/>
                  </a:lnTo>
                  <a:lnTo>
                    <a:pt x="4227" y="9275"/>
                  </a:lnTo>
                  <a:lnTo>
                    <a:pt x="4239" y="9275"/>
                  </a:lnTo>
                  <a:cubicBezTo>
                    <a:pt x="4239" y="9275"/>
                    <a:pt x="4858" y="9490"/>
                    <a:pt x="4858" y="10240"/>
                  </a:cubicBezTo>
                  <a:lnTo>
                    <a:pt x="4858" y="10954"/>
                  </a:lnTo>
                  <a:lnTo>
                    <a:pt x="1607" y="10954"/>
                  </a:lnTo>
                  <a:cubicBezTo>
                    <a:pt x="1500" y="10954"/>
                    <a:pt x="1429" y="11037"/>
                    <a:pt x="1429" y="11133"/>
                  </a:cubicBezTo>
                  <a:cubicBezTo>
                    <a:pt x="1429" y="11240"/>
                    <a:pt x="1500" y="11311"/>
                    <a:pt x="1607" y="11311"/>
                  </a:cubicBezTo>
                  <a:lnTo>
                    <a:pt x="11168" y="11311"/>
                  </a:lnTo>
                  <a:cubicBezTo>
                    <a:pt x="11263" y="11311"/>
                    <a:pt x="11347" y="11240"/>
                    <a:pt x="11347" y="11133"/>
                  </a:cubicBezTo>
                  <a:lnTo>
                    <a:pt x="11311" y="2536"/>
                  </a:lnTo>
                  <a:lnTo>
                    <a:pt x="11311" y="2501"/>
                  </a:lnTo>
                  <a:lnTo>
                    <a:pt x="11311" y="2489"/>
                  </a:lnTo>
                  <a:cubicBezTo>
                    <a:pt x="11311" y="2489"/>
                    <a:pt x="11311" y="2477"/>
                    <a:pt x="11299" y="2477"/>
                  </a:cubicBezTo>
                  <a:lnTo>
                    <a:pt x="11287" y="2465"/>
                  </a:lnTo>
                  <a:lnTo>
                    <a:pt x="11263" y="2441"/>
                  </a:lnTo>
                  <a:lnTo>
                    <a:pt x="9882" y="1060"/>
                  </a:lnTo>
                  <a:lnTo>
                    <a:pt x="8870" y="48"/>
                  </a:lnTo>
                  <a:lnTo>
                    <a:pt x="8858" y="36"/>
                  </a:lnTo>
                  <a:lnTo>
                    <a:pt x="8846" y="12"/>
                  </a:lnTo>
                  <a:cubicBezTo>
                    <a:pt x="8846" y="12"/>
                    <a:pt x="8823" y="12"/>
                    <a:pt x="8823"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9694;p85">
              <a:extLst>
                <a:ext uri="{FF2B5EF4-FFF2-40B4-BE49-F238E27FC236}">
                  <a16:creationId xmlns:a16="http://schemas.microsoft.com/office/drawing/2014/main" id="{F179799C-DDF2-ED17-47D5-DD311D1AD645}"/>
                </a:ext>
              </a:extLst>
            </p:cNvPr>
            <p:cNvSpPr/>
            <p:nvPr/>
          </p:nvSpPr>
          <p:spPr>
            <a:xfrm>
              <a:off x="7685907" y="2066784"/>
              <a:ext cx="101211" cy="11394"/>
            </a:xfrm>
            <a:custGeom>
              <a:avLst/>
              <a:gdLst/>
              <a:ahLst/>
              <a:cxnLst/>
              <a:rect l="l" t="t" r="r" b="b"/>
              <a:pathLst>
                <a:path w="3180" h="358" extrusionOk="0">
                  <a:moveTo>
                    <a:pt x="179" y="0"/>
                  </a:moveTo>
                  <a:cubicBezTo>
                    <a:pt x="72" y="0"/>
                    <a:pt x="1" y="84"/>
                    <a:pt x="1" y="179"/>
                  </a:cubicBezTo>
                  <a:cubicBezTo>
                    <a:pt x="1" y="286"/>
                    <a:pt x="72" y="358"/>
                    <a:pt x="179" y="358"/>
                  </a:cubicBezTo>
                  <a:lnTo>
                    <a:pt x="3001" y="358"/>
                  </a:lnTo>
                  <a:cubicBezTo>
                    <a:pt x="3108" y="358"/>
                    <a:pt x="3180" y="286"/>
                    <a:pt x="3180" y="179"/>
                  </a:cubicBezTo>
                  <a:cubicBezTo>
                    <a:pt x="3180" y="84"/>
                    <a:pt x="3108" y="0"/>
                    <a:pt x="3001"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9695;p85">
              <a:extLst>
                <a:ext uri="{FF2B5EF4-FFF2-40B4-BE49-F238E27FC236}">
                  <a16:creationId xmlns:a16="http://schemas.microsoft.com/office/drawing/2014/main" id="{630FCC0C-120B-4BD3-AE96-69DAA7A459E8}"/>
                </a:ext>
              </a:extLst>
            </p:cNvPr>
            <p:cNvSpPr/>
            <p:nvPr/>
          </p:nvSpPr>
          <p:spPr>
            <a:xfrm>
              <a:off x="7685907" y="2106187"/>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72"/>
                    <a:pt x="4549"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9696;p85">
              <a:extLst>
                <a:ext uri="{FF2B5EF4-FFF2-40B4-BE49-F238E27FC236}">
                  <a16:creationId xmlns:a16="http://schemas.microsoft.com/office/drawing/2014/main" id="{7BE280BC-7AFA-A256-A666-FFB3A025C1BF}"/>
                </a:ext>
              </a:extLst>
            </p:cNvPr>
            <p:cNvSpPr/>
            <p:nvPr/>
          </p:nvSpPr>
          <p:spPr>
            <a:xfrm>
              <a:off x="7685907" y="2145239"/>
              <a:ext cx="147075" cy="11394"/>
            </a:xfrm>
            <a:custGeom>
              <a:avLst/>
              <a:gdLst/>
              <a:ahLst/>
              <a:cxnLst/>
              <a:rect l="l" t="t" r="r" b="b"/>
              <a:pathLst>
                <a:path w="4621" h="358" extrusionOk="0">
                  <a:moveTo>
                    <a:pt x="179" y="0"/>
                  </a:moveTo>
                  <a:cubicBezTo>
                    <a:pt x="72" y="0"/>
                    <a:pt x="1" y="71"/>
                    <a:pt x="1" y="179"/>
                  </a:cubicBezTo>
                  <a:cubicBezTo>
                    <a:pt x="1" y="274"/>
                    <a:pt x="72" y="357"/>
                    <a:pt x="179" y="357"/>
                  </a:cubicBezTo>
                  <a:lnTo>
                    <a:pt x="4442" y="357"/>
                  </a:lnTo>
                  <a:cubicBezTo>
                    <a:pt x="4549" y="357"/>
                    <a:pt x="4620" y="274"/>
                    <a:pt x="4620" y="179"/>
                  </a:cubicBezTo>
                  <a:cubicBezTo>
                    <a:pt x="4620" y="83"/>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9697;p85">
              <a:extLst>
                <a:ext uri="{FF2B5EF4-FFF2-40B4-BE49-F238E27FC236}">
                  <a16:creationId xmlns:a16="http://schemas.microsoft.com/office/drawing/2014/main" id="{1481810E-79A2-F639-4A84-AC7F87A6762A}"/>
                </a:ext>
              </a:extLst>
            </p:cNvPr>
            <p:cNvSpPr/>
            <p:nvPr/>
          </p:nvSpPr>
          <p:spPr>
            <a:xfrm>
              <a:off x="7685907" y="2184260"/>
              <a:ext cx="147075" cy="11394"/>
            </a:xfrm>
            <a:custGeom>
              <a:avLst/>
              <a:gdLst/>
              <a:ahLst/>
              <a:cxnLst/>
              <a:rect l="l" t="t" r="r" b="b"/>
              <a:pathLst>
                <a:path w="4621" h="358" extrusionOk="0">
                  <a:moveTo>
                    <a:pt x="179" y="0"/>
                  </a:moveTo>
                  <a:cubicBezTo>
                    <a:pt x="72" y="0"/>
                    <a:pt x="1" y="84"/>
                    <a:pt x="1" y="179"/>
                  </a:cubicBezTo>
                  <a:cubicBezTo>
                    <a:pt x="1" y="286"/>
                    <a:pt x="72" y="358"/>
                    <a:pt x="179" y="358"/>
                  </a:cubicBezTo>
                  <a:lnTo>
                    <a:pt x="4442" y="358"/>
                  </a:lnTo>
                  <a:cubicBezTo>
                    <a:pt x="4549" y="358"/>
                    <a:pt x="4620" y="286"/>
                    <a:pt x="4620" y="179"/>
                  </a:cubicBezTo>
                  <a:cubicBezTo>
                    <a:pt x="4620" y="84"/>
                    <a:pt x="4537" y="0"/>
                    <a:pt x="4442"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9698;p85">
              <a:extLst>
                <a:ext uri="{FF2B5EF4-FFF2-40B4-BE49-F238E27FC236}">
                  <a16:creationId xmlns:a16="http://schemas.microsoft.com/office/drawing/2014/main" id="{20447C0B-35DB-0BD7-86E6-64A8ABCCC297}"/>
                </a:ext>
              </a:extLst>
            </p:cNvPr>
            <p:cNvSpPr/>
            <p:nvPr/>
          </p:nvSpPr>
          <p:spPr>
            <a:xfrm>
              <a:off x="7685907" y="2223280"/>
              <a:ext cx="147075" cy="11394"/>
            </a:xfrm>
            <a:custGeom>
              <a:avLst/>
              <a:gdLst/>
              <a:ahLst/>
              <a:cxnLst/>
              <a:rect l="l" t="t" r="r" b="b"/>
              <a:pathLst>
                <a:path w="4621" h="358" extrusionOk="0">
                  <a:moveTo>
                    <a:pt x="179" y="1"/>
                  </a:moveTo>
                  <a:cubicBezTo>
                    <a:pt x="72" y="1"/>
                    <a:pt x="1" y="72"/>
                    <a:pt x="1" y="179"/>
                  </a:cubicBezTo>
                  <a:cubicBezTo>
                    <a:pt x="1" y="286"/>
                    <a:pt x="72" y="358"/>
                    <a:pt x="179" y="358"/>
                  </a:cubicBezTo>
                  <a:lnTo>
                    <a:pt x="4442" y="358"/>
                  </a:lnTo>
                  <a:cubicBezTo>
                    <a:pt x="4549" y="358"/>
                    <a:pt x="4620" y="286"/>
                    <a:pt x="4620" y="179"/>
                  </a:cubicBezTo>
                  <a:cubicBezTo>
                    <a:pt x="4620" y="84"/>
                    <a:pt x="4537" y="1"/>
                    <a:pt x="4442"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1" name="Google Shape;9440;p85">
            <a:extLst>
              <a:ext uri="{FF2B5EF4-FFF2-40B4-BE49-F238E27FC236}">
                <a16:creationId xmlns:a16="http://schemas.microsoft.com/office/drawing/2014/main" id="{46F8D63A-3846-24F6-3FA9-D317E3968FC7}"/>
              </a:ext>
            </a:extLst>
          </p:cNvPr>
          <p:cNvGrpSpPr/>
          <p:nvPr/>
        </p:nvGrpSpPr>
        <p:grpSpPr>
          <a:xfrm>
            <a:off x="1202220" y="3103089"/>
            <a:ext cx="352508" cy="490488"/>
            <a:chOff x="910723" y="1508212"/>
            <a:chExt cx="251660" cy="350166"/>
          </a:xfrm>
          <a:solidFill>
            <a:schemeClr val="bg1"/>
          </a:solidFill>
        </p:grpSpPr>
        <p:sp>
          <p:nvSpPr>
            <p:cNvPr id="1962" name="Google Shape;9441;p85">
              <a:extLst>
                <a:ext uri="{FF2B5EF4-FFF2-40B4-BE49-F238E27FC236}">
                  <a16:creationId xmlns:a16="http://schemas.microsoft.com/office/drawing/2014/main" id="{0BDE3B9E-479A-5071-095A-1085E879A918}"/>
                </a:ext>
              </a:extLst>
            </p:cNvPr>
            <p:cNvSpPr/>
            <p:nvPr/>
          </p:nvSpPr>
          <p:spPr>
            <a:xfrm>
              <a:off x="910723" y="1508212"/>
              <a:ext cx="251660" cy="350166"/>
            </a:xfrm>
            <a:custGeom>
              <a:avLst/>
              <a:gdLst/>
              <a:ahLst/>
              <a:cxnLst/>
              <a:rect l="l" t="t" r="r" b="b"/>
              <a:pathLst>
                <a:path w="7907" h="11002" extrusionOk="0">
                  <a:moveTo>
                    <a:pt x="3942" y="334"/>
                  </a:moveTo>
                  <a:cubicBezTo>
                    <a:pt x="4132" y="334"/>
                    <a:pt x="4299" y="441"/>
                    <a:pt x="4394" y="608"/>
                  </a:cubicBezTo>
                  <a:cubicBezTo>
                    <a:pt x="4418" y="644"/>
                    <a:pt x="4466" y="679"/>
                    <a:pt x="4525" y="679"/>
                  </a:cubicBezTo>
                  <a:lnTo>
                    <a:pt x="5132" y="679"/>
                  </a:lnTo>
                  <a:cubicBezTo>
                    <a:pt x="5240" y="679"/>
                    <a:pt x="5311" y="763"/>
                    <a:pt x="5311" y="858"/>
                  </a:cubicBezTo>
                  <a:lnTo>
                    <a:pt x="5311" y="1382"/>
                  </a:lnTo>
                  <a:lnTo>
                    <a:pt x="2573" y="1382"/>
                  </a:lnTo>
                  <a:lnTo>
                    <a:pt x="2573" y="858"/>
                  </a:lnTo>
                  <a:cubicBezTo>
                    <a:pt x="2573" y="751"/>
                    <a:pt x="2668" y="679"/>
                    <a:pt x="2751" y="679"/>
                  </a:cubicBezTo>
                  <a:lnTo>
                    <a:pt x="3358" y="679"/>
                  </a:lnTo>
                  <a:cubicBezTo>
                    <a:pt x="3418" y="679"/>
                    <a:pt x="3466" y="644"/>
                    <a:pt x="3501" y="608"/>
                  </a:cubicBezTo>
                  <a:cubicBezTo>
                    <a:pt x="3585" y="441"/>
                    <a:pt x="3763" y="334"/>
                    <a:pt x="3942" y="334"/>
                  </a:cubicBezTo>
                  <a:close/>
                  <a:moveTo>
                    <a:pt x="7240" y="1013"/>
                  </a:moveTo>
                  <a:cubicBezTo>
                    <a:pt x="7442" y="1013"/>
                    <a:pt x="7609" y="1179"/>
                    <a:pt x="7609" y="1370"/>
                  </a:cubicBezTo>
                  <a:lnTo>
                    <a:pt x="7609" y="10323"/>
                  </a:lnTo>
                  <a:lnTo>
                    <a:pt x="7585" y="10323"/>
                  </a:lnTo>
                  <a:cubicBezTo>
                    <a:pt x="7585" y="10514"/>
                    <a:pt x="7430" y="10681"/>
                    <a:pt x="7228" y="10681"/>
                  </a:cubicBezTo>
                  <a:lnTo>
                    <a:pt x="691" y="10681"/>
                  </a:lnTo>
                  <a:cubicBezTo>
                    <a:pt x="501" y="10681"/>
                    <a:pt x="334" y="10514"/>
                    <a:pt x="334" y="10323"/>
                  </a:cubicBezTo>
                  <a:lnTo>
                    <a:pt x="334" y="1370"/>
                  </a:lnTo>
                  <a:cubicBezTo>
                    <a:pt x="334" y="1179"/>
                    <a:pt x="501" y="1013"/>
                    <a:pt x="691" y="1013"/>
                  </a:cubicBezTo>
                  <a:lnTo>
                    <a:pt x="2263" y="1013"/>
                  </a:lnTo>
                  <a:lnTo>
                    <a:pt x="2263" y="1537"/>
                  </a:lnTo>
                  <a:cubicBezTo>
                    <a:pt x="2263" y="1632"/>
                    <a:pt x="2335" y="1703"/>
                    <a:pt x="2418" y="1703"/>
                  </a:cubicBezTo>
                  <a:lnTo>
                    <a:pt x="5525" y="1703"/>
                  </a:lnTo>
                  <a:cubicBezTo>
                    <a:pt x="5609" y="1703"/>
                    <a:pt x="5680" y="1632"/>
                    <a:pt x="5680" y="1537"/>
                  </a:cubicBezTo>
                  <a:lnTo>
                    <a:pt x="5680" y="1013"/>
                  </a:lnTo>
                  <a:close/>
                  <a:moveTo>
                    <a:pt x="3954" y="1"/>
                  </a:moveTo>
                  <a:cubicBezTo>
                    <a:pt x="3692" y="1"/>
                    <a:pt x="3442" y="144"/>
                    <a:pt x="3275" y="346"/>
                  </a:cubicBezTo>
                  <a:lnTo>
                    <a:pt x="2751" y="346"/>
                  </a:lnTo>
                  <a:cubicBezTo>
                    <a:pt x="2525" y="346"/>
                    <a:pt x="2335" y="501"/>
                    <a:pt x="2275" y="691"/>
                  </a:cubicBezTo>
                  <a:lnTo>
                    <a:pt x="680" y="691"/>
                  </a:lnTo>
                  <a:cubicBezTo>
                    <a:pt x="310" y="691"/>
                    <a:pt x="1" y="989"/>
                    <a:pt x="1" y="1382"/>
                  </a:cubicBezTo>
                  <a:lnTo>
                    <a:pt x="1" y="10323"/>
                  </a:lnTo>
                  <a:cubicBezTo>
                    <a:pt x="1" y="10692"/>
                    <a:pt x="299" y="11002"/>
                    <a:pt x="680" y="11002"/>
                  </a:cubicBezTo>
                  <a:lnTo>
                    <a:pt x="7216" y="11002"/>
                  </a:lnTo>
                  <a:cubicBezTo>
                    <a:pt x="7585" y="11002"/>
                    <a:pt x="7907" y="10704"/>
                    <a:pt x="7907" y="10323"/>
                  </a:cubicBezTo>
                  <a:lnTo>
                    <a:pt x="7907" y="1382"/>
                  </a:lnTo>
                  <a:cubicBezTo>
                    <a:pt x="7907" y="989"/>
                    <a:pt x="7609" y="691"/>
                    <a:pt x="7228" y="691"/>
                  </a:cubicBezTo>
                  <a:lnTo>
                    <a:pt x="5644" y="691"/>
                  </a:lnTo>
                  <a:cubicBezTo>
                    <a:pt x="5561" y="501"/>
                    <a:pt x="5383" y="346"/>
                    <a:pt x="5168" y="346"/>
                  </a:cubicBezTo>
                  <a:lnTo>
                    <a:pt x="4644" y="346"/>
                  </a:lnTo>
                  <a:cubicBezTo>
                    <a:pt x="4478" y="144"/>
                    <a:pt x="4228" y="1"/>
                    <a:pt x="3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9442;p85">
              <a:extLst>
                <a:ext uri="{FF2B5EF4-FFF2-40B4-BE49-F238E27FC236}">
                  <a16:creationId xmlns:a16="http://schemas.microsoft.com/office/drawing/2014/main" id="{F212B391-1D39-D820-5B27-864E4A4094E2}"/>
                </a:ext>
              </a:extLst>
            </p:cNvPr>
            <p:cNvSpPr/>
            <p:nvPr/>
          </p:nvSpPr>
          <p:spPr>
            <a:xfrm>
              <a:off x="1031604" y="1530205"/>
              <a:ext cx="10280" cy="10248"/>
            </a:xfrm>
            <a:custGeom>
              <a:avLst/>
              <a:gdLst/>
              <a:ahLst/>
              <a:cxnLst/>
              <a:rect l="l" t="t" r="r" b="b"/>
              <a:pathLst>
                <a:path w="323" h="322" extrusionOk="0">
                  <a:moveTo>
                    <a:pt x="156" y="0"/>
                  </a:moveTo>
                  <a:cubicBezTo>
                    <a:pt x="72" y="0"/>
                    <a:pt x="1" y="72"/>
                    <a:pt x="1" y="167"/>
                  </a:cubicBezTo>
                  <a:cubicBezTo>
                    <a:pt x="1" y="250"/>
                    <a:pt x="72" y="322"/>
                    <a:pt x="156" y="322"/>
                  </a:cubicBezTo>
                  <a:cubicBezTo>
                    <a:pt x="251" y="322"/>
                    <a:pt x="322" y="250"/>
                    <a:pt x="322" y="167"/>
                  </a:cubicBezTo>
                  <a:cubicBezTo>
                    <a:pt x="322" y="72"/>
                    <a:pt x="251" y="0"/>
                    <a:pt x="15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9443;p85">
              <a:extLst>
                <a:ext uri="{FF2B5EF4-FFF2-40B4-BE49-F238E27FC236}">
                  <a16:creationId xmlns:a16="http://schemas.microsoft.com/office/drawing/2014/main" id="{FE5EE692-47C2-61F8-E104-F9AB529585F3}"/>
                </a:ext>
              </a:extLst>
            </p:cNvPr>
            <p:cNvSpPr/>
            <p:nvPr/>
          </p:nvSpPr>
          <p:spPr>
            <a:xfrm>
              <a:off x="932334" y="1551784"/>
              <a:ext cx="208088" cy="273653"/>
            </a:xfrm>
            <a:custGeom>
              <a:avLst/>
              <a:gdLst/>
              <a:ahLst/>
              <a:cxnLst/>
              <a:rect l="l" t="t" r="r" b="b"/>
              <a:pathLst>
                <a:path w="6538" h="8598" extrusionOk="0">
                  <a:moveTo>
                    <a:pt x="167" y="1"/>
                  </a:moveTo>
                  <a:cubicBezTo>
                    <a:pt x="72" y="1"/>
                    <a:pt x="1" y="84"/>
                    <a:pt x="1" y="168"/>
                  </a:cubicBezTo>
                  <a:lnTo>
                    <a:pt x="1" y="8430"/>
                  </a:lnTo>
                  <a:cubicBezTo>
                    <a:pt x="1" y="8526"/>
                    <a:pt x="72" y="8597"/>
                    <a:pt x="167" y="8597"/>
                  </a:cubicBezTo>
                  <a:lnTo>
                    <a:pt x="6358" y="8597"/>
                  </a:lnTo>
                  <a:cubicBezTo>
                    <a:pt x="6442" y="8597"/>
                    <a:pt x="6525" y="8526"/>
                    <a:pt x="6525" y="8430"/>
                  </a:cubicBezTo>
                  <a:lnTo>
                    <a:pt x="6525" y="168"/>
                  </a:lnTo>
                  <a:cubicBezTo>
                    <a:pt x="6537" y="84"/>
                    <a:pt x="6466" y="13"/>
                    <a:pt x="6370" y="13"/>
                  </a:cubicBezTo>
                  <a:lnTo>
                    <a:pt x="5513" y="13"/>
                  </a:lnTo>
                  <a:cubicBezTo>
                    <a:pt x="5418" y="13"/>
                    <a:pt x="5346" y="84"/>
                    <a:pt x="5346" y="168"/>
                  </a:cubicBezTo>
                  <a:cubicBezTo>
                    <a:pt x="5346" y="263"/>
                    <a:pt x="5418" y="334"/>
                    <a:pt x="5513" y="334"/>
                  </a:cubicBezTo>
                  <a:lnTo>
                    <a:pt x="6204" y="334"/>
                  </a:lnTo>
                  <a:lnTo>
                    <a:pt x="6204" y="8264"/>
                  </a:lnTo>
                  <a:lnTo>
                    <a:pt x="334" y="8264"/>
                  </a:lnTo>
                  <a:lnTo>
                    <a:pt x="334" y="334"/>
                  </a:lnTo>
                  <a:lnTo>
                    <a:pt x="1024" y="334"/>
                  </a:lnTo>
                  <a:cubicBezTo>
                    <a:pt x="1120" y="334"/>
                    <a:pt x="1191" y="263"/>
                    <a:pt x="1191" y="168"/>
                  </a:cubicBezTo>
                  <a:cubicBezTo>
                    <a:pt x="1191" y="84"/>
                    <a:pt x="1120" y="1"/>
                    <a:pt x="102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9444;p85">
              <a:extLst>
                <a:ext uri="{FF2B5EF4-FFF2-40B4-BE49-F238E27FC236}">
                  <a16:creationId xmlns:a16="http://schemas.microsoft.com/office/drawing/2014/main" id="{AF109BFE-023E-A1A4-1329-B01F294ADDA2}"/>
                </a:ext>
              </a:extLst>
            </p:cNvPr>
            <p:cNvSpPr/>
            <p:nvPr/>
          </p:nvSpPr>
          <p:spPr>
            <a:xfrm>
              <a:off x="965689" y="1661302"/>
              <a:ext cx="32241" cy="32241"/>
            </a:xfrm>
            <a:custGeom>
              <a:avLst/>
              <a:gdLst/>
              <a:ahLst/>
              <a:cxnLst/>
              <a:rect l="l" t="t" r="r" b="b"/>
              <a:pathLst>
                <a:path w="1013" h="1013" extrusionOk="0">
                  <a:moveTo>
                    <a:pt x="500" y="346"/>
                  </a:moveTo>
                  <a:cubicBezTo>
                    <a:pt x="608" y="346"/>
                    <a:pt x="679" y="441"/>
                    <a:pt x="679" y="525"/>
                  </a:cubicBezTo>
                  <a:cubicBezTo>
                    <a:pt x="703" y="620"/>
                    <a:pt x="608" y="703"/>
                    <a:pt x="500" y="703"/>
                  </a:cubicBezTo>
                  <a:cubicBezTo>
                    <a:pt x="405" y="703"/>
                    <a:pt x="322" y="620"/>
                    <a:pt x="322" y="525"/>
                  </a:cubicBezTo>
                  <a:cubicBezTo>
                    <a:pt x="322" y="417"/>
                    <a:pt x="417" y="346"/>
                    <a:pt x="500" y="346"/>
                  </a:cubicBezTo>
                  <a:close/>
                  <a:moveTo>
                    <a:pt x="500" y="1"/>
                  </a:moveTo>
                  <a:cubicBezTo>
                    <a:pt x="227" y="1"/>
                    <a:pt x="0" y="227"/>
                    <a:pt x="0" y="513"/>
                  </a:cubicBezTo>
                  <a:cubicBezTo>
                    <a:pt x="0" y="787"/>
                    <a:pt x="227" y="1013"/>
                    <a:pt x="500" y="1013"/>
                  </a:cubicBezTo>
                  <a:cubicBezTo>
                    <a:pt x="786" y="1013"/>
                    <a:pt x="1012" y="787"/>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9445;p85">
              <a:extLst>
                <a:ext uri="{FF2B5EF4-FFF2-40B4-BE49-F238E27FC236}">
                  <a16:creationId xmlns:a16="http://schemas.microsoft.com/office/drawing/2014/main" id="{9B4317C4-0BFC-D90B-8996-BBA328086C10}"/>
                </a:ext>
              </a:extLst>
            </p:cNvPr>
            <p:cNvSpPr/>
            <p:nvPr/>
          </p:nvSpPr>
          <p:spPr>
            <a:xfrm>
              <a:off x="965689" y="1710571"/>
              <a:ext cx="32241" cy="32241"/>
            </a:xfrm>
            <a:custGeom>
              <a:avLst/>
              <a:gdLst/>
              <a:ahLst/>
              <a:cxnLst/>
              <a:rect l="l" t="t" r="r" b="b"/>
              <a:pathLst>
                <a:path w="1013" h="1013" extrusionOk="0">
                  <a:moveTo>
                    <a:pt x="500" y="346"/>
                  </a:moveTo>
                  <a:cubicBezTo>
                    <a:pt x="608" y="346"/>
                    <a:pt x="679" y="441"/>
                    <a:pt x="679" y="524"/>
                  </a:cubicBezTo>
                  <a:cubicBezTo>
                    <a:pt x="679" y="608"/>
                    <a:pt x="608" y="703"/>
                    <a:pt x="500" y="703"/>
                  </a:cubicBezTo>
                  <a:cubicBezTo>
                    <a:pt x="405" y="703"/>
                    <a:pt x="322" y="608"/>
                    <a:pt x="322" y="524"/>
                  </a:cubicBezTo>
                  <a:cubicBezTo>
                    <a:pt x="322" y="441"/>
                    <a:pt x="417" y="346"/>
                    <a:pt x="500" y="346"/>
                  </a:cubicBezTo>
                  <a:close/>
                  <a:moveTo>
                    <a:pt x="500" y="1"/>
                  </a:moveTo>
                  <a:cubicBezTo>
                    <a:pt x="227" y="1"/>
                    <a:pt x="0" y="227"/>
                    <a:pt x="0" y="513"/>
                  </a:cubicBezTo>
                  <a:cubicBezTo>
                    <a:pt x="0" y="786"/>
                    <a:pt x="227" y="1013"/>
                    <a:pt x="500" y="1013"/>
                  </a:cubicBezTo>
                  <a:cubicBezTo>
                    <a:pt x="786" y="1013"/>
                    <a:pt x="1012" y="786"/>
                    <a:pt x="1012" y="513"/>
                  </a:cubicBezTo>
                  <a:cubicBezTo>
                    <a:pt x="1012" y="227"/>
                    <a:pt x="786" y="1"/>
                    <a:pt x="50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9446;p85">
              <a:extLst>
                <a:ext uri="{FF2B5EF4-FFF2-40B4-BE49-F238E27FC236}">
                  <a16:creationId xmlns:a16="http://schemas.microsoft.com/office/drawing/2014/main" id="{B5A041E5-6AE0-E245-CCCD-37BE741A81CE}"/>
                </a:ext>
              </a:extLst>
            </p:cNvPr>
            <p:cNvSpPr/>
            <p:nvPr/>
          </p:nvSpPr>
          <p:spPr>
            <a:xfrm>
              <a:off x="965689" y="1760604"/>
              <a:ext cx="32241" cy="31859"/>
            </a:xfrm>
            <a:custGeom>
              <a:avLst/>
              <a:gdLst/>
              <a:ahLst/>
              <a:cxnLst/>
              <a:rect l="l" t="t" r="r" b="b"/>
              <a:pathLst>
                <a:path w="1013" h="1001" extrusionOk="0">
                  <a:moveTo>
                    <a:pt x="500" y="322"/>
                  </a:moveTo>
                  <a:cubicBezTo>
                    <a:pt x="608" y="322"/>
                    <a:pt x="679" y="417"/>
                    <a:pt x="679" y="500"/>
                  </a:cubicBezTo>
                  <a:cubicBezTo>
                    <a:pt x="703" y="596"/>
                    <a:pt x="608" y="679"/>
                    <a:pt x="500" y="679"/>
                  </a:cubicBezTo>
                  <a:cubicBezTo>
                    <a:pt x="405" y="679"/>
                    <a:pt x="322" y="584"/>
                    <a:pt x="322" y="500"/>
                  </a:cubicBezTo>
                  <a:cubicBezTo>
                    <a:pt x="322" y="393"/>
                    <a:pt x="417" y="322"/>
                    <a:pt x="500" y="322"/>
                  </a:cubicBezTo>
                  <a:close/>
                  <a:moveTo>
                    <a:pt x="500" y="0"/>
                  </a:moveTo>
                  <a:cubicBezTo>
                    <a:pt x="227" y="0"/>
                    <a:pt x="0" y="215"/>
                    <a:pt x="0" y="500"/>
                  </a:cubicBezTo>
                  <a:cubicBezTo>
                    <a:pt x="0" y="786"/>
                    <a:pt x="227" y="1000"/>
                    <a:pt x="500" y="1000"/>
                  </a:cubicBezTo>
                  <a:cubicBezTo>
                    <a:pt x="786" y="1000"/>
                    <a:pt x="1012" y="786"/>
                    <a:pt x="1012" y="500"/>
                  </a:cubicBezTo>
                  <a:cubicBezTo>
                    <a:pt x="1012" y="215"/>
                    <a:pt x="786" y="0"/>
                    <a:pt x="50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9447;p85">
              <a:extLst>
                <a:ext uri="{FF2B5EF4-FFF2-40B4-BE49-F238E27FC236}">
                  <a16:creationId xmlns:a16="http://schemas.microsoft.com/office/drawing/2014/main" id="{0B6B1A7F-26C1-BF81-363B-B0EC492BEBA8}"/>
                </a:ext>
              </a:extLst>
            </p:cNvPr>
            <p:cNvSpPr/>
            <p:nvPr/>
          </p:nvSpPr>
          <p:spPr>
            <a:xfrm>
              <a:off x="1009643" y="1661302"/>
              <a:ext cx="59899" cy="10662"/>
            </a:xfrm>
            <a:custGeom>
              <a:avLst/>
              <a:gdLst/>
              <a:ahLst/>
              <a:cxnLst/>
              <a:rect l="l" t="t" r="r" b="b"/>
              <a:pathLst>
                <a:path w="1882" h="335" extrusionOk="0">
                  <a:moveTo>
                    <a:pt x="167" y="1"/>
                  </a:moveTo>
                  <a:cubicBezTo>
                    <a:pt x="72" y="1"/>
                    <a:pt x="0" y="72"/>
                    <a:pt x="0" y="167"/>
                  </a:cubicBezTo>
                  <a:cubicBezTo>
                    <a:pt x="0" y="263"/>
                    <a:pt x="72" y="334"/>
                    <a:pt x="167" y="334"/>
                  </a:cubicBezTo>
                  <a:lnTo>
                    <a:pt x="1715" y="334"/>
                  </a:lnTo>
                  <a:cubicBezTo>
                    <a:pt x="1798" y="334"/>
                    <a:pt x="1882" y="263"/>
                    <a:pt x="1882" y="167"/>
                  </a:cubicBezTo>
                  <a:cubicBezTo>
                    <a:pt x="1882" y="72"/>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9448;p85">
              <a:extLst>
                <a:ext uri="{FF2B5EF4-FFF2-40B4-BE49-F238E27FC236}">
                  <a16:creationId xmlns:a16="http://schemas.microsoft.com/office/drawing/2014/main" id="{E0149ECF-A975-824F-2A4E-AAE4102B03A0}"/>
                </a:ext>
              </a:extLst>
            </p:cNvPr>
            <p:cNvSpPr/>
            <p:nvPr/>
          </p:nvSpPr>
          <p:spPr>
            <a:xfrm>
              <a:off x="1009643" y="1683677"/>
              <a:ext cx="98188" cy="10630"/>
            </a:xfrm>
            <a:custGeom>
              <a:avLst/>
              <a:gdLst/>
              <a:ahLst/>
              <a:cxnLst/>
              <a:rect l="l" t="t" r="r" b="b"/>
              <a:pathLst>
                <a:path w="3085" h="334" extrusionOk="0">
                  <a:moveTo>
                    <a:pt x="167" y="0"/>
                  </a:moveTo>
                  <a:cubicBezTo>
                    <a:pt x="72" y="0"/>
                    <a:pt x="0" y="72"/>
                    <a:pt x="0" y="167"/>
                  </a:cubicBezTo>
                  <a:cubicBezTo>
                    <a:pt x="0" y="250"/>
                    <a:pt x="72" y="334"/>
                    <a:pt x="167" y="334"/>
                  </a:cubicBezTo>
                  <a:lnTo>
                    <a:pt x="2917" y="334"/>
                  </a:lnTo>
                  <a:cubicBezTo>
                    <a:pt x="3013" y="334"/>
                    <a:pt x="3084" y="250"/>
                    <a:pt x="3084" y="167"/>
                  </a:cubicBezTo>
                  <a:cubicBezTo>
                    <a:pt x="3084" y="72"/>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9449;p85">
              <a:extLst>
                <a:ext uri="{FF2B5EF4-FFF2-40B4-BE49-F238E27FC236}">
                  <a16:creationId xmlns:a16="http://schemas.microsoft.com/office/drawing/2014/main" id="{0A0BFD53-4C18-44E7-A809-1EB5CCE37BDA}"/>
                </a:ext>
              </a:extLst>
            </p:cNvPr>
            <p:cNvSpPr/>
            <p:nvPr/>
          </p:nvSpPr>
          <p:spPr>
            <a:xfrm>
              <a:off x="1009643" y="1710571"/>
              <a:ext cx="59899" cy="10630"/>
            </a:xfrm>
            <a:custGeom>
              <a:avLst/>
              <a:gdLst/>
              <a:ahLst/>
              <a:cxnLst/>
              <a:rect l="l" t="t" r="r" b="b"/>
              <a:pathLst>
                <a:path w="1882" h="334" extrusionOk="0">
                  <a:moveTo>
                    <a:pt x="167" y="1"/>
                  </a:moveTo>
                  <a:cubicBezTo>
                    <a:pt x="72" y="1"/>
                    <a:pt x="0" y="84"/>
                    <a:pt x="0" y="167"/>
                  </a:cubicBezTo>
                  <a:cubicBezTo>
                    <a:pt x="0" y="263"/>
                    <a:pt x="72" y="334"/>
                    <a:pt x="167" y="334"/>
                  </a:cubicBezTo>
                  <a:lnTo>
                    <a:pt x="1715" y="334"/>
                  </a:lnTo>
                  <a:cubicBezTo>
                    <a:pt x="1798" y="334"/>
                    <a:pt x="1882" y="263"/>
                    <a:pt x="1882" y="167"/>
                  </a:cubicBezTo>
                  <a:cubicBezTo>
                    <a:pt x="1882" y="84"/>
                    <a:pt x="1798" y="1"/>
                    <a:pt x="171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9450;p85">
              <a:extLst>
                <a:ext uri="{FF2B5EF4-FFF2-40B4-BE49-F238E27FC236}">
                  <a16:creationId xmlns:a16="http://schemas.microsoft.com/office/drawing/2014/main" id="{D13D24BD-D529-8BC3-15B1-5E66C006E3C2}"/>
                </a:ext>
              </a:extLst>
            </p:cNvPr>
            <p:cNvSpPr/>
            <p:nvPr/>
          </p:nvSpPr>
          <p:spPr>
            <a:xfrm>
              <a:off x="1009643" y="1732946"/>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9451;p85">
              <a:extLst>
                <a:ext uri="{FF2B5EF4-FFF2-40B4-BE49-F238E27FC236}">
                  <a16:creationId xmlns:a16="http://schemas.microsoft.com/office/drawing/2014/main" id="{E666DB88-B698-264B-E67B-C3F6EBAF57FD}"/>
                </a:ext>
              </a:extLst>
            </p:cNvPr>
            <p:cNvSpPr/>
            <p:nvPr/>
          </p:nvSpPr>
          <p:spPr>
            <a:xfrm>
              <a:off x="1009643" y="1760604"/>
              <a:ext cx="59899" cy="10248"/>
            </a:xfrm>
            <a:custGeom>
              <a:avLst/>
              <a:gdLst/>
              <a:ahLst/>
              <a:cxnLst/>
              <a:rect l="l" t="t" r="r" b="b"/>
              <a:pathLst>
                <a:path w="1882" h="322" extrusionOk="0">
                  <a:moveTo>
                    <a:pt x="167" y="0"/>
                  </a:moveTo>
                  <a:cubicBezTo>
                    <a:pt x="72" y="0"/>
                    <a:pt x="0" y="72"/>
                    <a:pt x="0" y="155"/>
                  </a:cubicBezTo>
                  <a:cubicBezTo>
                    <a:pt x="0" y="250"/>
                    <a:pt x="72" y="322"/>
                    <a:pt x="167" y="322"/>
                  </a:cubicBezTo>
                  <a:lnTo>
                    <a:pt x="1715" y="322"/>
                  </a:lnTo>
                  <a:cubicBezTo>
                    <a:pt x="1798" y="322"/>
                    <a:pt x="1882" y="250"/>
                    <a:pt x="1882" y="155"/>
                  </a:cubicBezTo>
                  <a:cubicBezTo>
                    <a:pt x="1882" y="72"/>
                    <a:pt x="1798" y="0"/>
                    <a:pt x="171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9452;p85">
              <a:extLst>
                <a:ext uri="{FF2B5EF4-FFF2-40B4-BE49-F238E27FC236}">
                  <a16:creationId xmlns:a16="http://schemas.microsoft.com/office/drawing/2014/main" id="{0F0D132C-8331-67B4-D11C-669466AAA4D4}"/>
                </a:ext>
              </a:extLst>
            </p:cNvPr>
            <p:cNvSpPr/>
            <p:nvPr/>
          </p:nvSpPr>
          <p:spPr>
            <a:xfrm>
              <a:off x="1009643" y="1782183"/>
              <a:ext cx="98188" cy="10662"/>
            </a:xfrm>
            <a:custGeom>
              <a:avLst/>
              <a:gdLst/>
              <a:ahLst/>
              <a:cxnLst/>
              <a:rect l="l" t="t" r="r" b="b"/>
              <a:pathLst>
                <a:path w="3085" h="335" extrusionOk="0">
                  <a:moveTo>
                    <a:pt x="167" y="1"/>
                  </a:moveTo>
                  <a:cubicBezTo>
                    <a:pt x="72" y="1"/>
                    <a:pt x="0" y="72"/>
                    <a:pt x="0" y="168"/>
                  </a:cubicBezTo>
                  <a:cubicBezTo>
                    <a:pt x="0" y="251"/>
                    <a:pt x="72" y="334"/>
                    <a:pt x="167" y="334"/>
                  </a:cubicBezTo>
                  <a:lnTo>
                    <a:pt x="2917" y="334"/>
                  </a:lnTo>
                  <a:cubicBezTo>
                    <a:pt x="3013" y="334"/>
                    <a:pt x="3084" y="251"/>
                    <a:pt x="3084" y="168"/>
                  </a:cubicBezTo>
                  <a:cubicBezTo>
                    <a:pt x="3084" y="72"/>
                    <a:pt x="3013" y="1"/>
                    <a:pt x="291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9453;p85">
              <a:extLst>
                <a:ext uri="{FF2B5EF4-FFF2-40B4-BE49-F238E27FC236}">
                  <a16:creationId xmlns:a16="http://schemas.microsoft.com/office/drawing/2014/main" id="{E28344CF-E62C-2F6F-7824-64AD64356D15}"/>
                </a:ext>
              </a:extLst>
            </p:cNvPr>
            <p:cNvSpPr/>
            <p:nvPr/>
          </p:nvSpPr>
          <p:spPr>
            <a:xfrm>
              <a:off x="1009643" y="1579473"/>
              <a:ext cx="98188" cy="10630"/>
            </a:xfrm>
            <a:custGeom>
              <a:avLst/>
              <a:gdLst/>
              <a:ahLst/>
              <a:cxnLst/>
              <a:rect l="l" t="t" r="r" b="b"/>
              <a:pathLst>
                <a:path w="3085" h="334" extrusionOk="0">
                  <a:moveTo>
                    <a:pt x="167" y="0"/>
                  </a:moveTo>
                  <a:cubicBezTo>
                    <a:pt x="72" y="0"/>
                    <a:pt x="0" y="71"/>
                    <a:pt x="0" y="167"/>
                  </a:cubicBezTo>
                  <a:cubicBezTo>
                    <a:pt x="0" y="250"/>
                    <a:pt x="72" y="333"/>
                    <a:pt x="167" y="333"/>
                  </a:cubicBezTo>
                  <a:lnTo>
                    <a:pt x="2917" y="333"/>
                  </a:lnTo>
                  <a:cubicBezTo>
                    <a:pt x="3013" y="333"/>
                    <a:pt x="3084" y="250"/>
                    <a:pt x="3084" y="167"/>
                  </a:cubicBezTo>
                  <a:cubicBezTo>
                    <a:pt x="3084" y="71"/>
                    <a:pt x="3013" y="0"/>
                    <a:pt x="291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9454;p85">
              <a:extLst>
                <a:ext uri="{FF2B5EF4-FFF2-40B4-BE49-F238E27FC236}">
                  <a16:creationId xmlns:a16="http://schemas.microsoft.com/office/drawing/2014/main" id="{C61E920B-CB55-4B14-7688-81D9B2FE440F}"/>
                </a:ext>
              </a:extLst>
            </p:cNvPr>
            <p:cNvSpPr/>
            <p:nvPr/>
          </p:nvSpPr>
          <p:spPr>
            <a:xfrm>
              <a:off x="965689" y="1628711"/>
              <a:ext cx="142142" cy="10662"/>
            </a:xfrm>
            <a:custGeom>
              <a:avLst/>
              <a:gdLst/>
              <a:ahLst/>
              <a:cxnLst/>
              <a:rect l="l" t="t" r="r" b="b"/>
              <a:pathLst>
                <a:path w="4466" h="335" extrusionOk="0">
                  <a:moveTo>
                    <a:pt x="155" y="1"/>
                  </a:moveTo>
                  <a:cubicBezTo>
                    <a:pt x="72" y="1"/>
                    <a:pt x="0" y="72"/>
                    <a:pt x="0" y="168"/>
                  </a:cubicBezTo>
                  <a:cubicBezTo>
                    <a:pt x="0" y="251"/>
                    <a:pt x="72" y="334"/>
                    <a:pt x="155" y="334"/>
                  </a:cubicBezTo>
                  <a:lnTo>
                    <a:pt x="4298" y="334"/>
                  </a:lnTo>
                  <a:cubicBezTo>
                    <a:pt x="4394" y="334"/>
                    <a:pt x="4465" y="251"/>
                    <a:pt x="4465" y="168"/>
                  </a:cubicBezTo>
                  <a:cubicBezTo>
                    <a:pt x="4465" y="72"/>
                    <a:pt x="4394" y="1"/>
                    <a:pt x="4298"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9455;p85">
              <a:extLst>
                <a:ext uri="{FF2B5EF4-FFF2-40B4-BE49-F238E27FC236}">
                  <a16:creationId xmlns:a16="http://schemas.microsoft.com/office/drawing/2014/main" id="{AE49978D-8226-E99E-4045-1D6B252AE191}"/>
                </a:ext>
              </a:extLst>
            </p:cNvPr>
            <p:cNvSpPr/>
            <p:nvPr/>
          </p:nvSpPr>
          <p:spPr>
            <a:xfrm>
              <a:off x="1009643" y="1601434"/>
              <a:ext cx="26926" cy="10280"/>
            </a:xfrm>
            <a:custGeom>
              <a:avLst/>
              <a:gdLst/>
              <a:ahLst/>
              <a:cxnLst/>
              <a:rect l="l" t="t" r="r" b="b"/>
              <a:pathLst>
                <a:path w="846" h="323" extrusionOk="0">
                  <a:moveTo>
                    <a:pt x="167" y="1"/>
                  </a:moveTo>
                  <a:cubicBezTo>
                    <a:pt x="72" y="1"/>
                    <a:pt x="0" y="72"/>
                    <a:pt x="0" y="155"/>
                  </a:cubicBezTo>
                  <a:cubicBezTo>
                    <a:pt x="0" y="251"/>
                    <a:pt x="72" y="322"/>
                    <a:pt x="167" y="322"/>
                  </a:cubicBezTo>
                  <a:lnTo>
                    <a:pt x="691" y="322"/>
                  </a:lnTo>
                  <a:cubicBezTo>
                    <a:pt x="774" y="322"/>
                    <a:pt x="846" y="251"/>
                    <a:pt x="846" y="155"/>
                  </a:cubicBezTo>
                  <a:cubicBezTo>
                    <a:pt x="846" y="72"/>
                    <a:pt x="762"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9456;p85">
              <a:extLst>
                <a:ext uri="{FF2B5EF4-FFF2-40B4-BE49-F238E27FC236}">
                  <a16:creationId xmlns:a16="http://schemas.microsoft.com/office/drawing/2014/main" id="{A44C27B2-26BE-1060-8ADD-173ADD0F0671}"/>
                </a:ext>
              </a:extLst>
            </p:cNvPr>
            <p:cNvSpPr/>
            <p:nvPr/>
          </p:nvSpPr>
          <p:spPr>
            <a:xfrm>
              <a:off x="1047550" y="1601434"/>
              <a:ext cx="26926" cy="10280"/>
            </a:xfrm>
            <a:custGeom>
              <a:avLst/>
              <a:gdLst/>
              <a:ahLst/>
              <a:cxnLst/>
              <a:rect l="l" t="t" r="r" b="b"/>
              <a:pathLst>
                <a:path w="846" h="323" extrusionOk="0">
                  <a:moveTo>
                    <a:pt x="167" y="1"/>
                  </a:moveTo>
                  <a:cubicBezTo>
                    <a:pt x="71" y="1"/>
                    <a:pt x="0" y="72"/>
                    <a:pt x="0" y="155"/>
                  </a:cubicBezTo>
                  <a:cubicBezTo>
                    <a:pt x="0" y="251"/>
                    <a:pt x="71" y="322"/>
                    <a:pt x="167" y="322"/>
                  </a:cubicBezTo>
                  <a:lnTo>
                    <a:pt x="691" y="322"/>
                  </a:lnTo>
                  <a:cubicBezTo>
                    <a:pt x="774" y="322"/>
                    <a:pt x="845" y="251"/>
                    <a:pt x="845" y="155"/>
                  </a:cubicBezTo>
                  <a:cubicBezTo>
                    <a:pt x="845" y="72"/>
                    <a:pt x="774" y="1"/>
                    <a:pt x="691"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9457;p85">
              <a:extLst>
                <a:ext uri="{FF2B5EF4-FFF2-40B4-BE49-F238E27FC236}">
                  <a16:creationId xmlns:a16="http://schemas.microsoft.com/office/drawing/2014/main" id="{B7926B7A-6197-7F06-AF36-58BE1CA0B8E6}"/>
                </a:ext>
              </a:extLst>
            </p:cNvPr>
            <p:cNvSpPr/>
            <p:nvPr/>
          </p:nvSpPr>
          <p:spPr>
            <a:xfrm>
              <a:off x="966071" y="1579473"/>
              <a:ext cx="32241" cy="32241"/>
            </a:xfrm>
            <a:custGeom>
              <a:avLst/>
              <a:gdLst/>
              <a:ahLst/>
              <a:cxnLst/>
              <a:rect l="l" t="t" r="r" b="b"/>
              <a:pathLst>
                <a:path w="1013" h="1013" extrusionOk="0">
                  <a:moveTo>
                    <a:pt x="691" y="310"/>
                  </a:moveTo>
                  <a:lnTo>
                    <a:pt x="691" y="691"/>
                  </a:lnTo>
                  <a:lnTo>
                    <a:pt x="310" y="691"/>
                  </a:lnTo>
                  <a:lnTo>
                    <a:pt x="310" y="310"/>
                  </a:lnTo>
                  <a:close/>
                  <a:moveTo>
                    <a:pt x="167" y="0"/>
                  </a:moveTo>
                  <a:cubicBezTo>
                    <a:pt x="72" y="0"/>
                    <a:pt x="0" y="71"/>
                    <a:pt x="0" y="167"/>
                  </a:cubicBezTo>
                  <a:lnTo>
                    <a:pt x="0" y="845"/>
                  </a:lnTo>
                  <a:cubicBezTo>
                    <a:pt x="0" y="941"/>
                    <a:pt x="72" y="1012"/>
                    <a:pt x="167" y="1012"/>
                  </a:cubicBezTo>
                  <a:lnTo>
                    <a:pt x="846" y="1012"/>
                  </a:lnTo>
                  <a:cubicBezTo>
                    <a:pt x="941" y="1012"/>
                    <a:pt x="1012" y="941"/>
                    <a:pt x="1012" y="845"/>
                  </a:cubicBezTo>
                  <a:lnTo>
                    <a:pt x="1012" y="167"/>
                  </a:lnTo>
                  <a:cubicBezTo>
                    <a:pt x="1000" y="71"/>
                    <a:pt x="941" y="0"/>
                    <a:pt x="84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79" name="Google Shape;10061;p85">
            <a:extLst>
              <a:ext uri="{FF2B5EF4-FFF2-40B4-BE49-F238E27FC236}">
                <a16:creationId xmlns:a16="http://schemas.microsoft.com/office/drawing/2014/main" id="{02EAAEA3-503A-BABE-7744-6719B35ED65A}"/>
              </a:ext>
            </a:extLst>
          </p:cNvPr>
          <p:cNvGrpSpPr/>
          <p:nvPr/>
        </p:nvGrpSpPr>
        <p:grpSpPr>
          <a:xfrm>
            <a:off x="1219621" y="1547087"/>
            <a:ext cx="300496" cy="481811"/>
            <a:chOff x="6264109" y="4279432"/>
            <a:chExt cx="225498" cy="361560"/>
          </a:xfrm>
          <a:solidFill>
            <a:schemeClr val="bg1"/>
          </a:solidFill>
        </p:grpSpPr>
        <p:sp>
          <p:nvSpPr>
            <p:cNvPr id="1980" name="Google Shape;10062;p85">
              <a:extLst>
                <a:ext uri="{FF2B5EF4-FFF2-40B4-BE49-F238E27FC236}">
                  <a16:creationId xmlns:a16="http://schemas.microsoft.com/office/drawing/2014/main" id="{00D8A416-8A9C-E652-9369-17B68544CCC8}"/>
                </a:ext>
              </a:extLst>
            </p:cNvPr>
            <p:cNvSpPr/>
            <p:nvPr/>
          </p:nvSpPr>
          <p:spPr>
            <a:xfrm>
              <a:off x="6264109" y="4279432"/>
              <a:ext cx="225498" cy="361560"/>
            </a:xfrm>
            <a:custGeom>
              <a:avLst/>
              <a:gdLst/>
              <a:ahLst/>
              <a:cxnLst/>
              <a:rect l="l" t="t" r="r" b="b"/>
              <a:pathLst>
                <a:path w="7085" h="11360" extrusionOk="0">
                  <a:moveTo>
                    <a:pt x="6716" y="870"/>
                  </a:moveTo>
                  <a:cubicBezTo>
                    <a:pt x="6716" y="870"/>
                    <a:pt x="6728" y="870"/>
                    <a:pt x="6728" y="882"/>
                  </a:cubicBezTo>
                  <a:lnTo>
                    <a:pt x="6728" y="1239"/>
                  </a:lnTo>
                  <a:lnTo>
                    <a:pt x="6751" y="1239"/>
                  </a:lnTo>
                  <a:lnTo>
                    <a:pt x="6192" y="1251"/>
                  </a:lnTo>
                  <a:cubicBezTo>
                    <a:pt x="6108" y="1251"/>
                    <a:pt x="6037" y="1322"/>
                    <a:pt x="6037" y="1418"/>
                  </a:cubicBezTo>
                  <a:cubicBezTo>
                    <a:pt x="6037" y="1501"/>
                    <a:pt x="6108" y="1584"/>
                    <a:pt x="6192" y="1584"/>
                  </a:cubicBezTo>
                  <a:lnTo>
                    <a:pt x="6394" y="1584"/>
                  </a:lnTo>
                  <a:lnTo>
                    <a:pt x="6394" y="7454"/>
                  </a:lnTo>
                  <a:cubicBezTo>
                    <a:pt x="6394" y="7454"/>
                    <a:pt x="6394" y="7478"/>
                    <a:pt x="6370" y="7478"/>
                  </a:cubicBezTo>
                  <a:lnTo>
                    <a:pt x="679" y="7478"/>
                  </a:lnTo>
                  <a:cubicBezTo>
                    <a:pt x="679" y="7478"/>
                    <a:pt x="655" y="7478"/>
                    <a:pt x="655" y="7454"/>
                  </a:cubicBezTo>
                  <a:lnTo>
                    <a:pt x="655" y="1584"/>
                  </a:lnTo>
                  <a:lnTo>
                    <a:pt x="5477" y="1584"/>
                  </a:lnTo>
                  <a:cubicBezTo>
                    <a:pt x="5573" y="1584"/>
                    <a:pt x="5644" y="1501"/>
                    <a:pt x="5644" y="1418"/>
                  </a:cubicBezTo>
                  <a:cubicBezTo>
                    <a:pt x="5644" y="1322"/>
                    <a:pt x="5573" y="1251"/>
                    <a:pt x="5477" y="1251"/>
                  </a:cubicBezTo>
                  <a:lnTo>
                    <a:pt x="322" y="1251"/>
                  </a:lnTo>
                  <a:cubicBezTo>
                    <a:pt x="322" y="1251"/>
                    <a:pt x="298" y="1251"/>
                    <a:pt x="298" y="1239"/>
                  </a:cubicBezTo>
                  <a:lnTo>
                    <a:pt x="298" y="882"/>
                  </a:lnTo>
                  <a:cubicBezTo>
                    <a:pt x="298" y="882"/>
                    <a:pt x="298" y="870"/>
                    <a:pt x="322" y="870"/>
                  </a:cubicBezTo>
                  <a:close/>
                  <a:moveTo>
                    <a:pt x="5358" y="7811"/>
                  </a:moveTo>
                  <a:lnTo>
                    <a:pt x="5858" y="10335"/>
                  </a:lnTo>
                  <a:lnTo>
                    <a:pt x="3691" y="10335"/>
                  </a:lnTo>
                  <a:lnTo>
                    <a:pt x="3691" y="8371"/>
                  </a:lnTo>
                  <a:cubicBezTo>
                    <a:pt x="3691" y="8276"/>
                    <a:pt x="3620" y="8204"/>
                    <a:pt x="3537" y="8204"/>
                  </a:cubicBezTo>
                  <a:cubicBezTo>
                    <a:pt x="3441" y="8204"/>
                    <a:pt x="3370" y="8276"/>
                    <a:pt x="3370" y="8371"/>
                  </a:cubicBezTo>
                  <a:lnTo>
                    <a:pt x="3370" y="10335"/>
                  </a:lnTo>
                  <a:lnTo>
                    <a:pt x="1215" y="10335"/>
                  </a:lnTo>
                  <a:lnTo>
                    <a:pt x="1715" y="7811"/>
                  </a:lnTo>
                  <a:close/>
                  <a:moveTo>
                    <a:pt x="3549" y="1"/>
                  </a:moveTo>
                  <a:cubicBezTo>
                    <a:pt x="3453" y="1"/>
                    <a:pt x="3382" y="72"/>
                    <a:pt x="3382" y="168"/>
                  </a:cubicBezTo>
                  <a:lnTo>
                    <a:pt x="3382" y="537"/>
                  </a:lnTo>
                  <a:lnTo>
                    <a:pt x="346" y="537"/>
                  </a:lnTo>
                  <a:cubicBezTo>
                    <a:pt x="155" y="537"/>
                    <a:pt x="0" y="691"/>
                    <a:pt x="0" y="882"/>
                  </a:cubicBezTo>
                  <a:lnTo>
                    <a:pt x="0" y="1239"/>
                  </a:lnTo>
                  <a:cubicBezTo>
                    <a:pt x="0" y="1430"/>
                    <a:pt x="155" y="1584"/>
                    <a:pt x="346" y="1584"/>
                  </a:cubicBezTo>
                  <a:lnTo>
                    <a:pt x="358" y="1584"/>
                  </a:lnTo>
                  <a:lnTo>
                    <a:pt x="358" y="7454"/>
                  </a:lnTo>
                  <a:cubicBezTo>
                    <a:pt x="358" y="7645"/>
                    <a:pt x="512" y="7799"/>
                    <a:pt x="703" y="7799"/>
                  </a:cubicBezTo>
                  <a:lnTo>
                    <a:pt x="1382" y="7799"/>
                  </a:lnTo>
                  <a:lnTo>
                    <a:pt x="715" y="11157"/>
                  </a:lnTo>
                  <a:cubicBezTo>
                    <a:pt x="703" y="11252"/>
                    <a:pt x="762" y="11347"/>
                    <a:pt x="858" y="11359"/>
                  </a:cubicBezTo>
                  <a:lnTo>
                    <a:pt x="882" y="11359"/>
                  </a:lnTo>
                  <a:cubicBezTo>
                    <a:pt x="953" y="11359"/>
                    <a:pt x="1036" y="11300"/>
                    <a:pt x="1048" y="11217"/>
                  </a:cubicBezTo>
                  <a:lnTo>
                    <a:pt x="1167" y="10645"/>
                  </a:lnTo>
                  <a:lnTo>
                    <a:pt x="3382" y="10645"/>
                  </a:lnTo>
                  <a:lnTo>
                    <a:pt x="3382" y="11193"/>
                  </a:lnTo>
                  <a:cubicBezTo>
                    <a:pt x="3382" y="11288"/>
                    <a:pt x="3453" y="11359"/>
                    <a:pt x="3549" y="11359"/>
                  </a:cubicBezTo>
                  <a:cubicBezTo>
                    <a:pt x="3632" y="11359"/>
                    <a:pt x="3703" y="11288"/>
                    <a:pt x="3703" y="11193"/>
                  </a:cubicBezTo>
                  <a:lnTo>
                    <a:pt x="3703" y="10645"/>
                  </a:lnTo>
                  <a:lnTo>
                    <a:pt x="5930" y="10645"/>
                  </a:lnTo>
                  <a:lnTo>
                    <a:pt x="6049" y="11217"/>
                  </a:lnTo>
                  <a:cubicBezTo>
                    <a:pt x="6061" y="11300"/>
                    <a:pt x="6132" y="11359"/>
                    <a:pt x="6204" y="11359"/>
                  </a:cubicBezTo>
                  <a:lnTo>
                    <a:pt x="6239" y="11359"/>
                  </a:lnTo>
                  <a:cubicBezTo>
                    <a:pt x="6323" y="11336"/>
                    <a:pt x="6382" y="11252"/>
                    <a:pt x="6370" y="11157"/>
                  </a:cubicBezTo>
                  <a:lnTo>
                    <a:pt x="5704" y="7799"/>
                  </a:lnTo>
                  <a:lnTo>
                    <a:pt x="6382" y="7799"/>
                  </a:lnTo>
                  <a:cubicBezTo>
                    <a:pt x="6585" y="7799"/>
                    <a:pt x="6728" y="7645"/>
                    <a:pt x="6728" y="7454"/>
                  </a:cubicBezTo>
                  <a:lnTo>
                    <a:pt x="6728" y="1584"/>
                  </a:lnTo>
                  <a:lnTo>
                    <a:pt x="6739" y="1584"/>
                  </a:lnTo>
                  <a:cubicBezTo>
                    <a:pt x="6942" y="1584"/>
                    <a:pt x="7085" y="1430"/>
                    <a:pt x="7085" y="1239"/>
                  </a:cubicBezTo>
                  <a:lnTo>
                    <a:pt x="7085" y="882"/>
                  </a:lnTo>
                  <a:cubicBezTo>
                    <a:pt x="7085" y="691"/>
                    <a:pt x="6930" y="537"/>
                    <a:pt x="6751" y="537"/>
                  </a:cubicBezTo>
                  <a:lnTo>
                    <a:pt x="3715" y="537"/>
                  </a:lnTo>
                  <a:lnTo>
                    <a:pt x="3715" y="168"/>
                  </a:lnTo>
                  <a:cubicBezTo>
                    <a:pt x="3715" y="72"/>
                    <a:pt x="3632" y="1"/>
                    <a:pt x="3549" y="1"/>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0063;p85">
              <a:extLst>
                <a:ext uri="{FF2B5EF4-FFF2-40B4-BE49-F238E27FC236}">
                  <a16:creationId xmlns:a16="http://schemas.microsoft.com/office/drawing/2014/main" id="{A96E148B-C505-71AF-E863-CA57C5461EBE}"/>
                </a:ext>
              </a:extLst>
            </p:cNvPr>
            <p:cNvSpPr/>
            <p:nvPr/>
          </p:nvSpPr>
          <p:spPr>
            <a:xfrm>
              <a:off x="6303129" y="4370395"/>
              <a:ext cx="146693" cy="106495"/>
            </a:xfrm>
            <a:custGeom>
              <a:avLst/>
              <a:gdLst/>
              <a:ahLst/>
              <a:cxnLst/>
              <a:rect l="l" t="t" r="r" b="b"/>
              <a:pathLst>
                <a:path w="4609" h="3346" extrusionOk="0">
                  <a:moveTo>
                    <a:pt x="3561" y="0"/>
                  </a:moveTo>
                  <a:cubicBezTo>
                    <a:pt x="3466" y="0"/>
                    <a:pt x="3394" y="72"/>
                    <a:pt x="3394" y="167"/>
                  </a:cubicBezTo>
                  <a:cubicBezTo>
                    <a:pt x="3394" y="250"/>
                    <a:pt x="3466" y="334"/>
                    <a:pt x="3561" y="334"/>
                  </a:cubicBezTo>
                  <a:lnTo>
                    <a:pt x="4049" y="334"/>
                  </a:lnTo>
                  <a:lnTo>
                    <a:pt x="2406" y="1965"/>
                  </a:lnTo>
                  <a:lnTo>
                    <a:pt x="2394" y="1965"/>
                  </a:lnTo>
                  <a:lnTo>
                    <a:pt x="2025" y="1596"/>
                  </a:lnTo>
                  <a:cubicBezTo>
                    <a:pt x="1959" y="1530"/>
                    <a:pt x="1870" y="1498"/>
                    <a:pt x="1781" y="1498"/>
                  </a:cubicBezTo>
                  <a:cubicBezTo>
                    <a:pt x="1692" y="1498"/>
                    <a:pt x="1602" y="1530"/>
                    <a:pt x="1537" y="1596"/>
                  </a:cubicBezTo>
                  <a:lnTo>
                    <a:pt x="60" y="3072"/>
                  </a:lnTo>
                  <a:cubicBezTo>
                    <a:pt x="1" y="3132"/>
                    <a:pt x="1" y="3227"/>
                    <a:pt x="60" y="3310"/>
                  </a:cubicBezTo>
                  <a:cubicBezTo>
                    <a:pt x="84" y="3334"/>
                    <a:pt x="132" y="3346"/>
                    <a:pt x="179" y="3346"/>
                  </a:cubicBezTo>
                  <a:cubicBezTo>
                    <a:pt x="227" y="3346"/>
                    <a:pt x="263" y="3334"/>
                    <a:pt x="298" y="3310"/>
                  </a:cubicBezTo>
                  <a:lnTo>
                    <a:pt x="1775" y="1834"/>
                  </a:lnTo>
                  <a:lnTo>
                    <a:pt x="1787" y="1834"/>
                  </a:lnTo>
                  <a:lnTo>
                    <a:pt x="2156" y="2203"/>
                  </a:lnTo>
                  <a:cubicBezTo>
                    <a:pt x="2215" y="2263"/>
                    <a:pt x="2311" y="2310"/>
                    <a:pt x="2394" y="2310"/>
                  </a:cubicBezTo>
                  <a:cubicBezTo>
                    <a:pt x="2477" y="2310"/>
                    <a:pt x="2573" y="2274"/>
                    <a:pt x="2632" y="2203"/>
                  </a:cubicBezTo>
                  <a:lnTo>
                    <a:pt x="4263" y="572"/>
                  </a:lnTo>
                  <a:lnTo>
                    <a:pt x="4263" y="1060"/>
                  </a:lnTo>
                  <a:cubicBezTo>
                    <a:pt x="4263" y="1143"/>
                    <a:pt x="4347" y="1227"/>
                    <a:pt x="4430" y="1227"/>
                  </a:cubicBezTo>
                  <a:cubicBezTo>
                    <a:pt x="4525" y="1227"/>
                    <a:pt x="4597" y="1143"/>
                    <a:pt x="4597" y="1060"/>
                  </a:cubicBezTo>
                  <a:lnTo>
                    <a:pt x="4597" y="167"/>
                  </a:lnTo>
                  <a:cubicBezTo>
                    <a:pt x="4609" y="72"/>
                    <a:pt x="4537" y="0"/>
                    <a:pt x="4454" y="0"/>
                  </a:cubicBezTo>
                  <a:close/>
                </a:path>
              </a:pathLst>
            </a:custGeom>
            <a:grpFill/>
            <a:ln>
              <a:solidFill>
                <a:schemeClr val="bg1"/>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2" name="Google Shape;10128;p85">
            <a:extLst>
              <a:ext uri="{FF2B5EF4-FFF2-40B4-BE49-F238E27FC236}">
                <a16:creationId xmlns:a16="http://schemas.microsoft.com/office/drawing/2014/main" id="{8226087D-2644-8FA9-EDE7-62B1102D0637}"/>
              </a:ext>
            </a:extLst>
          </p:cNvPr>
          <p:cNvGrpSpPr/>
          <p:nvPr/>
        </p:nvGrpSpPr>
        <p:grpSpPr>
          <a:xfrm>
            <a:off x="5384285" y="2407098"/>
            <a:ext cx="426329" cy="332375"/>
            <a:chOff x="2611458" y="3816374"/>
            <a:chExt cx="426329" cy="332375"/>
          </a:xfrm>
          <a:solidFill>
            <a:schemeClr val="bg1"/>
          </a:solidFill>
        </p:grpSpPr>
        <p:sp>
          <p:nvSpPr>
            <p:cNvPr id="1983" name="Google Shape;10129;p85">
              <a:extLst>
                <a:ext uri="{FF2B5EF4-FFF2-40B4-BE49-F238E27FC236}">
                  <a16:creationId xmlns:a16="http://schemas.microsoft.com/office/drawing/2014/main" id="{F4EBB1D9-8338-A088-1C1C-0FBA2B9A7DB0}"/>
                </a:ext>
              </a:extLst>
            </p:cNvPr>
            <p:cNvSpPr/>
            <p:nvPr/>
          </p:nvSpPr>
          <p:spPr>
            <a:xfrm>
              <a:off x="2611458" y="3816374"/>
              <a:ext cx="426329" cy="332375"/>
            </a:xfrm>
            <a:custGeom>
              <a:avLst/>
              <a:gdLst/>
              <a:ahLst/>
              <a:cxnLst/>
              <a:rect l="l" t="t" r="r" b="b"/>
              <a:pathLst>
                <a:path w="13395" h="10443" extrusionOk="0">
                  <a:moveTo>
                    <a:pt x="13002" y="429"/>
                  </a:moveTo>
                  <a:lnTo>
                    <a:pt x="12966" y="846"/>
                  </a:lnTo>
                  <a:lnTo>
                    <a:pt x="11418" y="846"/>
                  </a:lnTo>
                  <a:cubicBezTo>
                    <a:pt x="11299" y="846"/>
                    <a:pt x="11216" y="929"/>
                    <a:pt x="11216" y="1048"/>
                  </a:cubicBezTo>
                  <a:cubicBezTo>
                    <a:pt x="11216" y="1167"/>
                    <a:pt x="11299" y="1263"/>
                    <a:pt x="11418" y="1263"/>
                  </a:cubicBezTo>
                  <a:lnTo>
                    <a:pt x="12633" y="1263"/>
                  </a:lnTo>
                  <a:lnTo>
                    <a:pt x="12633" y="7501"/>
                  </a:lnTo>
                  <a:lnTo>
                    <a:pt x="5429" y="7501"/>
                  </a:lnTo>
                  <a:lnTo>
                    <a:pt x="5429" y="7287"/>
                  </a:lnTo>
                  <a:cubicBezTo>
                    <a:pt x="5429" y="7168"/>
                    <a:pt x="5334" y="7085"/>
                    <a:pt x="5215" y="7085"/>
                  </a:cubicBezTo>
                  <a:lnTo>
                    <a:pt x="4870" y="7085"/>
                  </a:lnTo>
                  <a:cubicBezTo>
                    <a:pt x="4834" y="6942"/>
                    <a:pt x="4786" y="6811"/>
                    <a:pt x="4715" y="6692"/>
                  </a:cubicBezTo>
                  <a:lnTo>
                    <a:pt x="4953" y="6454"/>
                  </a:lnTo>
                  <a:cubicBezTo>
                    <a:pt x="5036" y="6358"/>
                    <a:pt x="5036" y="6227"/>
                    <a:pt x="4953" y="6156"/>
                  </a:cubicBezTo>
                  <a:lnTo>
                    <a:pt x="4310" y="5513"/>
                  </a:lnTo>
                  <a:cubicBezTo>
                    <a:pt x="4263" y="5477"/>
                    <a:pt x="4215" y="5454"/>
                    <a:pt x="4155" y="5454"/>
                  </a:cubicBezTo>
                  <a:cubicBezTo>
                    <a:pt x="4096" y="5454"/>
                    <a:pt x="4060" y="5477"/>
                    <a:pt x="4013" y="5513"/>
                  </a:cubicBezTo>
                  <a:lnTo>
                    <a:pt x="3774" y="5751"/>
                  </a:lnTo>
                  <a:cubicBezTo>
                    <a:pt x="3655" y="5692"/>
                    <a:pt x="3524" y="5632"/>
                    <a:pt x="3382" y="5596"/>
                  </a:cubicBezTo>
                  <a:lnTo>
                    <a:pt x="3382" y="5251"/>
                  </a:lnTo>
                  <a:cubicBezTo>
                    <a:pt x="3382" y="5132"/>
                    <a:pt x="3298" y="5037"/>
                    <a:pt x="3179" y="5037"/>
                  </a:cubicBezTo>
                  <a:lnTo>
                    <a:pt x="2655" y="5037"/>
                  </a:lnTo>
                  <a:lnTo>
                    <a:pt x="2655" y="1274"/>
                  </a:lnTo>
                  <a:lnTo>
                    <a:pt x="10704" y="1274"/>
                  </a:lnTo>
                  <a:cubicBezTo>
                    <a:pt x="10823" y="1274"/>
                    <a:pt x="10918" y="1191"/>
                    <a:pt x="10918" y="1072"/>
                  </a:cubicBezTo>
                  <a:cubicBezTo>
                    <a:pt x="10918" y="953"/>
                    <a:pt x="10823" y="858"/>
                    <a:pt x="10704" y="858"/>
                  </a:cubicBezTo>
                  <a:lnTo>
                    <a:pt x="2310" y="858"/>
                  </a:lnTo>
                  <a:lnTo>
                    <a:pt x="2310" y="429"/>
                  </a:lnTo>
                  <a:close/>
                  <a:moveTo>
                    <a:pt x="12966" y="7918"/>
                  </a:moveTo>
                  <a:lnTo>
                    <a:pt x="12966" y="8347"/>
                  </a:lnTo>
                  <a:lnTo>
                    <a:pt x="5358" y="8347"/>
                  </a:lnTo>
                  <a:cubicBezTo>
                    <a:pt x="5394" y="8299"/>
                    <a:pt x="5417" y="8251"/>
                    <a:pt x="5417" y="8192"/>
                  </a:cubicBezTo>
                  <a:lnTo>
                    <a:pt x="5417" y="7954"/>
                  </a:lnTo>
                  <a:lnTo>
                    <a:pt x="12835" y="7954"/>
                  </a:lnTo>
                  <a:cubicBezTo>
                    <a:pt x="12883" y="7954"/>
                    <a:pt x="12930" y="7942"/>
                    <a:pt x="12954" y="7918"/>
                  </a:cubicBezTo>
                  <a:close/>
                  <a:moveTo>
                    <a:pt x="2953" y="5442"/>
                  </a:moveTo>
                  <a:lnTo>
                    <a:pt x="2953" y="5739"/>
                  </a:lnTo>
                  <a:cubicBezTo>
                    <a:pt x="2953" y="5846"/>
                    <a:pt x="3024" y="5918"/>
                    <a:pt x="3120" y="5954"/>
                  </a:cubicBezTo>
                  <a:cubicBezTo>
                    <a:pt x="3310" y="5989"/>
                    <a:pt x="3501" y="6073"/>
                    <a:pt x="3679" y="6192"/>
                  </a:cubicBezTo>
                  <a:cubicBezTo>
                    <a:pt x="3716" y="6215"/>
                    <a:pt x="3755" y="6225"/>
                    <a:pt x="3793" y="6225"/>
                  </a:cubicBezTo>
                  <a:cubicBezTo>
                    <a:pt x="3853" y="6225"/>
                    <a:pt x="3909" y="6200"/>
                    <a:pt x="3953" y="6156"/>
                  </a:cubicBezTo>
                  <a:lnTo>
                    <a:pt x="4155" y="5954"/>
                  </a:lnTo>
                  <a:lnTo>
                    <a:pt x="4501" y="6287"/>
                  </a:lnTo>
                  <a:lnTo>
                    <a:pt x="4298" y="6501"/>
                  </a:lnTo>
                  <a:cubicBezTo>
                    <a:pt x="4215" y="6573"/>
                    <a:pt x="4203" y="6680"/>
                    <a:pt x="4263" y="6763"/>
                  </a:cubicBezTo>
                  <a:cubicBezTo>
                    <a:pt x="4370" y="6942"/>
                    <a:pt x="4453" y="7144"/>
                    <a:pt x="4501" y="7335"/>
                  </a:cubicBezTo>
                  <a:cubicBezTo>
                    <a:pt x="4513" y="7418"/>
                    <a:pt x="4608" y="7501"/>
                    <a:pt x="4715" y="7501"/>
                  </a:cubicBezTo>
                  <a:lnTo>
                    <a:pt x="5013" y="7501"/>
                  </a:lnTo>
                  <a:lnTo>
                    <a:pt x="5013" y="7990"/>
                  </a:lnTo>
                  <a:lnTo>
                    <a:pt x="4715" y="7990"/>
                  </a:lnTo>
                  <a:cubicBezTo>
                    <a:pt x="4608" y="7990"/>
                    <a:pt x="4525" y="8061"/>
                    <a:pt x="4501" y="8156"/>
                  </a:cubicBezTo>
                  <a:cubicBezTo>
                    <a:pt x="4453" y="8347"/>
                    <a:pt x="4382" y="8537"/>
                    <a:pt x="4263" y="8716"/>
                  </a:cubicBezTo>
                  <a:cubicBezTo>
                    <a:pt x="4203" y="8811"/>
                    <a:pt x="4215" y="8906"/>
                    <a:pt x="4298" y="8990"/>
                  </a:cubicBezTo>
                  <a:lnTo>
                    <a:pt x="4501" y="9192"/>
                  </a:lnTo>
                  <a:lnTo>
                    <a:pt x="4155" y="9537"/>
                  </a:lnTo>
                  <a:lnTo>
                    <a:pt x="3953" y="9323"/>
                  </a:lnTo>
                  <a:cubicBezTo>
                    <a:pt x="3912" y="9282"/>
                    <a:pt x="3860" y="9261"/>
                    <a:pt x="3805" y="9261"/>
                  </a:cubicBezTo>
                  <a:cubicBezTo>
                    <a:pt x="3764" y="9261"/>
                    <a:pt x="3720" y="9273"/>
                    <a:pt x="3679" y="9299"/>
                  </a:cubicBezTo>
                  <a:cubicBezTo>
                    <a:pt x="3501" y="9394"/>
                    <a:pt x="3310" y="9490"/>
                    <a:pt x="3120" y="9537"/>
                  </a:cubicBezTo>
                  <a:cubicBezTo>
                    <a:pt x="3024" y="9549"/>
                    <a:pt x="2953" y="9633"/>
                    <a:pt x="2953" y="9740"/>
                  </a:cubicBezTo>
                  <a:lnTo>
                    <a:pt x="2953" y="10037"/>
                  </a:lnTo>
                  <a:lnTo>
                    <a:pt x="2465" y="10037"/>
                  </a:lnTo>
                  <a:lnTo>
                    <a:pt x="2465" y="9740"/>
                  </a:lnTo>
                  <a:cubicBezTo>
                    <a:pt x="2465" y="9633"/>
                    <a:pt x="2393" y="9561"/>
                    <a:pt x="2298" y="9537"/>
                  </a:cubicBezTo>
                  <a:cubicBezTo>
                    <a:pt x="2108" y="9490"/>
                    <a:pt x="1917" y="9418"/>
                    <a:pt x="1738" y="9299"/>
                  </a:cubicBezTo>
                  <a:cubicBezTo>
                    <a:pt x="1697" y="9273"/>
                    <a:pt x="1654" y="9261"/>
                    <a:pt x="1612" y="9261"/>
                  </a:cubicBezTo>
                  <a:cubicBezTo>
                    <a:pt x="1557" y="9261"/>
                    <a:pt x="1505" y="9282"/>
                    <a:pt x="1465" y="9323"/>
                  </a:cubicBezTo>
                  <a:lnTo>
                    <a:pt x="1262" y="9537"/>
                  </a:lnTo>
                  <a:lnTo>
                    <a:pt x="917" y="9192"/>
                  </a:lnTo>
                  <a:lnTo>
                    <a:pt x="1119" y="8990"/>
                  </a:lnTo>
                  <a:cubicBezTo>
                    <a:pt x="1203" y="8906"/>
                    <a:pt x="1215" y="8799"/>
                    <a:pt x="1155" y="8716"/>
                  </a:cubicBezTo>
                  <a:cubicBezTo>
                    <a:pt x="1048" y="8537"/>
                    <a:pt x="965" y="8347"/>
                    <a:pt x="917" y="8156"/>
                  </a:cubicBezTo>
                  <a:cubicBezTo>
                    <a:pt x="905" y="8061"/>
                    <a:pt x="810" y="7990"/>
                    <a:pt x="703" y="7990"/>
                  </a:cubicBezTo>
                  <a:lnTo>
                    <a:pt x="405" y="7990"/>
                  </a:lnTo>
                  <a:lnTo>
                    <a:pt x="405" y="7501"/>
                  </a:lnTo>
                  <a:lnTo>
                    <a:pt x="703" y="7501"/>
                  </a:lnTo>
                  <a:cubicBezTo>
                    <a:pt x="810" y="7501"/>
                    <a:pt x="881" y="7418"/>
                    <a:pt x="917" y="7335"/>
                  </a:cubicBezTo>
                  <a:cubicBezTo>
                    <a:pt x="965" y="7144"/>
                    <a:pt x="1036" y="6942"/>
                    <a:pt x="1155" y="6763"/>
                  </a:cubicBezTo>
                  <a:cubicBezTo>
                    <a:pt x="1215" y="6680"/>
                    <a:pt x="1203" y="6573"/>
                    <a:pt x="1119" y="6501"/>
                  </a:cubicBezTo>
                  <a:lnTo>
                    <a:pt x="917" y="6287"/>
                  </a:lnTo>
                  <a:lnTo>
                    <a:pt x="1262" y="5954"/>
                  </a:lnTo>
                  <a:lnTo>
                    <a:pt x="1465" y="6156"/>
                  </a:lnTo>
                  <a:cubicBezTo>
                    <a:pt x="1508" y="6200"/>
                    <a:pt x="1565" y="6225"/>
                    <a:pt x="1624" y="6225"/>
                  </a:cubicBezTo>
                  <a:cubicBezTo>
                    <a:pt x="1662" y="6225"/>
                    <a:pt x="1701" y="6215"/>
                    <a:pt x="1738" y="6192"/>
                  </a:cubicBezTo>
                  <a:cubicBezTo>
                    <a:pt x="1917" y="6085"/>
                    <a:pt x="2108" y="5989"/>
                    <a:pt x="2298" y="5954"/>
                  </a:cubicBezTo>
                  <a:cubicBezTo>
                    <a:pt x="2393" y="5930"/>
                    <a:pt x="2465" y="5846"/>
                    <a:pt x="2465" y="5739"/>
                  </a:cubicBezTo>
                  <a:lnTo>
                    <a:pt x="2465" y="5442"/>
                  </a:lnTo>
                  <a:close/>
                  <a:moveTo>
                    <a:pt x="2084" y="0"/>
                  </a:moveTo>
                  <a:cubicBezTo>
                    <a:pt x="1977" y="0"/>
                    <a:pt x="1881" y="84"/>
                    <a:pt x="1881" y="203"/>
                  </a:cubicBezTo>
                  <a:lnTo>
                    <a:pt x="1881" y="1048"/>
                  </a:lnTo>
                  <a:cubicBezTo>
                    <a:pt x="1881" y="1167"/>
                    <a:pt x="1977" y="1263"/>
                    <a:pt x="2084" y="1263"/>
                  </a:cubicBezTo>
                  <a:lnTo>
                    <a:pt x="2227" y="1263"/>
                  </a:lnTo>
                  <a:lnTo>
                    <a:pt x="2227" y="5037"/>
                  </a:lnTo>
                  <a:cubicBezTo>
                    <a:pt x="2119" y="5061"/>
                    <a:pt x="2048" y="5144"/>
                    <a:pt x="2048" y="5251"/>
                  </a:cubicBezTo>
                  <a:lnTo>
                    <a:pt x="2048" y="5584"/>
                  </a:lnTo>
                  <a:cubicBezTo>
                    <a:pt x="1905" y="5632"/>
                    <a:pt x="1774" y="5680"/>
                    <a:pt x="1655" y="5751"/>
                  </a:cubicBezTo>
                  <a:lnTo>
                    <a:pt x="1417" y="5513"/>
                  </a:lnTo>
                  <a:cubicBezTo>
                    <a:pt x="1369" y="5465"/>
                    <a:pt x="1334" y="5454"/>
                    <a:pt x="1274" y="5454"/>
                  </a:cubicBezTo>
                  <a:cubicBezTo>
                    <a:pt x="1215" y="5454"/>
                    <a:pt x="1167" y="5465"/>
                    <a:pt x="1119" y="5513"/>
                  </a:cubicBezTo>
                  <a:lnTo>
                    <a:pt x="476" y="6156"/>
                  </a:lnTo>
                  <a:cubicBezTo>
                    <a:pt x="393" y="6239"/>
                    <a:pt x="393" y="6382"/>
                    <a:pt x="476" y="6454"/>
                  </a:cubicBezTo>
                  <a:lnTo>
                    <a:pt x="715" y="6692"/>
                  </a:lnTo>
                  <a:cubicBezTo>
                    <a:pt x="655" y="6811"/>
                    <a:pt x="595" y="6942"/>
                    <a:pt x="560" y="7073"/>
                  </a:cubicBezTo>
                  <a:lnTo>
                    <a:pt x="214" y="7073"/>
                  </a:lnTo>
                  <a:cubicBezTo>
                    <a:pt x="95" y="7073"/>
                    <a:pt x="0" y="7168"/>
                    <a:pt x="0" y="7287"/>
                  </a:cubicBezTo>
                  <a:lnTo>
                    <a:pt x="0" y="8192"/>
                  </a:lnTo>
                  <a:cubicBezTo>
                    <a:pt x="0" y="8311"/>
                    <a:pt x="95" y="8406"/>
                    <a:pt x="214" y="8406"/>
                  </a:cubicBezTo>
                  <a:lnTo>
                    <a:pt x="560" y="8406"/>
                  </a:lnTo>
                  <a:cubicBezTo>
                    <a:pt x="595" y="8537"/>
                    <a:pt x="643" y="8668"/>
                    <a:pt x="715" y="8787"/>
                  </a:cubicBezTo>
                  <a:lnTo>
                    <a:pt x="476" y="9025"/>
                  </a:lnTo>
                  <a:cubicBezTo>
                    <a:pt x="393" y="9121"/>
                    <a:pt x="393" y="9252"/>
                    <a:pt x="476" y="9323"/>
                  </a:cubicBezTo>
                  <a:lnTo>
                    <a:pt x="1119" y="9966"/>
                  </a:lnTo>
                  <a:cubicBezTo>
                    <a:pt x="1167" y="10008"/>
                    <a:pt x="1223" y="10028"/>
                    <a:pt x="1277" y="10028"/>
                  </a:cubicBezTo>
                  <a:cubicBezTo>
                    <a:pt x="1331" y="10028"/>
                    <a:pt x="1381" y="10008"/>
                    <a:pt x="1417" y="9966"/>
                  </a:cubicBezTo>
                  <a:lnTo>
                    <a:pt x="1655" y="9728"/>
                  </a:lnTo>
                  <a:cubicBezTo>
                    <a:pt x="1774" y="9787"/>
                    <a:pt x="1905" y="9847"/>
                    <a:pt x="2048" y="9895"/>
                  </a:cubicBezTo>
                  <a:lnTo>
                    <a:pt x="2048" y="10228"/>
                  </a:lnTo>
                  <a:cubicBezTo>
                    <a:pt x="2048" y="10347"/>
                    <a:pt x="2131" y="10442"/>
                    <a:pt x="2250" y="10442"/>
                  </a:cubicBezTo>
                  <a:lnTo>
                    <a:pt x="3155" y="10442"/>
                  </a:lnTo>
                  <a:cubicBezTo>
                    <a:pt x="3274" y="10442"/>
                    <a:pt x="3370" y="10347"/>
                    <a:pt x="3370" y="10228"/>
                  </a:cubicBezTo>
                  <a:lnTo>
                    <a:pt x="3370" y="9895"/>
                  </a:lnTo>
                  <a:cubicBezTo>
                    <a:pt x="3501" y="9847"/>
                    <a:pt x="3632" y="9799"/>
                    <a:pt x="3751" y="9728"/>
                  </a:cubicBezTo>
                  <a:lnTo>
                    <a:pt x="3989" y="9966"/>
                  </a:lnTo>
                  <a:cubicBezTo>
                    <a:pt x="4036" y="10008"/>
                    <a:pt x="4093" y="10028"/>
                    <a:pt x="4146" y="10028"/>
                  </a:cubicBezTo>
                  <a:cubicBezTo>
                    <a:pt x="4200" y="10028"/>
                    <a:pt x="4251" y="10008"/>
                    <a:pt x="4286" y="9966"/>
                  </a:cubicBezTo>
                  <a:lnTo>
                    <a:pt x="4929" y="9323"/>
                  </a:lnTo>
                  <a:cubicBezTo>
                    <a:pt x="5025" y="9240"/>
                    <a:pt x="5025" y="9097"/>
                    <a:pt x="4929" y="9025"/>
                  </a:cubicBezTo>
                  <a:lnTo>
                    <a:pt x="4691" y="8787"/>
                  </a:lnTo>
                  <a:cubicBezTo>
                    <a:pt x="4691" y="8775"/>
                    <a:pt x="4703" y="8775"/>
                    <a:pt x="4703" y="8763"/>
                  </a:cubicBezTo>
                  <a:lnTo>
                    <a:pt x="13180" y="8763"/>
                  </a:lnTo>
                  <a:cubicBezTo>
                    <a:pt x="13299" y="8763"/>
                    <a:pt x="13383" y="8668"/>
                    <a:pt x="13383" y="8549"/>
                  </a:cubicBezTo>
                  <a:lnTo>
                    <a:pt x="13383" y="7704"/>
                  </a:lnTo>
                  <a:cubicBezTo>
                    <a:pt x="13383" y="7585"/>
                    <a:pt x="13299" y="7489"/>
                    <a:pt x="13180" y="7489"/>
                  </a:cubicBezTo>
                  <a:lnTo>
                    <a:pt x="13037" y="7489"/>
                  </a:lnTo>
                  <a:lnTo>
                    <a:pt x="13037" y="1263"/>
                  </a:lnTo>
                  <a:lnTo>
                    <a:pt x="13192" y="1263"/>
                  </a:lnTo>
                  <a:cubicBezTo>
                    <a:pt x="13311" y="1263"/>
                    <a:pt x="13395" y="1167"/>
                    <a:pt x="13395" y="1048"/>
                  </a:cubicBezTo>
                  <a:lnTo>
                    <a:pt x="13395" y="203"/>
                  </a:lnTo>
                  <a:cubicBezTo>
                    <a:pt x="13395" y="84"/>
                    <a:pt x="13311" y="0"/>
                    <a:pt x="1319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0130;p85">
              <a:extLst>
                <a:ext uri="{FF2B5EF4-FFF2-40B4-BE49-F238E27FC236}">
                  <a16:creationId xmlns:a16="http://schemas.microsoft.com/office/drawing/2014/main" id="{1769609D-CF64-D69D-2423-56A9D67AA1ED}"/>
                </a:ext>
              </a:extLst>
            </p:cNvPr>
            <p:cNvSpPr/>
            <p:nvPr/>
          </p:nvSpPr>
          <p:spPr>
            <a:xfrm>
              <a:off x="2803568" y="3950909"/>
              <a:ext cx="40198" cy="85648"/>
            </a:xfrm>
            <a:custGeom>
              <a:avLst/>
              <a:gdLst/>
              <a:ahLst/>
              <a:cxnLst/>
              <a:rect l="l" t="t" r="r" b="b"/>
              <a:pathLst>
                <a:path w="1263" h="2691" extrusionOk="0">
                  <a:moveTo>
                    <a:pt x="846" y="417"/>
                  </a:moveTo>
                  <a:lnTo>
                    <a:pt x="846" y="2262"/>
                  </a:lnTo>
                  <a:lnTo>
                    <a:pt x="417" y="2262"/>
                  </a:lnTo>
                  <a:lnTo>
                    <a:pt x="417" y="417"/>
                  </a:lnTo>
                  <a:close/>
                  <a:moveTo>
                    <a:pt x="203" y="0"/>
                  </a:moveTo>
                  <a:cubicBezTo>
                    <a:pt x="84" y="0"/>
                    <a:pt x="1" y="84"/>
                    <a:pt x="1" y="203"/>
                  </a:cubicBezTo>
                  <a:lnTo>
                    <a:pt x="1" y="2477"/>
                  </a:lnTo>
                  <a:cubicBezTo>
                    <a:pt x="1" y="2596"/>
                    <a:pt x="84" y="2691"/>
                    <a:pt x="203" y="2691"/>
                  </a:cubicBezTo>
                  <a:lnTo>
                    <a:pt x="1060" y="2691"/>
                  </a:lnTo>
                  <a:cubicBezTo>
                    <a:pt x="1167" y="2691"/>
                    <a:pt x="1263" y="2596"/>
                    <a:pt x="1263" y="2477"/>
                  </a:cubicBezTo>
                  <a:lnTo>
                    <a:pt x="1263" y="203"/>
                  </a:lnTo>
                  <a:cubicBezTo>
                    <a:pt x="1263" y="84"/>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0131;p85">
              <a:extLst>
                <a:ext uri="{FF2B5EF4-FFF2-40B4-BE49-F238E27FC236}">
                  <a16:creationId xmlns:a16="http://schemas.microsoft.com/office/drawing/2014/main" id="{03D98010-3C69-9857-48BF-9CDE1186FCFC}"/>
                </a:ext>
              </a:extLst>
            </p:cNvPr>
            <p:cNvSpPr/>
            <p:nvPr/>
          </p:nvSpPr>
          <p:spPr>
            <a:xfrm>
              <a:off x="2851691" y="3917935"/>
              <a:ext cx="40580" cy="118621"/>
            </a:xfrm>
            <a:custGeom>
              <a:avLst/>
              <a:gdLst/>
              <a:ahLst/>
              <a:cxnLst/>
              <a:rect l="l" t="t" r="r" b="b"/>
              <a:pathLst>
                <a:path w="1275" h="3727" extrusionOk="0">
                  <a:moveTo>
                    <a:pt x="858" y="417"/>
                  </a:moveTo>
                  <a:lnTo>
                    <a:pt x="858" y="3298"/>
                  </a:lnTo>
                  <a:lnTo>
                    <a:pt x="417" y="3298"/>
                  </a:lnTo>
                  <a:lnTo>
                    <a:pt x="417" y="417"/>
                  </a:lnTo>
                  <a:close/>
                  <a:moveTo>
                    <a:pt x="215" y="0"/>
                  </a:moveTo>
                  <a:cubicBezTo>
                    <a:pt x="96" y="0"/>
                    <a:pt x="1" y="96"/>
                    <a:pt x="1" y="215"/>
                  </a:cubicBezTo>
                  <a:lnTo>
                    <a:pt x="1" y="3513"/>
                  </a:lnTo>
                  <a:cubicBezTo>
                    <a:pt x="1" y="3632"/>
                    <a:pt x="96" y="3727"/>
                    <a:pt x="215" y="3727"/>
                  </a:cubicBezTo>
                  <a:lnTo>
                    <a:pt x="1060" y="3727"/>
                  </a:lnTo>
                  <a:cubicBezTo>
                    <a:pt x="1179" y="3727"/>
                    <a:pt x="1275" y="3632"/>
                    <a:pt x="1275" y="3513"/>
                  </a:cubicBezTo>
                  <a:lnTo>
                    <a:pt x="1275" y="215"/>
                  </a:lnTo>
                  <a:cubicBezTo>
                    <a:pt x="1275" y="96"/>
                    <a:pt x="1179" y="0"/>
                    <a:pt x="1060"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0132;p85">
              <a:extLst>
                <a:ext uri="{FF2B5EF4-FFF2-40B4-BE49-F238E27FC236}">
                  <a16:creationId xmlns:a16="http://schemas.microsoft.com/office/drawing/2014/main" id="{0F9989F0-49EC-06B5-EEA7-BC08E3C78B54}"/>
                </a:ext>
              </a:extLst>
            </p:cNvPr>
            <p:cNvSpPr/>
            <p:nvPr/>
          </p:nvSpPr>
          <p:spPr>
            <a:xfrm>
              <a:off x="2900197" y="3934995"/>
              <a:ext cx="40198" cy="101562"/>
            </a:xfrm>
            <a:custGeom>
              <a:avLst/>
              <a:gdLst/>
              <a:ahLst/>
              <a:cxnLst/>
              <a:rect l="l" t="t" r="r" b="b"/>
              <a:pathLst>
                <a:path w="1263" h="3191" extrusionOk="0">
                  <a:moveTo>
                    <a:pt x="846" y="417"/>
                  </a:moveTo>
                  <a:lnTo>
                    <a:pt x="846" y="2762"/>
                  </a:lnTo>
                  <a:lnTo>
                    <a:pt x="417" y="2762"/>
                  </a:lnTo>
                  <a:lnTo>
                    <a:pt x="417" y="417"/>
                  </a:lnTo>
                  <a:close/>
                  <a:moveTo>
                    <a:pt x="203" y="0"/>
                  </a:moveTo>
                  <a:cubicBezTo>
                    <a:pt x="84" y="0"/>
                    <a:pt x="1" y="95"/>
                    <a:pt x="1" y="214"/>
                  </a:cubicBezTo>
                  <a:lnTo>
                    <a:pt x="1" y="2977"/>
                  </a:lnTo>
                  <a:cubicBezTo>
                    <a:pt x="1" y="3096"/>
                    <a:pt x="84" y="3191"/>
                    <a:pt x="203" y="3191"/>
                  </a:cubicBezTo>
                  <a:lnTo>
                    <a:pt x="1048" y="3191"/>
                  </a:lnTo>
                  <a:cubicBezTo>
                    <a:pt x="1168" y="3191"/>
                    <a:pt x="1263" y="3096"/>
                    <a:pt x="1263" y="2977"/>
                  </a:cubicBezTo>
                  <a:lnTo>
                    <a:pt x="1263" y="214"/>
                  </a:lnTo>
                  <a:cubicBezTo>
                    <a:pt x="1263" y="95"/>
                    <a:pt x="1179" y="0"/>
                    <a:pt x="10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0133;p85">
              <a:extLst>
                <a:ext uri="{FF2B5EF4-FFF2-40B4-BE49-F238E27FC236}">
                  <a16:creationId xmlns:a16="http://schemas.microsoft.com/office/drawing/2014/main" id="{7D38C19B-365E-8319-0852-E900C9C2614E}"/>
                </a:ext>
              </a:extLst>
            </p:cNvPr>
            <p:cNvSpPr/>
            <p:nvPr/>
          </p:nvSpPr>
          <p:spPr>
            <a:xfrm>
              <a:off x="2948320" y="3879265"/>
              <a:ext cx="40580" cy="156941"/>
            </a:xfrm>
            <a:custGeom>
              <a:avLst/>
              <a:gdLst/>
              <a:ahLst/>
              <a:cxnLst/>
              <a:rect l="l" t="t" r="r" b="b"/>
              <a:pathLst>
                <a:path w="1275" h="4931" extrusionOk="0">
                  <a:moveTo>
                    <a:pt x="858" y="430"/>
                  </a:moveTo>
                  <a:lnTo>
                    <a:pt x="858" y="4525"/>
                  </a:lnTo>
                  <a:lnTo>
                    <a:pt x="418" y="4525"/>
                  </a:lnTo>
                  <a:lnTo>
                    <a:pt x="418" y="430"/>
                  </a:lnTo>
                  <a:close/>
                  <a:moveTo>
                    <a:pt x="215" y="1"/>
                  </a:moveTo>
                  <a:cubicBezTo>
                    <a:pt x="96" y="1"/>
                    <a:pt x="1" y="108"/>
                    <a:pt x="1" y="203"/>
                  </a:cubicBezTo>
                  <a:lnTo>
                    <a:pt x="1" y="4716"/>
                  </a:lnTo>
                  <a:cubicBezTo>
                    <a:pt x="1" y="4835"/>
                    <a:pt x="96" y="4930"/>
                    <a:pt x="215" y="4930"/>
                  </a:cubicBezTo>
                  <a:lnTo>
                    <a:pt x="1060" y="4930"/>
                  </a:lnTo>
                  <a:cubicBezTo>
                    <a:pt x="1180" y="4930"/>
                    <a:pt x="1275" y="4835"/>
                    <a:pt x="1275" y="4716"/>
                  </a:cubicBezTo>
                  <a:lnTo>
                    <a:pt x="1275" y="203"/>
                  </a:lnTo>
                  <a:cubicBezTo>
                    <a:pt x="1275" y="84"/>
                    <a:pt x="1180" y="1"/>
                    <a:pt x="1060"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0134;p85">
              <a:extLst>
                <a:ext uri="{FF2B5EF4-FFF2-40B4-BE49-F238E27FC236}">
                  <a16:creationId xmlns:a16="http://schemas.microsoft.com/office/drawing/2014/main" id="{2AAE2BEC-A208-72A3-8F3B-A911388551D7}"/>
                </a:ext>
              </a:extLst>
            </p:cNvPr>
            <p:cNvSpPr/>
            <p:nvPr/>
          </p:nvSpPr>
          <p:spPr>
            <a:xfrm>
              <a:off x="2716807" y="3896325"/>
              <a:ext cx="49269" cy="13304"/>
            </a:xfrm>
            <a:custGeom>
              <a:avLst/>
              <a:gdLst/>
              <a:ahLst/>
              <a:cxnLst/>
              <a:rect l="l" t="t" r="r" b="b"/>
              <a:pathLst>
                <a:path w="1548" h="418" extrusionOk="0">
                  <a:moveTo>
                    <a:pt x="214" y="1"/>
                  </a:moveTo>
                  <a:cubicBezTo>
                    <a:pt x="95" y="1"/>
                    <a:pt x="0" y="84"/>
                    <a:pt x="0" y="203"/>
                  </a:cubicBezTo>
                  <a:cubicBezTo>
                    <a:pt x="0" y="322"/>
                    <a:pt x="107" y="417"/>
                    <a:pt x="214" y="417"/>
                  </a:cubicBezTo>
                  <a:lnTo>
                    <a:pt x="1345" y="417"/>
                  </a:lnTo>
                  <a:cubicBezTo>
                    <a:pt x="1453" y="417"/>
                    <a:pt x="1548" y="322"/>
                    <a:pt x="1548" y="203"/>
                  </a:cubicBezTo>
                  <a:cubicBezTo>
                    <a:pt x="1548" y="84"/>
                    <a:pt x="1453" y="1"/>
                    <a:pt x="1345"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0135;p85">
              <a:extLst>
                <a:ext uri="{FF2B5EF4-FFF2-40B4-BE49-F238E27FC236}">
                  <a16:creationId xmlns:a16="http://schemas.microsoft.com/office/drawing/2014/main" id="{03A0B5B5-E98F-E57A-EB1C-58ACA23B30AC}"/>
                </a:ext>
              </a:extLst>
            </p:cNvPr>
            <p:cNvSpPr/>
            <p:nvPr/>
          </p:nvSpPr>
          <p:spPr>
            <a:xfrm>
              <a:off x="2717157" y="3917553"/>
              <a:ext cx="69002" cy="13304"/>
            </a:xfrm>
            <a:custGeom>
              <a:avLst/>
              <a:gdLst/>
              <a:ahLst/>
              <a:cxnLst/>
              <a:rect l="l" t="t" r="r" b="b"/>
              <a:pathLst>
                <a:path w="2168" h="418" extrusionOk="0">
                  <a:moveTo>
                    <a:pt x="215" y="0"/>
                  </a:moveTo>
                  <a:cubicBezTo>
                    <a:pt x="96" y="0"/>
                    <a:pt x="1" y="96"/>
                    <a:pt x="1" y="215"/>
                  </a:cubicBezTo>
                  <a:cubicBezTo>
                    <a:pt x="1" y="334"/>
                    <a:pt x="96" y="417"/>
                    <a:pt x="215" y="417"/>
                  </a:cubicBezTo>
                  <a:lnTo>
                    <a:pt x="1954" y="417"/>
                  </a:lnTo>
                  <a:cubicBezTo>
                    <a:pt x="2073" y="417"/>
                    <a:pt x="2168" y="334"/>
                    <a:pt x="2168" y="215"/>
                  </a:cubicBezTo>
                  <a:cubicBezTo>
                    <a:pt x="2168" y="96"/>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0136;p85">
              <a:extLst>
                <a:ext uri="{FF2B5EF4-FFF2-40B4-BE49-F238E27FC236}">
                  <a16:creationId xmlns:a16="http://schemas.microsoft.com/office/drawing/2014/main" id="{72D3E759-E9DA-891F-1246-02416C0305CD}"/>
                </a:ext>
              </a:extLst>
            </p:cNvPr>
            <p:cNvSpPr/>
            <p:nvPr/>
          </p:nvSpPr>
          <p:spPr>
            <a:xfrm>
              <a:off x="2717157" y="3938782"/>
              <a:ext cx="69002" cy="13272"/>
            </a:xfrm>
            <a:custGeom>
              <a:avLst/>
              <a:gdLst/>
              <a:ahLst/>
              <a:cxnLst/>
              <a:rect l="l" t="t" r="r" b="b"/>
              <a:pathLst>
                <a:path w="2168" h="417" extrusionOk="0">
                  <a:moveTo>
                    <a:pt x="215" y="0"/>
                  </a:moveTo>
                  <a:cubicBezTo>
                    <a:pt x="96" y="0"/>
                    <a:pt x="1" y="95"/>
                    <a:pt x="1" y="214"/>
                  </a:cubicBezTo>
                  <a:cubicBezTo>
                    <a:pt x="1" y="334"/>
                    <a:pt x="96" y="417"/>
                    <a:pt x="215" y="417"/>
                  </a:cubicBezTo>
                  <a:lnTo>
                    <a:pt x="1954" y="417"/>
                  </a:lnTo>
                  <a:cubicBezTo>
                    <a:pt x="2073" y="417"/>
                    <a:pt x="2168" y="334"/>
                    <a:pt x="2168" y="214"/>
                  </a:cubicBezTo>
                  <a:cubicBezTo>
                    <a:pt x="2168" y="95"/>
                    <a:pt x="2061" y="0"/>
                    <a:pt x="1954"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0137;p85">
              <a:extLst>
                <a:ext uri="{FF2B5EF4-FFF2-40B4-BE49-F238E27FC236}">
                  <a16:creationId xmlns:a16="http://schemas.microsoft.com/office/drawing/2014/main" id="{F0D647F7-8D93-94DB-6305-986C91007A9B}"/>
                </a:ext>
              </a:extLst>
            </p:cNvPr>
            <p:cNvSpPr/>
            <p:nvPr/>
          </p:nvSpPr>
          <p:spPr>
            <a:xfrm>
              <a:off x="2717157" y="3960361"/>
              <a:ext cx="69002" cy="13304"/>
            </a:xfrm>
            <a:custGeom>
              <a:avLst/>
              <a:gdLst/>
              <a:ahLst/>
              <a:cxnLst/>
              <a:rect l="l" t="t" r="r" b="b"/>
              <a:pathLst>
                <a:path w="2168" h="418" extrusionOk="0">
                  <a:moveTo>
                    <a:pt x="215" y="1"/>
                  </a:moveTo>
                  <a:cubicBezTo>
                    <a:pt x="96" y="1"/>
                    <a:pt x="1" y="84"/>
                    <a:pt x="1" y="203"/>
                  </a:cubicBezTo>
                  <a:cubicBezTo>
                    <a:pt x="1" y="322"/>
                    <a:pt x="96" y="418"/>
                    <a:pt x="215" y="418"/>
                  </a:cubicBezTo>
                  <a:lnTo>
                    <a:pt x="1954" y="418"/>
                  </a:lnTo>
                  <a:cubicBezTo>
                    <a:pt x="2073" y="418"/>
                    <a:pt x="2168" y="322"/>
                    <a:pt x="2168" y="203"/>
                  </a:cubicBezTo>
                  <a:cubicBezTo>
                    <a:pt x="2168" y="84"/>
                    <a:pt x="2061" y="1"/>
                    <a:pt x="19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0138;p85">
              <a:extLst>
                <a:ext uri="{FF2B5EF4-FFF2-40B4-BE49-F238E27FC236}">
                  <a16:creationId xmlns:a16="http://schemas.microsoft.com/office/drawing/2014/main" id="{C1942B6D-DFA1-62DE-3CBD-C8D9351C45B2}"/>
                </a:ext>
              </a:extLst>
            </p:cNvPr>
            <p:cNvSpPr/>
            <p:nvPr/>
          </p:nvSpPr>
          <p:spPr>
            <a:xfrm>
              <a:off x="2655793" y="4020993"/>
              <a:ext cx="84152" cy="82656"/>
            </a:xfrm>
            <a:custGeom>
              <a:avLst/>
              <a:gdLst/>
              <a:ahLst/>
              <a:cxnLst/>
              <a:rect l="l" t="t" r="r" b="b"/>
              <a:pathLst>
                <a:path w="2644" h="2597" extrusionOk="0">
                  <a:moveTo>
                    <a:pt x="1322" y="1"/>
                  </a:moveTo>
                  <a:cubicBezTo>
                    <a:pt x="595" y="1"/>
                    <a:pt x="0" y="596"/>
                    <a:pt x="0" y="1322"/>
                  </a:cubicBezTo>
                  <a:cubicBezTo>
                    <a:pt x="0" y="1620"/>
                    <a:pt x="84" y="1882"/>
                    <a:pt x="262" y="2120"/>
                  </a:cubicBezTo>
                  <a:cubicBezTo>
                    <a:pt x="312" y="2177"/>
                    <a:pt x="379" y="2204"/>
                    <a:pt x="442" y="2204"/>
                  </a:cubicBezTo>
                  <a:cubicBezTo>
                    <a:pt x="485" y="2204"/>
                    <a:pt x="526" y="2192"/>
                    <a:pt x="560" y="2168"/>
                  </a:cubicBezTo>
                  <a:cubicBezTo>
                    <a:pt x="655" y="2096"/>
                    <a:pt x="667" y="1965"/>
                    <a:pt x="607" y="1870"/>
                  </a:cubicBezTo>
                  <a:cubicBezTo>
                    <a:pt x="488" y="1703"/>
                    <a:pt x="429" y="1525"/>
                    <a:pt x="429" y="1322"/>
                  </a:cubicBezTo>
                  <a:cubicBezTo>
                    <a:pt x="429" y="822"/>
                    <a:pt x="834" y="406"/>
                    <a:pt x="1334" y="406"/>
                  </a:cubicBezTo>
                  <a:cubicBezTo>
                    <a:pt x="1846" y="406"/>
                    <a:pt x="2239" y="810"/>
                    <a:pt x="2239" y="1322"/>
                  </a:cubicBezTo>
                  <a:cubicBezTo>
                    <a:pt x="2239" y="1620"/>
                    <a:pt x="2096" y="1894"/>
                    <a:pt x="1846" y="2061"/>
                  </a:cubicBezTo>
                  <a:cubicBezTo>
                    <a:pt x="1822" y="2061"/>
                    <a:pt x="1822" y="2073"/>
                    <a:pt x="1810" y="2073"/>
                  </a:cubicBezTo>
                  <a:lnTo>
                    <a:pt x="1798" y="2073"/>
                  </a:lnTo>
                  <a:cubicBezTo>
                    <a:pt x="1786" y="2073"/>
                    <a:pt x="1786" y="2096"/>
                    <a:pt x="1762" y="2096"/>
                  </a:cubicBezTo>
                  <a:lnTo>
                    <a:pt x="1750" y="2096"/>
                  </a:lnTo>
                  <a:cubicBezTo>
                    <a:pt x="1738" y="2096"/>
                    <a:pt x="1738" y="2108"/>
                    <a:pt x="1727" y="2108"/>
                  </a:cubicBezTo>
                  <a:cubicBezTo>
                    <a:pt x="1703" y="2108"/>
                    <a:pt x="1691" y="2120"/>
                    <a:pt x="1691" y="2120"/>
                  </a:cubicBezTo>
                  <a:lnTo>
                    <a:pt x="1679" y="2120"/>
                  </a:lnTo>
                  <a:cubicBezTo>
                    <a:pt x="1667" y="2120"/>
                    <a:pt x="1667" y="2120"/>
                    <a:pt x="1643" y="2144"/>
                  </a:cubicBezTo>
                  <a:lnTo>
                    <a:pt x="1631" y="2144"/>
                  </a:lnTo>
                  <a:cubicBezTo>
                    <a:pt x="1619" y="2144"/>
                    <a:pt x="1608" y="2156"/>
                    <a:pt x="1608" y="2156"/>
                  </a:cubicBezTo>
                  <a:cubicBezTo>
                    <a:pt x="1584" y="2156"/>
                    <a:pt x="1572" y="2156"/>
                    <a:pt x="1560" y="2168"/>
                  </a:cubicBezTo>
                  <a:lnTo>
                    <a:pt x="1072" y="2168"/>
                  </a:lnTo>
                  <a:cubicBezTo>
                    <a:pt x="1048" y="2168"/>
                    <a:pt x="1036" y="2168"/>
                    <a:pt x="1024" y="2156"/>
                  </a:cubicBezTo>
                  <a:cubicBezTo>
                    <a:pt x="1012" y="2156"/>
                    <a:pt x="988" y="2144"/>
                    <a:pt x="988" y="2144"/>
                  </a:cubicBezTo>
                  <a:lnTo>
                    <a:pt x="976" y="2144"/>
                  </a:lnTo>
                  <a:cubicBezTo>
                    <a:pt x="951" y="2133"/>
                    <a:pt x="925" y="2127"/>
                    <a:pt x="899" y="2127"/>
                  </a:cubicBezTo>
                  <a:cubicBezTo>
                    <a:pt x="817" y="2127"/>
                    <a:pt x="742" y="2181"/>
                    <a:pt x="715" y="2263"/>
                  </a:cubicBezTo>
                  <a:cubicBezTo>
                    <a:pt x="667" y="2358"/>
                    <a:pt x="726" y="2501"/>
                    <a:pt x="834" y="2525"/>
                  </a:cubicBezTo>
                  <a:lnTo>
                    <a:pt x="846" y="2525"/>
                  </a:lnTo>
                  <a:cubicBezTo>
                    <a:pt x="857" y="2525"/>
                    <a:pt x="869" y="2537"/>
                    <a:pt x="905" y="2537"/>
                  </a:cubicBezTo>
                  <a:cubicBezTo>
                    <a:pt x="917" y="2537"/>
                    <a:pt x="929" y="2561"/>
                    <a:pt x="965" y="2561"/>
                  </a:cubicBezTo>
                  <a:lnTo>
                    <a:pt x="976" y="2561"/>
                  </a:lnTo>
                  <a:cubicBezTo>
                    <a:pt x="988" y="2561"/>
                    <a:pt x="1012" y="2561"/>
                    <a:pt x="1024" y="2573"/>
                  </a:cubicBezTo>
                  <a:lnTo>
                    <a:pt x="1036" y="2573"/>
                  </a:lnTo>
                  <a:cubicBezTo>
                    <a:pt x="1048" y="2573"/>
                    <a:pt x="1072" y="2573"/>
                    <a:pt x="1096" y="2584"/>
                  </a:cubicBezTo>
                  <a:cubicBezTo>
                    <a:pt x="1107" y="2584"/>
                    <a:pt x="1143" y="2584"/>
                    <a:pt x="1155" y="2596"/>
                  </a:cubicBezTo>
                  <a:lnTo>
                    <a:pt x="1429" y="2596"/>
                  </a:lnTo>
                  <a:cubicBezTo>
                    <a:pt x="1441" y="2596"/>
                    <a:pt x="1465" y="2596"/>
                    <a:pt x="1488" y="2584"/>
                  </a:cubicBezTo>
                  <a:cubicBezTo>
                    <a:pt x="1500" y="2584"/>
                    <a:pt x="1524" y="2584"/>
                    <a:pt x="1548" y="2573"/>
                  </a:cubicBezTo>
                  <a:lnTo>
                    <a:pt x="1560" y="2573"/>
                  </a:lnTo>
                  <a:cubicBezTo>
                    <a:pt x="1572" y="2573"/>
                    <a:pt x="1584" y="2573"/>
                    <a:pt x="1608" y="2561"/>
                  </a:cubicBezTo>
                  <a:lnTo>
                    <a:pt x="1619" y="2561"/>
                  </a:lnTo>
                  <a:cubicBezTo>
                    <a:pt x="1631" y="2561"/>
                    <a:pt x="1643" y="2537"/>
                    <a:pt x="1679" y="2537"/>
                  </a:cubicBezTo>
                  <a:cubicBezTo>
                    <a:pt x="1691" y="2537"/>
                    <a:pt x="1703" y="2525"/>
                    <a:pt x="1738" y="2525"/>
                  </a:cubicBezTo>
                  <a:lnTo>
                    <a:pt x="1750" y="2525"/>
                  </a:lnTo>
                  <a:cubicBezTo>
                    <a:pt x="1762" y="2525"/>
                    <a:pt x="1786" y="2513"/>
                    <a:pt x="1798" y="2513"/>
                  </a:cubicBezTo>
                  <a:lnTo>
                    <a:pt x="1810" y="2513"/>
                  </a:lnTo>
                  <a:cubicBezTo>
                    <a:pt x="1822" y="2513"/>
                    <a:pt x="1846" y="2489"/>
                    <a:pt x="1858" y="2477"/>
                  </a:cubicBezTo>
                  <a:cubicBezTo>
                    <a:pt x="1869" y="2465"/>
                    <a:pt x="1881" y="2465"/>
                    <a:pt x="1905" y="2454"/>
                  </a:cubicBezTo>
                  <a:lnTo>
                    <a:pt x="1917" y="2430"/>
                  </a:lnTo>
                  <a:cubicBezTo>
                    <a:pt x="1929" y="2430"/>
                    <a:pt x="1941" y="2418"/>
                    <a:pt x="1941" y="2418"/>
                  </a:cubicBezTo>
                  <a:lnTo>
                    <a:pt x="1965" y="2406"/>
                  </a:lnTo>
                  <a:cubicBezTo>
                    <a:pt x="1977" y="2394"/>
                    <a:pt x="1989" y="2394"/>
                    <a:pt x="2000" y="2370"/>
                  </a:cubicBezTo>
                  <a:cubicBezTo>
                    <a:pt x="2381" y="2120"/>
                    <a:pt x="2584" y="1715"/>
                    <a:pt x="2584" y="1275"/>
                  </a:cubicBezTo>
                  <a:cubicBezTo>
                    <a:pt x="2643" y="596"/>
                    <a:pt x="2048" y="1"/>
                    <a:pt x="132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17" name="Rectangle 1916">
            <a:extLst>
              <a:ext uri="{FF2B5EF4-FFF2-40B4-BE49-F238E27FC236}">
                <a16:creationId xmlns:a16="http://schemas.microsoft.com/office/drawing/2014/main" id="{43EB91CA-7E02-EE5C-73EF-2A6B5D4448C9}"/>
              </a:ext>
            </a:extLst>
          </p:cNvPr>
          <p:cNvSpPr>
            <a:spLocks noGrp="1" noRot="1" noMove="1" noResize="1" noEditPoints="1" noAdjustHandles="1" noChangeArrowheads="1" noChangeShapeType="1"/>
          </p:cNvSpPr>
          <p:nvPr/>
        </p:nvSpPr>
        <p:spPr>
          <a:xfrm>
            <a:off x="7711316" y="3707743"/>
            <a:ext cx="1432685"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6" name="Google Shape;658;p39">
            <a:extLst>
              <a:ext uri="{FF2B5EF4-FFF2-40B4-BE49-F238E27FC236}">
                <a16:creationId xmlns:a16="http://schemas.microsoft.com/office/drawing/2014/main" id="{47AA6DB3-B1B7-C720-8808-F320825F9785}"/>
              </a:ext>
            </a:extLst>
          </p:cNvPr>
          <p:cNvSpPr txBox="1">
            <a:spLocks/>
          </p:cNvSpPr>
          <p:nvPr/>
        </p:nvSpPr>
        <p:spPr>
          <a:xfrm>
            <a:off x="6025355" y="3951624"/>
            <a:ext cx="4713600" cy="397500"/>
          </a:xfrm>
          <a:prstGeom prst="rect">
            <a:avLst/>
          </a:prstGeom>
          <a:noFill/>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2400"/>
              </a:spcBef>
              <a:spcAft>
                <a:spcPts val="0"/>
              </a:spcAft>
              <a:buSzPts val="1100"/>
              <a:buNone/>
            </a:pPr>
            <a:r>
              <a:rPr lang="en-US" sz="1600" dirty="0">
                <a:solidFill>
                  <a:srgbClr val="455A64"/>
                </a:solidFill>
                <a:latin typeface="Expo Arabic Bold" panose="00000800000000000000" pitchFamily="50" charset="-78"/>
                <a:ea typeface="Cambria"/>
                <a:cs typeface="Expo Arabic Bold" panose="00000800000000000000" pitchFamily="50" charset="-78"/>
                <a:sym typeface="Cambria"/>
              </a:rPr>
              <a:t>Recommendations</a:t>
            </a:r>
            <a:endParaRPr lang="en-US" sz="1600" dirty="0">
              <a:solidFill>
                <a:srgbClr val="455A64"/>
              </a:solidFill>
              <a:highlight>
                <a:srgbClr val="455A64"/>
              </a:highlight>
              <a:latin typeface="Expo Arabic Bold" panose="00000800000000000000" pitchFamily="50" charset="-78"/>
              <a:ea typeface="Cambria"/>
              <a:cs typeface="Expo Arabic Bold" panose="00000800000000000000" pitchFamily="50" charset="-78"/>
              <a:sym typeface="Cambria"/>
            </a:endParaRPr>
          </a:p>
        </p:txBody>
      </p:sp>
      <p:grpSp>
        <p:nvGrpSpPr>
          <p:cNvPr id="2" name="Google Shape;7438;p77">
            <a:extLst>
              <a:ext uri="{FF2B5EF4-FFF2-40B4-BE49-F238E27FC236}">
                <a16:creationId xmlns:a16="http://schemas.microsoft.com/office/drawing/2014/main" id="{54C9D8BD-2D8B-E8A5-83DB-8867FE6D7E63}"/>
              </a:ext>
            </a:extLst>
          </p:cNvPr>
          <p:cNvGrpSpPr/>
          <p:nvPr/>
        </p:nvGrpSpPr>
        <p:grpSpPr>
          <a:xfrm>
            <a:off x="5485915" y="3968515"/>
            <a:ext cx="351024" cy="347301"/>
            <a:chOff x="946175" y="3619500"/>
            <a:chExt cx="296975" cy="293825"/>
          </a:xfrm>
          <a:solidFill>
            <a:schemeClr val="bg1"/>
          </a:solidFill>
        </p:grpSpPr>
        <p:sp>
          <p:nvSpPr>
            <p:cNvPr id="3" name="Google Shape;7439;p77">
              <a:extLst>
                <a:ext uri="{FF2B5EF4-FFF2-40B4-BE49-F238E27FC236}">
                  <a16:creationId xmlns:a16="http://schemas.microsoft.com/office/drawing/2014/main" id="{DF5983A1-FF6C-B283-8931-DDB90AD2FEA8}"/>
                </a:ext>
              </a:extLst>
            </p:cNvPr>
            <p:cNvSpPr/>
            <p:nvPr/>
          </p:nvSpPr>
          <p:spPr>
            <a:xfrm>
              <a:off x="963525" y="3619500"/>
              <a:ext cx="207950" cy="293825"/>
            </a:xfrm>
            <a:custGeom>
              <a:avLst/>
              <a:gdLst/>
              <a:ahLst/>
              <a:cxnLst/>
              <a:rect l="l" t="t" r="r" b="b"/>
              <a:pathLst>
                <a:path w="8318" h="11753" extrusionOk="0">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7440;p77">
              <a:extLst>
                <a:ext uri="{FF2B5EF4-FFF2-40B4-BE49-F238E27FC236}">
                  <a16:creationId xmlns:a16="http://schemas.microsoft.com/office/drawing/2014/main" id="{14B8A934-92AB-F80C-5094-846EF6A661E0}"/>
                </a:ext>
              </a:extLst>
            </p:cNvPr>
            <p:cNvSpPr/>
            <p:nvPr/>
          </p:nvSpPr>
          <p:spPr>
            <a:xfrm>
              <a:off x="1185625" y="3688025"/>
              <a:ext cx="57525" cy="55950"/>
            </a:xfrm>
            <a:custGeom>
              <a:avLst/>
              <a:gdLst/>
              <a:ahLst/>
              <a:cxnLst/>
              <a:rect l="l" t="t" r="r" b="b"/>
              <a:pathLst>
                <a:path w="2301" h="2238" extrusionOk="0">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7441;p77">
              <a:extLst>
                <a:ext uri="{FF2B5EF4-FFF2-40B4-BE49-F238E27FC236}">
                  <a16:creationId xmlns:a16="http://schemas.microsoft.com/office/drawing/2014/main" id="{5D6E9E4F-A903-9F0F-60FB-6703F55D395C}"/>
                </a:ext>
              </a:extLst>
            </p:cNvPr>
            <p:cNvSpPr/>
            <p:nvPr/>
          </p:nvSpPr>
          <p:spPr>
            <a:xfrm>
              <a:off x="1088075" y="3795925"/>
              <a:ext cx="46375" cy="45025"/>
            </a:xfrm>
            <a:custGeom>
              <a:avLst/>
              <a:gdLst/>
              <a:ahLst/>
              <a:cxnLst/>
              <a:rect l="l" t="t" r="r" b="b"/>
              <a:pathLst>
                <a:path w="1855" h="1801" extrusionOk="0">
                  <a:moveTo>
                    <a:pt x="594" y="1"/>
                  </a:moveTo>
                  <a:lnTo>
                    <a:pt x="59" y="1387"/>
                  </a:lnTo>
                  <a:cubicBezTo>
                    <a:pt x="0" y="1621"/>
                    <a:pt x="186" y="1800"/>
                    <a:pt x="414" y="1800"/>
                  </a:cubicBezTo>
                  <a:cubicBezTo>
                    <a:pt x="432" y="1800"/>
                    <a:pt x="450" y="1799"/>
                    <a:pt x="468" y="1797"/>
                  </a:cubicBezTo>
                  <a:lnTo>
                    <a:pt x="1855" y="1261"/>
                  </a:lnTo>
                  <a:lnTo>
                    <a:pt x="594"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7442;p77">
              <a:extLst>
                <a:ext uri="{FF2B5EF4-FFF2-40B4-BE49-F238E27FC236}">
                  <a16:creationId xmlns:a16="http://schemas.microsoft.com/office/drawing/2014/main" id="{917BA4B2-A2E0-695B-4AFF-A8CBF5A2BC2C}"/>
                </a:ext>
              </a:extLst>
            </p:cNvPr>
            <p:cNvSpPr/>
            <p:nvPr/>
          </p:nvSpPr>
          <p:spPr>
            <a:xfrm>
              <a:off x="1112375" y="3720325"/>
              <a:ext cx="97700" cy="97700"/>
            </a:xfrm>
            <a:custGeom>
              <a:avLst/>
              <a:gdLst/>
              <a:ahLst/>
              <a:cxnLst/>
              <a:rect l="l" t="t" r="r" b="b"/>
              <a:pathLst>
                <a:path w="3908" h="3908" extrusionOk="0">
                  <a:moveTo>
                    <a:pt x="2426" y="1"/>
                  </a:moveTo>
                  <a:lnTo>
                    <a:pt x="1" y="2458"/>
                  </a:lnTo>
                  <a:lnTo>
                    <a:pt x="1450" y="3907"/>
                  </a:lnTo>
                  <a:lnTo>
                    <a:pt x="3907" y="1481"/>
                  </a:lnTo>
                  <a:lnTo>
                    <a:pt x="2426" y="1"/>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7443;p77">
              <a:extLst>
                <a:ext uri="{FF2B5EF4-FFF2-40B4-BE49-F238E27FC236}">
                  <a16:creationId xmlns:a16="http://schemas.microsoft.com/office/drawing/2014/main" id="{6B82C019-883D-E358-B011-5DC15F4A3E9E}"/>
                </a:ext>
              </a:extLst>
            </p:cNvPr>
            <p:cNvSpPr/>
            <p:nvPr/>
          </p:nvSpPr>
          <p:spPr>
            <a:xfrm>
              <a:off x="1120250" y="3623450"/>
              <a:ext cx="47275" cy="47275"/>
            </a:xfrm>
            <a:custGeom>
              <a:avLst/>
              <a:gdLst/>
              <a:ahLst/>
              <a:cxnLst/>
              <a:rect l="l" t="t" r="r" b="b"/>
              <a:pathLst>
                <a:path w="1891" h="1891" extrusionOk="0">
                  <a:moveTo>
                    <a:pt x="1" y="0"/>
                  </a:moveTo>
                  <a:lnTo>
                    <a:pt x="1" y="1891"/>
                  </a:lnTo>
                  <a:lnTo>
                    <a:pt x="1891" y="1891"/>
                  </a:lnTo>
                  <a:lnTo>
                    <a:pt x="1"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444;p77">
              <a:extLst>
                <a:ext uri="{FF2B5EF4-FFF2-40B4-BE49-F238E27FC236}">
                  <a16:creationId xmlns:a16="http://schemas.microsoft.com/office/drawing/2014/main" id="{26EF603A-BEEA-DC0A-F0B9-71E502BDF3F7}"/>
                </a:ext>
              </a:extLst>
            </p:cNvPr>
            <p:cNvSpPr/>
            <p:nvPr/>
          </p:nvSpPr>
          <p:spPr>
            <a:xfrm>
              <a:off x="946175" y="3879425"/>
              <a:ext cx="166225" cy="33900"/>
            </a:xfrm>
            <a:custGeom>
              <a:avLst/>
              <a:gdLst/>
              <a:ahLst/>
              <a:cxnLst/>
              <a:rect l="l" t="t" r="r" b="b"/>
              <a:pathLst>
                <a:path w="6649" h="1356" extrusionOk="0">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38120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77">
          <a:extLst>
            <a:ext uri="{FF2B5EF4-FFF2-40B4-BE49-F238E27FC236}">
              <a16:creationId xmlns:a16="http://schemas.microsoft.com/office/drawing/2014/main" id="{3B04F643-2E5A-A1D7-7FD5-29A6658F03A3}"/>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990BE5F3-199E-4E99-F529-DFAA4F433E0B}"/>
              </a:ext>
            </a:extLst>
          </p:cNvPr>
          <p:cNvSpPr>
            <a:spLocks noGrp="1" noRot="1" noMove="1" noResize="1" noEditPoints="1" noAdjustHandles="1" noChangeArrowheads="1" noChangeShapeType="1"/>
          </p:cNvSpPr>
          <p:nvPr/>
        </p:nvSpPr>
        <p:spPr>
          <a:xfrm>
            <a:off x="7292340" y="1813560"/>
            <a:ext cx="1135380" cy="9146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6" name="Rectangle 1915">
            <a:extLst>
              <a:ext uri="{FF2B5EF4-FFF2-40B4-BE49-F238E27FC236}">
                <a16:creationId xmlns:a16="http://schemas.microsoft.com/office/drawing/2014/main" id="{33C6C355-B068-5939-D641-FC056FC56617}"/>
              </a:ext>
            </a:extLst>
          </p:cNvPr>
          <p:cNvSpPr>
            <a:spLocks noGrp="1" noRot="1" noMove="1" noResize="1" noEditPoints="1" noAdjustHandles="1" noChangeArrowheads="1" noChangeShapeType="1"/>
          </p:cNvSpPr>
          <p:nvPr/>
        </p:nvSpPr>
        <p:spPr>
          <a:xfrm>
            <a:off x="-1" y="4263140"/>
            <a:ext cx="2438401" cy="86884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8" name="Rectangle 1907">
            <a:extLst>
              <a:ext uri="{FF2B5EF4-FFF2-40B4-BE49-F238E27FC236}">
                <a16:creationId xmlns:a16="http://schemas.microsoft.com/office/drawing/2014/main" id="{79F55300-D76A-AF96-E71E-A35954CB562A}"/>
              </a:ext>
            </a:extLst>
          </p:cNvPr>
          <p:cNvSpPr/>
          <p:nvPr/>
        </p:nvSpPr>
        <p:spPr>
          <a:xfrm>
            <a:off x="7071360" y="3647176"/>
            <a:ext cx="2072640" cy="134467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7" name="Rectangle 1906">
            <a:extLst>
              <a:ext uri="{FF2B5EF4-FFF2-40B4-BE49-F238E27FC236}">
                <a16:creationId xmlns:a16="http://schemas.microsoft.com/office/drawing/2014/main" id="{FCBFC79B-56C2-BD20-1F19-9C7147C66E76}"/>
              </a:ext>
            </a:extLst>
          </p:cNvPr>
          <p:cNvSpPr>
            <a:spLocks noGrp="1" noRot="1" noMove="1" noResize="1" noEditPoints="1" noAdjustHandles="1" noChangeArrowheads="1" noChangeShapeType="1"/>
          </p:cNvSpPr>
          <p:nvPr/>
        </p:nvSpPr>
        <p:spPr>
          <a:xfrm>
            <a:off x="0" y="1051560"/>
            <a:ext cx="2651760" cy="32308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D6656826-4A73-CD39-172D-0EF3AED3126E}"/>
              </a:ext>
            </a:extLst>
          </p:cNvPr>
          <p:cNvSpPr txBox="1"/>
          <p:nvPr/>
        </p:nvSpPr>
        <p:spPr>
          <a:xfrm>
            <a:off x="3238499" y="352646"/>
            <a:ext cx="2537463" cy="553998"/>
          </a:xfrm>
          <a:prstGeom prst="rect">
            <a:avLst/>
          </a:prstGeom>
          <a:solidFill>
            <a:schemeClr val="bg1"/>
          </a:solidFill>
        </p:spPr>
        <p:txBody>
          <a:bodyPr wrap="square">
            <a:spAutoFit/>
          </a:bodyPr>
          <a:lstStyle/>
          <a:p>
            <a:pPr algn="ctr"/>
            <a:r>
              <a:rPr lang="en-US" sz="3000" dirty="0">
                <a:solidFill>
                  <a:srgbClr val="94A2D3"/>
                </a:solidFill>
                <a:latin typeface="Expo Arabic Bold" panose="00000800000000000000" pitchFamily="50" charset="-78"/>
                <a:ea typeface="Calibri"/>
                <a:cs typeface="Expo Arabic Bold" panose="00000800000000000000" pitchFamily="50" charset="-78"/>
                <a:sym typeface="Calibri"/>
              </a:rPr>
              <a:t>Introduction</a:t>
            </a:r>
            <a:endParaRPr lang="en-US" sz="3000" b="1" dirty="0">
              <a:solidFill>
                <a:srgbClr val="94A2D3"/>
              </a:solidFill>
              <a:latin typeface="Expo Arabic Bold" panose="00000800000000000000" pitchFamily="50" charset="-78"/>
              <a:cs typeface="Expo Arabic Bold" panose="00000800000000000000" pitchFamily="50" charset="-78"/>
            </a:endParaRPr>
          </a:p>
        </p:txBody>
      </p:sp>
      <p:sp>
        <p:nvSpPr>
          <p:cNvPr id="62" name="Google Shape;657;p39">
            <a:extLst>
              <a:ext uri="{FF2B5EF4-FFF2-40B4-BE49-F238E27FC236}">
                <a16:creationId xmlns:a16="http://schemas.microsoft.com/office/drawing/2014/main" id="{48F84EAB-730C-A53B-F981-83DF7715A57C}"/>
              </a:ext>
            </a:extLst>
          </p:cNvPr>
          <p:cNvSpPr txBox="1">
            <a:spLocks/>
          </p:cNvSpPr>
          <p:nvPr/>
        </p:nvSpPr>
        <p:spPr>
          <a:xfrm>
            <a:off x="243842" y="1490725"/>
            <a:ext cx="7566658" cy="129337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Human Resource Data Analysis is the process of collecting and analyzing employee data to improve organizational performance. This analysis links HR data with the organization's strategic objectives, allowing for the measurement of how HR initiatives contribute to achieving those goals. Over the years, this analysis has become a critical tool for data-driven decision-making in workforce management.</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
        <p:nvSpPr>
          <p:cNvPr id="1856" name="Google Shape;661;p39">
            <a:extLst>
              <a:ext uri="{FF2B5EF4-FFF2-40B4-BE49-F238E27FC236}">
                <a16:creationId xmlns:a16="http://schemas.microsoft.com/office/drawing/2014/main" id="{9D861F1E-C80C-70EA-4B07-14760EE0B591}"/>
              </a:ext>
            </a:extLst>
          </p:cNvPr>
          <p:cNvSpPr txBox="1">
            <a:spLocks/>
          </p:cNvSpPr>
          <p:nvPr/>
        </p:nvSpPr>
        <p:spPr>
          <a:xfrm>
            <a:off x="5523444" y="2728211"/>
            <a:ext cx="4713600"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1909" name="Rectangle 1908">
            <a:extLst>
              <a:ext uri="{FF2B5EF4-FFF2-40B4-BE49-F238E27FC236}">
                <a16:creationId xmlns:a16="http://schemas.microsoft.com/office/drawing/2014/main" id="{4F827CAD-60EB-1028-1F47-34CF100C7555}"/>
              </a:ext>
            </a:extLst>
          </p:cNvPr>
          <p:cNvSpPr>
            <a:spLocks noGrp="1" noRot="1" noMove="1" noResize="1" noEditPoints="1" noAdjustHandles="1" noChangeArrowheads="1" noChangeShapeType="1"/>
          </p:cNvSpPr>
          <p:nvPr/>
        </p:nvSpPr>
        <p:spPr>
          <a:xfrm>
            <a:off x="2842260" y="129540"/>
            <a:ext cx="525780" cy="24384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5" name="Rectangle: Rounded Corners 1914">
            <a:extLst>
              <a:ext uri="{FF2B5EF4-FFF2-40B4-BE49-F238E27FC236}">
                <a16:creationId xmlns:a16="http://schemas.microsoft.com/office/drawing/2014/main" id="{CE02EE14-C14B-3EBE-88D1-08BA12423135}"/>
              </a:ext>
            </a:extLst>
          </p:cNvPr>
          <p:cNvSpPr>
            <a:spLocks noGrp="1" noRot="1" noMove="1" noResize="1" noEditPoints="1" noAdjustHandles="1" noChangeArrowheads="1" noChangeShapeType="1"/>
          </p:cNvSpPr>
          <p:nvPr/>
        </p:nvSpPr>
        <p:spPr>
          <a:xfrm>
            <a:off x="8069580" y="3822046"/>
            <a:ext cx="3537035" cy="572700"/>
          </a:xfrm>
          <a:prstGeom prst="roundRect">
            <a:avLst>
              <a:gd name="adj" fmla="val 50000"/>
            </a:avLst>
          </a:prstGeom>
          <a:solidFill>
            <a:srgbClr val="94A2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657;p39">
            <a:extLst>
              <a:ext uri="{FF2B5EF4-FFF2-40B4-BE49-F238E27FC236}">
                <a16:creationId xmlns:a16="http://schemas.microsoft.com/office/drawing/2014/main" id="{0A1824F5-9141-F2CA-D8DF-77AA187D0B3D}"/>
              </a:ext>
            </a:extLst>
          </p:cNvPr>
          <p:cNvSpPr txBox="1">
            <a:spLocks/>
          </p:cNvSpPr>
          <p:nvPr/>
        </p:nvSpPr>
        <p:spPr>
          <a:xfrm>
            <a:off x="243842" y="3047129"/>
            <a:ext cx="7566658" cy="1104900"/>
          </a:xfrm>
          <a:prstGeom prst="rect">
            <a:avLst/>
          </a:prstGeom>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2700" marR="5080" lvl="0" indent="-635" algn="just" rtl="0">
              <a:lnSpc>
                <a:spcPct val="115000"/>
              </a:lnSpc>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Historically, interest in HR data analytics began in the 1970s, when companies used simple statistics to analyze resignation rates and absenteeism. Over time, tools and techniques have evolved significantly, and companies now rely on more complex data analysis to identify factors affecting employee satisfaction and retention. </a:t>
            </a:r>
            <a:endParaRPr lang="en-US" dirty="0">
              <a:solidFill>
                <a:srgbClr val="455A64"/>
              </a:solidFill>
              <a:latin typeface="Expo Arabic Bold" panose="00000800000000000000" pitchFamily="50" charset="-78"/>
              <a:ea typeface="Cambria"/>
              <a:cs typeface="Expo Arabic Bold" panose="00000800000000000000" pitchFamily="50" charset="-78"/>
              <a:sym typeface="Cambria"/>
            </a:endParaRPr>
          </a:p>
        </p:txBody>
      </p:sp>
    </p:spTree>
    <p:extLst>
      <p:ext uri="{BB962C8B-B14F-4D97-AF65-F5344CB8AC3E}">
        <p14:creationId xmlns:p14="http://schemas.microsoft.com/office/powerpoint/2010/main" val="8227938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F7007FF1-ADFB-E33D-7171-39FB3C0C0D3F}"/>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D5C7D415-8361-791C-A678-551AC21DB30B}"/>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D9F1D802-EF57-E1E6-BB87-609CA00998C7}"/>
              </a:ext>
            </a:extLst>
          </p:cNvPr>
          <p:cNvSpPr txBox="1">
            <a:spLocks noGrp="1"/>
          </p:cNvSpPr>
          <p:nvPr>
            <p:ph type="title" idx="6"/>
          </p:nvPr>
        </p:nvSpPr>
        <p:spPr>
          <a:xfrm>
            <a:off x="228601" y="984208"/>
            <a:ext cx="2073545" cy="572700"/>
          </a:xfrm>
          <a:prstGeom prst="rect">
            <a:avLst/>
          </a:prstGeom>
        </p:spPr>
        <p:txBody>
          <a:bodyPr spcFirstLastPara="1" wrap="square" lIns="91425" tIns="91425" rIns="91425" bIns="91425" anchor="t" anchorCtr="0">
            <a:noAutofit/>
          </a:bodyPr>
          <a:lstStyle/>
          <a:p>
            <a:pPr algn="ctr"/>
            <a:r>
              <a:rPr lang="en-US" sz="2800" b="1" dirty="0">
                <a:solidFill>
                  <a:srgbClr val="94A2D3"/>
                </a:solidFill>
                <a:latin typeface="Expo Arabic Bold" panose="00000800000000000000" pitchFamily="50" charset="-78"/>
                <a:cs typeface="Expo Arabic Bold" panose="00000800000000000000" pitchFamily="50" charset="-78"/>
              </a:rPr>
              <a:t>Objective</a:t>
            </a:r>
          </a:p>
        </p:txBody>
      </p:sp>
      <p:sp>
        <p:nvSpPr>
          <p:cNvPr id="1807" name="Google Shape;1807;p37">
            <a:extLst>
              <a:ext uri="{FF2B5EF4-FFF2-40B4-BE49-F238E27FC236}">
                <a16:creationId xmlns:a16="http://schemas.microsoft.com/office/drawing/2014/main" id="{543512FA-687A-8D21-48B8-F4C9887E9A4C}"/>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4" name="Picture 13" descr="A person walking up a staircase with a computer&#10;&#10;AI-generated content may be incorrect.">
            <a:extLst>
              <a:ext uri="{FF2B5EF4-FFF2-40B4-BE49-F238E27FC236}">
                <a16:creationId xmlns:a16="http://schemas.microsoft.com/office/drawing/2014/main" id="{1287E9C5-7D3E-26F0-B6E1-49D9142249FA}"/>
              </a:ext>
            </a:extLst>
          </p:cNvPr>
          <p:cNvPicPr>
            <a:picLocks noGrp="1" noRot="1" noChangeAspect="1" noMove="1" noResize="1" noEditPoints="1" noAdjustHandles="1" noChangeArrowheads="1" noChangeShapeType="1" noCrop="1"/>
          </p:cNvPicPr>
          <p:nvPr/>
        </p:nvPicPr>
        <p:blipFill>
          <a:blip r:embed="rId3"/>
          <a:stretch>
            <a:fillRect/>
          </a:stretch>
        </p:blipFill>
        <p:spPr>
          <a:xfrm>
            <a:off x="6526530" y="2377440"/>
            <a:ext cx="2506980" cy="2506980"/>
          </a:xfrm>
          <a:prstGeom prst="rect">
            <a:avLst/>
          </a:prstGeom>
        </p:spPr>
      </p:pic>
      <p:sp>
        <p:nvSpPr>
          <p:cNvPr id="15" name="Rectangle 14">
            <a:extLst>
              <a:ext uri="{FF2B5EF4-FFF2-40B4-BE49-F238E27FC236}">
                <a16:creationId xmlns:a16="http://schemas.microsoft.com/office/drawing/2014/main" id="{1F452E3F-9C73-F7C1-CB08-795BB99AF0FF}"/>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1EBEFA4D-CD5C-D70F-1FAD-3B889FA79A08}"/>
              </a:ext>
            </a:extLst>
          </p:cNvPr>
          <p:cNvSpPr txBox="1">
            <a:spLocks noGrp="1"/>
          </p:cNvSpPr>
          <p:nvPr>
            <p:ph type="subTitle" idx="1"/>
          </p:nvPr>
        </p:nvSpPr>
        <p:spPr>
          <a:xfrm>
            <a:off x="301763" y="2103358"/>
            <a:ext cx="6865620" cy="1539003"/>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None/>
            </a:pPr>
            <a:r>
              <a:rPr lang="en-US" dirty="0">
                <a:solidFill>
                  <a:srgbClr val="455A64"/>
                </a:solidFill>
                <a:latin typeface="Expo Arabic Bold" panose="00000800000000000000" pitchFamily="50" charset="-78"/>
                <a:cs typeface="Expo Arabic Bold" panose="00000800000000000000" pitchFamily="50" charset="-78"/>
              </a:rPr>
              <a:t>Employee attrition is the rate at which employees leave a company. The goal of this analysis is to model employee attrition and determine the most dominant contributing factors that govern this turnover. Through this kind of analysis, we can understand how many employees are likely to leave, while also determining which employees are at the highest risk and for what reasons.</a:t>
            </a:r>
            <a:endParaRPr dirty="0">
              <a:solidFill>
                <a:srgbClr val="455A64"/>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11582657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48">
          <a:extLst>
            <a:ext uri="{FF2B5EF4-FFF2-40B4-BE49-F238E27FC236}">
              <a16:creationId xmlns:a16="http://schemas.microsoft.com/office/drawing/2014/main" id="{E0506B32-930F-5D88-D57A-76307C99071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2DFCD1BF-BD15-C6EF-44F3-544A6EC11E0C}"/>
              </a:ext>
            </a:extLst>
          </p:cNvPr>
          <p:cNvSpPr>
            <a:spLocks noGrp="1" noRot="1" noMove="1" noResize="1" noEditPoints="1" noAdjustHandles="1" noChangeArrowheads="1" noChangeShapeType="1"/>
          </p:cNvSpPr>
          <p:nvPr/>
        </p:nvSpPr>
        <p:spPr>
          <a:xfrm>
            <a:off x="0" y="3337560"/>
            <a:ext cx="1033725" cy="12192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9" name="Google Shape;2049;p42">
            <a:extLst>
              <a:ext uri="{FF2B5EF4-FFF2-40B4-BE49-F238E27FC236}">
                <a16:creationId xmlns:a16="http://schemas.microsoft.com/office/drawing/2014/main" id="{62BF50A8-50EF-6E48-3BEF-6D8B812FE6DB}"/>
              </a:ext>
            </a:extLst>
          </p:cNvPr>
          <p:cNvSpPr txBox="1">
            <a:spLocks noGrp="1"/>
          </p:cNvSpPr>
          <p:nvPr>
            <p:ph type="title" idx="8"/>
          </p:nvPr>
        </p:nvSpPr>
        <p:spPr>
          <a:xfrm>
            <a:off x="470124" y="384210"/>
            <a:ext cx="3121825"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solidFill>
                  <a:srgbClr val="94A2D3"/>
                </a:solidFill>
                <a:latin typeface="Expo Arabic Bold" panose="00000800000000000000" pitchFamily="50" charset="-78"/>
                <a:ea typeface="Cambria"/>
                <a:cs typeface="Expo Arabic Bold" panose="00000800000000000000" pitchFamily="50" charset="-78"/>
                <a:sym typeface="Cambria"/>
              </a:rPr>
              <a:t>METHODOLOGY</a:t>
            </a:r>
            <a:endParaRPr dirty="0">
              <a:solidFill>
                <a:srgbClr val="94A2D3"/>
              </a:solidFill>
              <a:latin typeface="Expo Arabic Bold" panose="00000800000000000000" pitchFamily="50" charset="-78"/>
              <a:cs typeface="Expo Arabic Bold" panose="00000800000000000000" pitchFamily="50" charset="-78"/>
            </a:endParaRPr>
          </a:p>
        </p:txBody>
      </p:sp>
      <p:sp>
        <p:nvSpPr>
          <p:cNvPr id="20" name="Rectangle 19">
            <a:extLst>
              <a:ext uri="{FF2B5EF4-FFF2-40B4-BE49-F238E27FC236}">
                <a16:creationId xmlns:a16="http://schemas.microsoft.com/office/drawing/2014/main" id="{CE80DF30-B908-34F7-249C-6EC95A8D7AF5}"/>
              </a:ext>
            </a:extLst>
          </p:cNvPr>
          <p:cNvSpPr>
            <a:spLocks noGrp="1" noRot="1" noMove="1" noResize="1" noEditPoints="1" noAdjustHandles="1" noChangeArrowheads="1" noChangeShapeType="1"/>
          </p:cNvSpPr>
          <p:nvPr/>
        </p:nvSpPr>
        <p:spPr>
          <a:xfrm>
            <a:off x="0" y="4008120"/>
            <a:ext cx="1409700" cy="113538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Google Shape;2057;p42">
            <a:extLst>
              <a:ext uri="{FF2B5EF4-FFF2-40B4-BE49-F238E27FC236}">
                <a16:creationId xmlns:a16="http://schemas.microsoft.com/office/drawing/2014/main" id="{E4328DC0-E5D5-9AF8-F487-69A3FD034A50}"/>
              </a:ext>
            </a:extLst>
          </p:cNvPr>
          <p:cNvSpPr txBox="1">
            <a:spLocks noGrp="1"/>
          </p:cNvSpPr>
          <p:nvPr>
            <p:ph type="subTitle" idx="7"/>
          </p:nvPr>
        </p:nvSpPr>
        <p:spPr>
          <a:xfrm flipH="1">
            <a:off x="523464" y="792098"/>
            <a:ext cx="8094756" cy="3718942"/>
          </a:xfrm>
          <a:prstGeom prst="rect">
            <a:avLst/>
          </a:prstGeom>
        </p:spPr>
        <p:txBody>
          <a:bodyPr spcFirstLastPara="1" wrap="square" lIns="91425" tIns="91425" rIns="91425" bIns="91425" anchor="t" anchorCtr="0">
            <a:noAutofit/>
          </a:bodyPr>
          <a:lstStyle/>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Load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HR Analytics Attrition Dataset is loaded using the </a:t>
            </a:r>
            <a:r>
              <a:rPr lang="en-US" sz="1400" dirty="0" err="1">
                <a:solidFill>
                  <a:srgbClr val="455A64"/>
                </a:solidFill>
                <a:latin typeface="Expo Arabic Bold" panose="00000800000000000000" pitchFamily="50" charset="-78"/>
                <a:ea typeface="Cambria"/>
                <a:cs typeface="Expo Arabic Bold" panose="00000800000000000000" pitchFamily="50" charset="-78"/>
                <a:sym typeface="Cambria"/>
              </a:rPr>
              <a:t>pd.read_csv</a:t>
            </a: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 function. The head() and info() methods are used to display the first few rows and get information about the dataset, respectively.</a:t>
            </a: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Knowing the Dataset:</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Basic Information about the dataset is generated; numerical and categorical attributes are enlisted.</a:t>
            </a:r>
            <a:endParaRPr lang="en-US" sz="10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Cleaning:</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Managing missing and Duplicates values, handling outliers, Merging the employee and performance rating CSV files to analyze trends throughout the employee lifecycle, and ensuring proper date formatting.</a:t>
            </a:r>
            <a:endParaRPr lang="en-US" sz="10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b="1"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Data Visualization: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Matplotlib and Seaborn libraries are used to visualize the data. </a:t>
            </a: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endParaRPr lang="en-US" sz="500" dirty="0">
              <a:solidFill>
                <a:srgbClr val="455A64"/>
              </a:solidFill>
              <a:latin typeface="Expo Arabic Bold" panose="00000800000000000000" pitchFamily="50" charset="-78"/>
              <a:ea typeface="Cambria"/>
              <a:cs typeface="Expo Arabic Bold" panose="00000800000000000000" pitchFamily="50" charset="-78"/>
              <a:sym typeface="Cambria"/>
            </a:endParaRPr>
          </a:p>
          <a:p>
            <a:pPr marL="0" lvl="0" indent="0" algn="just" rtl="0">
              <a:spcBef>
                <a:spcPts val="0"/>
              </a:spcBef>
              <a:spcAft>
                <a:spcPts val="0"/>
              </a:spcAft>
              <a:buClr>
                <a:schemeClr val="dk1"/>
              </a:buClr>
              <a:buSzPts val="1100"/>
            </a:pPr>
            <a:r>
              <a:rPr lang="en-US" sz="1400" b="1" dirty="0">
                <a:solidFill>
                  <a:srgbClr val="94A2D3"/>
                </a:solidFill>
                <a:latin typeface="Expo Arabic Bold" panose="00000800000000000000" pitchFamily="50" charset="-78"/>
                <a:ea typeface="Cambria"/>
                <a:cs typeface="Expo Arabic Bold" panose="00000800000000000000" pitchFamily="50" charset="-78"/>
                <a:sym typeface="Cambria"/>
              </a:rPr>
              <a:t>- Statistical Analysis:</a:t>
            </a:r>
            <a:r>
              <a:rPr lang="en-US" sz="1400" dirty="0">
                <a:solidFill>
                  <a:srgbClr val="94A2D3"/>
                </a:solidFill>
                <a:latin typeface="Expo Arabic Bold" panose="00000800000000000000" pitchFamily="50" charset="-78"/>
                <a:ea typeface="Cambria"/>
                <a:cs typeface="Expo Arabic Bold" panose="00000800000000000000" pitchFamily="50" charset="-78"/>
                <a:sym typeface="Cambria"/>
              </a:rPr>
              <a:t> </a:t>
            </a:r>
          </a:p>
          <a:p>
            <a:pPr marL="0" lvl="0" indent="0" algn="just" rtl="0">
              <a:spcBef>
                <a:spcPts val="0"/>
              </a:spcBef>
              <a:spcAft>
                <a:spcPts val="0"/>
              </a:spcAft>
              <a:buClr>
                <a:schemeClr val="dk1"/>
              </a:buClr>
              <a:buSzPts val="1100"/>
            </a:pPr>
            <a:r>
              <a:rPr lang="en-US" sz="1400" dirty="0">
                <a:solidFill>
                  <a:srgbClr val="455A64"/>
                </a:solidFill>
                <a:latin typeface="Expo Arabic Bold" panose="00000800000000000000" pitchFamily="50" charset="-78"/>
                <a:ea typeface="Cambria"/>
                <a:cs typeface="Expo Arabic Bold" panose="00000800000000000000" pitchFamily="50" charset="-78"/>
                <a:sym typeface="Cambria"/>
              </a:rPr>
              <a:t>The T-Test is performed to analyze the Numerical Features' Importance in Employee Attrition, while the Chi-Square Test to Analyze the Categorical Feature Importance in Employee Attrition.</a:t>
            </a:r>
          </a:p>
          <a:p>
            <a:pPr marL="0" lvl="0" indent="0" algn="l" rtl="0">
              <a:spcBef>
                <a:spcPts val="0"/>
              </a:spcBef>
              <a:spcAft>
                <a:spcPts val="0"/>
              </a:spcAft>
              <a:buNone/>
            </a:pPr>
            <a:endParaRPr dirty="0"/>
          </a:p>
        </p:txBody>
      </p:sp>
      <p:sp>
        <p:nvSpPr>
          <p:cNvPr id="19" name="Rectangle 18">
            <a:extLst>
              <a:ext uri="{FF2B5EF4-FFF2-40B4-BE49-F238E27FC236}">
                <a16:creationId xmlns:a16="http://schemas.microsoft.com/office/drawing/2014/main" id="{5F76611D-81EF-1D9B-008B-1E12FD223249}"/>
              </a:ext>
            </a:extLst>
          </p:cNvPr>
          <p:cNvSpPr>
            <a:spLocks noGrp="1" noRot="1" noMove="1" noResize="1" noEditPoints="1" noAdjustHandles="1" noChangeArrowheads="1" noChangeShapeType="1"/>
          </p:cNvSpPr>
          <p:nvPr/>
        </p:nvSpPr>
        <p:spPr>
          <a:xfrm>
            <a:off x="2324100" y="4732020"/>
            <a:ext cx="6926580" cy="266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88736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74">
          <a:extLst>
            <a:ext uri="{FF2B5EF4-FFF2-40B4-BE49-F238E27FC236}">
              <a16:creationId xmlns:a16="http://schemas.microsoft.com/office/drawing/2014/main" id="{2516576B-B845-2599-56A6-4FE12A1EF00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30F1315-0D67-7B20-4E9E-12952B7932C1}"/>
              </a:ext>
            </a:extLst>
          </p:cNvPr>
          <p:cNvSpPr>
            <a:spLocks noGrp="1" noRot="1" noMove="1" noResize="1" noEditPoints="1" noAdjustHandles="1" noChangeArrowheads="1" noChangeShapeType="1"/>
          </p:cNvSpPr>
          <p:nvPr/>
        </p:nvSpPr>
        <p:spPr>
          <a:xfrm>
            <a:off x="3741420" y="4320540"/>
            <a:ext cx="573405" cy="3048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56BD998-C387-19DA-8C21-415FC5D6025E}"/>
              </a:ext>
            </a:extLst>
          </p:cNvPr>
          <p:cNvSpPr>
            <a:spLocks/>
          </p:cNvSpPr>
          <p:nvPr/>
        </p:nvSpPr>
        <p:spPr>
          <a:xfrm>
            <a:off x="0" y="0"/>
            <a:ext cx="2362200" cy="12573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5" name="Google Shape;1775;p37">
            <a:extLst>
              <a:ext uri="{FF2B5EF4-FFF2-40B4-BE49-F238E27FC236}">
                <a16:creationId xmlns:a16="http://schemas.microsoft.com/office/drawing/2014/main" id="{E7D5BB01-0756-DB1A-953F-0C4A8E3156DF}"/>
              </a:ext>
            </a:extLst>
          </p:cNvPr>
          <p:cNvSpPr txBox="1">
            <a:spLocks noGrp="1"/>
          </p:cNvSpPr>
          <p:nvPr>
            <p:ph type="title" idx="6"/>
          </p:nvPr>
        </p:nvSpPr>
        <p:spPr>
          <a:xfrm>
            <a:off x="301762" y="548273"/>
            <a:ext cx="2482701" cy="572700"/>
          </a:xfrm>
          <a:prstGeom prst="rect">
            <a:avLst/>
          </a:prstGeom>
        </p:spPr>
        <p:txBody>
          <a:bodyPr spcFirstLastPara="1" wrap="square" lIns="91425" tIns="91425" rIns="91425" bIns="91425" anchor="t" anchorCtr="0">
            <a:noAutofit/>
          </a:bodyPr>
          <a:lstStyle/>
          <a:p>
            <a:pPr marL="0" indent="0" algn="l">
              <a:buFont typeface="Montserrat"/>
              <a:buNone/>
            </a:pPr>
            <a:r>
              <a:rPr lang="en-US" sz="2800" dirty="0">
                <a:solidFill>
                  <a:srgbClr val="94A2D3"/>
                </a:solidFill>
                <a:latin typeface="Expo Arabic Bold" panose="00000800000000000000" pitchFamily="50" charset="-78"/>
                <a:ea typeface="Cambria"/>
                <a:cs typeface="Expo Arabic Bold" panose="00000800000000000000" pitchFamily="50" charset="-78"/>
                <a:sym typeface="Cambria"/>
              </a:rPr>
              <a:t>Dataset Info</a:t>
            </a:r>
            <a:endParaRPr lang="en-US" sz="1600" dirty="0">
              <a:solidFill>
                <a:srgbClr val="94A2D3"/>
              </a:solidFill>
              <a:latin typeface="Expo Arabic Bold" panose="00000800000000000000" pitchFamily="50" charset="-78"/>
              <a:cs typeface="Expo Arabic Bold" panose="00000800000000000000" pitchFamily="50" charset="-78"/>
            </a:endParaRPr>
          </a:p>
        </p:txBody>
      </p:sp>
      <p:sp>
        <p:nvSpPr>
          <p:cNvPr id="1807" name="Google Shape;1807;p37">
            <a:extLst>
              <a:ext uri="{FF2B5EF4-FFF2-40B4-BE49-F238E27FC236}">
                <a16:creationId xmlns:a16="http://schemas.microsoft.com/office/drawing/2014/main" id="{C49C8141-5675-DC5D-395C-52DFE7A1D39B}"/>
              </a:ext>
            </a:extLst>
          </p:cNvPr>
          <p:cNvSpPr/>
          <p:nvPr/>
        </p:nvSpPr>
        <p:spPr>
          <a:xfrm>
            <a:off x="4314825" y="4787400"/>
            <a:ext cx="5048100" cy="6675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Rectangle 14">
            <a:extLst>
              <a:ext uri="{FF2B5EF4-FFF2-40B4-BE49-F238E27FC236}">
                <a16:creationId xmlns:a16="http://schemas.microsoft.com/office/drawing/2014/main" id="{85961F18-43E3-56D5-99FA-112E1F44C9FE}"/>
              </a:ext>
            </a:extLst>
          </p:cNvPr>
          <p:cNvSpPr>
            <a:spLocks noGrp="1" noRot="1" noMove="1" noResize="1" noEditPoints="1" noAdjustHandles="1" noChangeArrowheads="1" noChangeShapeType="1"/>
          </p:cNvSpPr>
          <p:nvPr/>
        </p:nvSpPr>
        <p:spPr>
          <a:xfrm>
            <a:off x="6713220" y="2571750"/>
            <a:ext cx="454163" cy="100203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7" name="Google Shape;1777;p37">
            <a:extLst>
              <a:ext uri="{FF2B5EF4-FFF2-40B4-BE49-F238E27FC236}">
                <a16:creationId xmlns:a16="http://schemas.microsoft.com/office/drawing/2014/main" id="{50ED89F5-41FF-2C68-B6B2-54C283508D65}"/>
              </a:ext>
            </a:extLst>
          </p:cNvPr>
          <p:cNvSpPr txBox="1">
            <a:spLocks noGrp="1"/>
          </p:cNvSpPr>
          <p:nvPr>
            <p:ph type="subTitle" idx="1"/>
          </p:nvPr>
        </p:nvSpPr>
        <p:spPr>
          <a:xfrm>
            <a:off x="600771" y="1226892"/>
            <a:ext cx="7465278" cy="3457470"/>
          </a:xfrm>
          <a:prstGeom prst="rect">
            <a:avLst/>
          </a:prstGeom>
        </p:spPr>
        <p:txBody>
          <a:bodyPr spcFirstLastPara="1" wrap="square" lIns="91425" tIns="91425" rIns="91425" bIns="91425" anchor="t" anchorCtr="0">
            <a:noAutofit/>
          </a:bodyPr>
          <a:lstStyle/>
          <a:p>
            <a:pPr algn="l">
              <a:spcAft>
                <a:spcPts val="750"/>
              </a:spcAft>
              <a:buNone/>
            </a:pPr>
            <a:r>
              <a:rPr lang="en-US" sz="1800" b="1" i="0" dirty="0">
                <a:solidFill>
                  <a:srgbClr val="94A2D3"/>
                </a:solidFill>
                <a:effectLst/>
                <a:latin typeface="Expo Arabic Bold" panose="00000800000000000000" pitchFamily="50" charset="-78"/>
                <a:cs typeface="Expo Arabic Bold" panose="00000800000000000000" pitchFamily="50" charset="-78"/>
              </a:rPr>
              <a:t>Data Set Content and Dimensions:</a:t>
            </a:r>
            <a:r>
              <a:rPr lang="en-US" sz="500" b="1" dirty="0">
                <a:solidFill>
                  <a:srgbClr val="94A2D3"/>
                </a:solidFill>
                <a:latin typeface="Expo Arabic Bold" panose="00000800000000000000" pitchFamily="50" charset="-78"/>
                <a:cs typeface="Expo Arabic Bold" panose="00000800000000000000" pitchFamily="50" charset="-78"/>
              </a:rPr>
              <a:t>  </a:t>
            </a:r>
          </a:p>
          <a:p>
            <a:pPr algn="l">
              <a:spcAft>
                <a:spcPts val="750"/>
              </a:spcAft>
              <a:buNone/>
            </a:pPr>
            <a:r>
              <a:rPr lang="en-US" sz="1600" b="0" i="0" dirty="0">
                <a:solidFill>
                  <a:srgbClr val="94A2D3"/>
                </a:solidFill>
                <a:effectLst/>
                <a:latin typeface="Expo Arabic Bold" panose="00000800000000000000" pitchFamily="50" charset="-78"/>
                <a:cs typeface="Expo Arabic Bold" panose="00000800000000000000" pitchFamily="50" charset="-78"/>
              </a:rPr>
              <a:t>Total of 5 datasets: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Employee csv: Contains employee information with 1,470 records and 23           columns.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Performance Rating csv: Historical data of employee’s personal metrics and manager’s rating, consisting 6709 rows and 11 columns.</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Education level csv: Ordinal Categorical labels converted from numerical  figures (1 being the lowest and 5 being the highest).</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Satisfied level csv: Ordinal Categorical labels converted from numerical figures (1 being the lowest and 5 being the highest).</a:t>
            </a:r>
          </a:p>
          <a:p>
            <a:pPr marL="400050" indent="-285750" algn="just">
              <a:spcAft>
                <a:spcPts val="750"/>
              </a:spcAft>
              <a:buClr>
                <a:srgbClr val="455A64"/>
              </a:buClr>
              <a:buSzPct val="100000"/>
              <a:buFont typeface="Arial" panose="020B0604020202020204" pitchFamily="34" charset="0"/>
              <a:buChar char="•"/>
            </a:pPr>
            <a:r>
              <a:rPr lang="en-US" b="0" i="0" dirty="0">
                <a:solidFill>
                  <a:srgbClr val="455A64"/>
                </a:solidFill>
                <a:effectLst/>
                <a:latin typeface="Expo Arabic Bold" panose="00000800000000000000" pitchFamily="50" charset="-78"/>
                <a:cs typeface="Expo Arabic Bold" panose="00000800000000000000" pitchFamily="50" charset="-78"/>
              </a:rPr>
              <a:t>Rating level csv: Ordinal Categorical labels converted from numerical figures   (1 being the lowest and 5 being the highest) on self and managerial ratings.</a:t>
            </a:r>
          </a:p>
        </p:txBody>
      </p:sp>
    </p:spTree>
    <p:extLst>
      <p:ext uri="{BB962C8B-B14F-4D97-AF65-F5344CB8AC3E}">
        <p14:creationId xmlns:p14="http://schemas.microsoft.com/office/powerpoint/2010/main" val="2531838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BA594E55-8BA8-6DE0-792E-DD6C30B54D1E}"/>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0D5A08EB-CFB2-880A-AC0F-345DBF652A71}"/>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CF78B2-4444-6EFC-334A-0943D2B5D2DF}"/>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screenshot of a computer&#10;&#10;AI-generated content may be incorrect.">
            <a:extLst>
              <a:ext uri="{FF2B5EF4-FFF2-40B4-BE49-F238E27FC236}">
                <a16:creationId xmlns:a16="http://schemas.microsoft.com/office/drawing/2014/main" id="{F703008B-EDA9-B909-29B0-153B77A98AB0}"/>
              </a:ext>
            </a:extLst>
          </p:cNvPr>
          <p:cNvPicPr>
            <a:picLocks noChangeAspect="1"/>
          </p:cNvPicPr>
          <p:nvPr/>
        </p:nvPicPr>
        <p:blipFill>
          <a:blip r:embed="rId3"/>
          <a:stretch>
            <a:fillRect/>
          </a:stretch>
        </p:blipFill>
        <p:spPr>
          <a:xfrm>
            <a:off x="3619119" y="443085"/>
            <a:ext cx="5349621" cy="207576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descr="A screenshot of a computer&#10;&#10;AI-generated content may be incorrect.">
            <a:extLst>
              <a:ext uri="{FF2B5EF4-FFF2-40B4-BE49-F238E27FC236}">
                <a16:creationId xmlns:a16="http://schemas.microsoft.com/office/drawing/2014/main" id="{9B6D3714-64E6-D716-6064-54CD9C724356}"/>
              </a:ext>
            </a:extLst>
          </p:cNvPr>
          <p:cNvPicPr>
            <a:picLocks noChangeAspect="1"/>
          </p:cNvPicPr>
          <p:nvPr/>
        </p:nvPicPr>
        <p:blipFill>
          <a:blip r:embed="rId4"/>
          <a:stretch>
            <a:fillRect/>
          </a:stretch>
        </p:blipFill>
        <p:spPr>
          <a:xfrm>
            <a:off x="1721739" y="2673071"/>
            <a:ext cx="6363081" cy="157032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8" name="Picture 17" descr="A white rectangular object with text&#10;&#10;AI-generated content may be incorrect.">
            <a:extLst>
              <a:ext uri="{FF2B5EF4-FFF2-40B4-BE49-F238E27FC236}">
                <a16:creationId xmlns:a16="http://schemas.microsoft.com/office/drawing/2014/main" id="{CBEAEE91-C811-1313-5513-698B5DF6E527}"/>
              </a:ext>
            </a:extLst>
          </p:cNvPr>
          <p:cNvPicPr>
            <a:picLocks noChangeAspect="1"/>
          </p:cNvPicPr>
          <p:nvPr/>
        </p:nvPicPr>
        <p:blipFill>
          <a:blip r:embed="rId5"/>
          <a:stretch>
            <a:fillRect/>
          </a:stretch>
        </p:blipFill>
        <p:spPr>
          <a:xfrm>
            <a:off x="205359" y="4397616"/>
            <a:ext cx="3886581" cy="6296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9" name="Google Shape;2049;p42">
            <a:extLst>
              <a:ext uri="{FF2B5EF4-FFF2-40B4-BE49-F238E27FC236}">
                <a16:creationId xmlns:a16="http://schemas.microsoft.com/office/drawing/2014/main" id="{F06F48CB-EF35-2DE9-9DB9-C71D6C34964E}"/>
              </a:ext>
            </a:extLst>
          </p:cNvPr>
          <p:cNvSpPr txBox="1">
            <a:spLocks/>
          </p:cNvSpPr>
          <p:nvPr/>
        </p:nvSpPr>
        <p:spPr>
          <a:xfrm>
            <a:off x="439645" y="335280"/>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B66942AB-7E60-C91B-713E-8CA7BC52EBB3}"/>
              </a:ext>
            </a:extLst>
          </p:cNvPr>
          <p:cNvSpPr txBox="1"/>
          <p:nvPr/>
        </p:nvSpPr>
        <p:spPr>
          <a:xfrm>
            <a:off x="454504" y="774365"/>
            <a:ext cx="4907280" cy="307777"/>
          </a:xfrm>
          <a:prstGeom prst="rect">
            <a:avLst/>
          </a:prstGeom>
          <a:noFill/>
        </p:spPr>
        <p:txBody>
          <a:bodyPr wrap="square">
            <a:spAutoFit/>
          </a:bodyPr>
          <a:lstStyle/>
          <a:p>
            <a:pPr algn="l">
              <a:spcAft>
                <a:spcPts val="750"/>
              </a:spcAft>
              <a:buNone/>
            </a:pPr>
            <a:r>
              <a:rPr lang="en-US" sz="1400" b="0" i="0" dirty="0">
                <a:solidFill>
                  <a:srgbClr val="455A64"/>
                </a:solidFill>
                <a:effectLst/>
                <a:latin typeface="Expo Arabic Bold" panose="00000800000000000000" pitchFamily="50" charset="-78"/>
                <a:cs typeface="Expo Arabic Bold" panose="00000800000000000000" pitchFamily="50" charset="-78"/>
              </a:rPr>
              <a:t>Loading dataset:</a:t>
            </a:r>
          </a:p>
        </p:txBody>
      </p:sp>
    </p:spTree>
    <p:extLst>
      <p:ext uri="{BB962C8B-B14F-4D97-AF65-F5344CB8AC3E}">
        <p14:creationId xmlns:p14="http://schemas.microsoft.com/office/powerpoint/2010/main" val="2915722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5B6D0708-3D81-94E4-5454-FD655EBE20DD}"/>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D6B42FE7-6ECF-F808-B739-50B2E28466FD}"/>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CB5BFAF5-DE3E-B2E0-1D1A-6FC3A6A9AA37}"/>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82A9E884-164D-224B-723D-80197B40B5C3}"/>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049286FD-289F-E06D-BEAB-C5401BE1ED10}"/>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 for Missing and Duplicates Values</a:t>
            </a:r>
          </a:p>
        </p:txBody>
      </p:sp>
      <p:pic>
        <p:nvPicPr>
          <p:cNvPr id="12" name="Picture 11" descr="A screenshot of a computer program&#10;&#10;AI-generated content may be incorrect.">
            <a:extLst>
              <a:ext uri="{FF2B5EF4-FFF2-40B4-BE49-F238E27FC236}">
                <a16:creationId xmlns:a16="http://schemas.microsoft.com/office/drawing/2014/main" id="{0D5F8058-1DEE-1293-BBD5-02DBD999B989}"/>
              </a:ext>
            </a:extLst>
          </p:cNvPr>
          <p:cNvPicPr>
            <a:picLocks noChangeAspect="1"/>
          </p:cNvPicPr>
          <p:nvPr/>
        </p:nvPicPr>
        <p:blipFill>
          <a:blip r:embed="rId3"/>
          <a:stretch>
            <a:fillRect/>
          </a:stretch>
        </p:blipFill>
        <p:spPr>
          <a:xfrm>
            <a:off x="4712644" y="1765014"/>
            <a:ext cx="2433726" cy="22838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7" name="Picture 16" descr="A screenshot of a computer&#10;&#10;AI-generated content may be incorrect.">
            <a:extLst>
              <a:ext uri="{FF2B5EF4-FFF2-40B4-BE49-F238E27FC236}">
                <a16:creationId xmlns:a16="http://schemas.microsoft.com/office/drawing/2014/main" id="{2687A00A-3C52-FB7B-848F-8DD8DC427B47}"/>
              </a:ext>
            </a:extLst>
          </p:cNvPr>
          <p:cNvPicPr>
            <a:picLocks noChangeAspect="1"/>
          </p:cNvPicPr>
          <p:nvPr/>
        </p:nvPicPr>
        <p:blipFill>
          <a:blip r:embed="rId4"/>
          <a:stretch>
            <a:fillRect/>
          </a:stretch>
        </p:blipFill>
        <p:spPr>
          <a:xfrm>
            <a:off x="2111067" y="1218277"/>
            <a:ext cx="2320290" cy="339349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0" name="Google Shape;2049;p42">
            <a:extLst>
              <a:ext uri="{FF2B5EF4-FFF2-40B4-BE49-F238E27FC236}">
                <a16:creationId xmlns:a16="http://schemas.microsoft.com/office/drawing/2014/main" id="{767A60E5-E227-F57A-8AED-D1F7F9BC4530}"/>
              </a:ext>
            </a:extLst>
          </p:cNvPr>
          <p:cNvSpPr txBox="1">
            <a:spLocks/>
          </p:cNvSpPr>
          <p:nvPr/>
        </p:nvSpPr>
        <p:spPr>
          <a:xfrm>
            <a:off x="2280651" y="4745387"/>
            <a:ext cx="5049970" cy="580933"/>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dirty="0">
                <a:solidFill>
                  <a:srgbClr val="FFC62F"/>
                </a:solidFill>
                <a:latin typeface="Expo Arabic Bold" panose="00000800000000000000" pitchFamily="50" charset="-78"/>
                <a:cs typeface="Expo Arabic Bold" panose="00000800000000000000" pitchFamily="50" charset="-78"/>
              </a:rPr>
              <a:t>None of the attributes have missing &amp; Duplicates values</a:t>
            </a:r>
            <a:r>
              <a:rPr lang="ar-EG" dirty="0">
                <a:solidFill>
                  <a:srgbClr val="FFC62F"/>
                </a:solidFill>
                <a:latin typeface="Expo Arabic Bold" panose="00000800000000000000" pitchFamily="50" charset="-78"/>
                <a:cs typeface="Expo Arabic Bold" panose="00000800000000000000" pitchFamily="50" charset="-78"/>
              </a:rPr>
              <a:t>.</a:t>
            </a:r>
            <a:endParaRPr lang="en-US" dirty="0">
              <a:solidFill>
                <a:srgbClr val="FFC62F"/>
              </a:solidFill>
              <a:latin typeface="Expo Arabic Bold" panose="00000800000000000000" pitchFamily="50" charset="-78"/>
              <a:cs typeface="Expo Arabic Bold" panose="00000800000000000000" pitchFamily="50" charset="-78"/>
            </a:endParaRPr>
          </a:p>
        </p:txBody>
      </p:sp>
    </p:spTree>
    <p:extLst>
      <p:ext uri="{BB962C8B-B14F-4D97-AF65-F5344CB8AC3E}">
        <p14:creationId xmlns:p14="http://schemas.microsoft.com/office/powerpoint/2010/main" val="39540809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73">
          <a:extLst>
            <a:ext uri="{FF2B5EF4-FFF2-40B4-BE49-F238E27FC236}">
              <a16:creationId xmlns:a16="http://schemas.microsoft.com/office/drawing/2014/main" id="{CDF0A1AB-630F-A84B-D942-DD42A701EF8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3315366C-3760-5C12-FE78-D381A07AF664}"/>
              </a:ext>
            </a:extLst>
          </p:cNvPr>
          <p:cNvSpPr>
            <a:spLocks noGrp="1" noRot="1" noMove="1" noResize="1" noEditPoints="1" noAdjustHandles="1" noChangeArrowheads="1" noChangeShapeType="1"/>
          </p:cNvSpPr>
          <p:nvPr/>
        </p:nvSpPr>
        <p:spPr>
          <a:xfrm>
            <a:off x="6522720" y="335280"/>
            <a:ext cx="2621280" cy="174191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42FE932-CEDA-E600-7078-01F48EA8D03D}"/>
              </a:ext>
            </a:extLst>
          </p:cNvPr>
          <p:cNvSpPr>
            <a:spLocks noGrp="1" noRot="1" noMove="1" noResize="1" noEditPoints="1" noAdjustHandles="1" noChangeArrowheads="1" noChangeShapeType="1"/>
          </p:cNvSpPr>
          <p:nvPr/>
        </p:nvSpPr>
        <p:spPr>
          <a:xfrm>
            <a:off x="0" y="4472940"/>
            <a:ext cx="5562600" cy="67056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Google Shape;2049;p42">
            <a:extLst>
              <a:ext uri="{FF2B5EF4-FFF2-40B4-BE49-F238E27FC236}">
                <a16:creationId xmlns:a16="http://schemas.microsoft.com/office/drawing/2014/main" id="{4A7F67C0-76A8-FD86-F7D8-0629E7E2B8A2}"/>
              </a:ext>
            </a:extLst>
          </p:cNvPr>
          <p:cNvSpPr txBox="1">
            <a:spLocks/>
          </p:cNvSpPr>
          <p:nvPr/>
        </p:nvSpPr>
        <p:spPr>
          <a:xfrm>
            <a:off x="293326" y="297068"/>
            <a:ext cx="2737896" cy="5727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lnSpc>
                <a:spcPct val="95000"/>
              </a:lnSpc>
              <a:spcBef>
                <a:spcPts val="0"/>
              </a:spcBef>
              <a:spcAft>
                <a:spcPts val="0"/>
              </a:spcAft>
              <a:buSzPts val="1100"/>
              <a:buNone/>
            </a:pPr>
            <a:r>
              <a:rPr lang="en-US" sz="2400" dirty="0">
                <a:solidFill>
                  <a:srgbClr val="94A2D3"/>
                </a:solidFill>
                <a:latin typeface="Expo Arabic Bold" panose="00000800000000000000" pitchFamily="50" charset="-78"/>
                <a:ea typeface="Cambria"/>
                <a:cs typeface="Expo Arabic Bold" panose="00000800000000000000" pitchFamily="50" charset="-78"/>
                <a:sym typeface="Cambria"/>
              </a:rPr>
              <a:t>Implementation</a:t>
            </a:r>
          </a:p>
        </p:txBody>
      </p:sp>
      <p:sp>
        <p:nvSpPr>
          <p:cNvPr id="21" name="TextBox 20">
            <a:extLst>
              <a:ext uri="{FF2B5EF4-FFF2-40B4-BE49-F238E27FC236}">
                <a16:creationId xmlns:a16="http://schemas.microsoft.com/office/drawing/2014/main" id="{3BC4EF3D-CEBF-724C-98A5-26B689201D5C}"/>
              </a:ext>
            </a:extLst>
          </p:cNvPr>
          <p:cNvSpPr txBox="1"/>
          <p:nvPr/>
        </p:nvSpPr>
        <p:spPr>
          <a:xfrm>
            <a:off x="293326" y="761606"/>
            <a:ext cx="4907280" cy="276999"/>
          </a:xfrm>
          <a:prstGeom prst="rect">
            <a:avLst/>
          </a:prstGeom>
          <a:noFill/>
        </p:spPr>
        <p:txBody>
          <a:bodyPr wrap="square">
            <a:spAutoFit/>
          </a:bodyPr>
          <a:lstStyle/>
          <a:p>
            <a:pPr algn="l">
              <a:spcBef>
                <a:spcPts val="1306"/>
              </a:spcBef>
              <a:spcAft>
                <a:spcPts val="871"/>
              </a:spcAft>
            </a:pPr>
            <a:r>
              <a:rPr lang="en-US" sz="1200" b="0" i="0" dirty="0">
                <a:solidFill>
                  <a:srgbClr val="455A64"/>
                </a:solidFill>
                <a:effectLst/>
                <a:latin typeface="Expo Arabic Bold" panose="00000800000000000000" pitchFamily="50" charset="-78"/>
                <a:cs typeface="Expo Arabic Bold" panose="00000800000000000000" pitchFamily="50" charset="-78"/>
              </a:rPr>
              <a:t>Checking &amp; Converting Data Type</a:t>
            </a:r>
          </a:p>
        </p:txBody>
      </p:sp>
      <p:pic>
        <p:nvPicPr>
          <p:cNvPr id="4" name="Picture 3" descr="A screenshot of a computer program&#10;&#10;AI-generated content may be incorrect.">
            <a:extLst>
              <a:ext uri="{FF2B5EF4-FFF2-40B4-BE49-F238E27FC236}">
                <a16:creationId xmlns:a16="http://schemas.microsoft.com/office/drawing/2014/main" id="{9FAA83D3-9C62-5F43-F284-F32A335ED9D8}"/>
              </a:ext>
            </a:extLst>
          </p:cNvPr>
          <p:cNvPicPr>
            <a:picLocks noChangeAspect="1"/>
          </p:cNvPicPr>
          <p:nvPr/>
        </p:nvPicPr>
        <p:blipFill>
          <a:blip r:embed="rId3"/>
          <a:stretch>
            <a:fillRect/>
          </a:stretch>
        </p:blipFill>
        <p:spPr>
          <a:xfrm>
            <a:off x="3924300" y="533400"/>
            <a:ext cx="4480560" cy="23747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descr="A screenshot of a computer&#10;&#10;AI-generated content may be incorrect.">
            <a:extLst>
              <a:ext uri="{FF2B5EF4-FFF2-40B4-BE49-F238E27FC236}">
                <a16:creationId xmlns:a16="http://schemas.microsoft.com/office/drawing/2014/main" id="{939818EB-1ACE-45CC-397E-BF8A70262B80}"/>
              </a:ext>
            </a:extLst>
          </p:cNvPr>
          <p:cNvPicPr>
            <a:picLocks noChangeAspect="1"/>
          </p:cNvPicPr>
          <p:nvPr/>
        </p:nvPicPr>
        <p:blipFill>
          <a:blip r:embed="rId4"/>
          <a:stretch>
            <a:fillRect/>
          </a:stretch>
        </p:blipFill>
        <p:spPr>
          <a:xfrm>
            <a:off x="792162" y="3108539"/>
            <a:ext cx="5227638" cy="18902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0004550"/>
      </p:ext>
    </p:extLst>
  </p:cSld>
  <p:clrMapOvr>
    <a:masterClrMapping/>
  </p:clrMapOvr>
</p:sld>
</file>

<file path=ppt/theme/theme1.xml><?xml version="1.0" encoding="utf-8"?>
<a:theme xmlns:a="http://schemas.openxmlformats.org/drawingml/2006/main" name="HR Newsletter by Slidesgo">
  <a:themeElements>
    <a:clrScheme name="Simple Light">
      <a:dk1>
        <a:srgbClr val="000000"/>
      </a:dk1>
      <a:lt1>
        <a:srgbClr val="FFFFFF"/>
      </a:lt1>
      <a:dk2>
        <a:srgbClr val="595959"/>
      </a:dk2>
      <a:lt2>
        <a:srgbClr val="EEEEEE"/>
      </a:lt2>
      <a:accent1>
        <a:srgbClr val="4B54A1"/>
      </a:accent1>
      <a:accent2>
        <a:srgbClr val="94A2D3"/>
      </a:accent2>
      <a:accent3>
        <a:srgbClr val="EC646E"/>
      </a:accent3>
      <a:accent4>
        <a:srgbClr val="D7DFF2"/>
      </a:accent4>
      <a:accent5>
        <a:srgbClr val="FACABC"/>
      </a:accent5>
      <a:accent6>
        <a:srgbClr val="212237"/>
      </a:accent6>
      <a:hlink>
        <a:srgbClr val="59595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webextension1.xml><?xml version="1.0" encoding="utf-8"?>
<we:webextension xmlns:we="http://schemas.microsoft.com/office/webextensions/webextension/2010/11" id="{C3DAF8D7-C7E1-447E-B64D-37D8472C4E6A}">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2F0F5&quot;"/>
    <we:property name="bookmark" value="&quot;H4sIAAAAAAAAA+1be2/byBH/KoKAw7WAcdj34/5znPSuRdLm4iDAoQiK2d1ZmXc0KVCUHTfwd++QlJ3YlqqEtiMlCGDAEnc5O7Pz23nt6P00FYt5CRf/hFOc/jx9Utd/nkLz50RPD6bV8Cym7AJGHZTl3EnHXXQ0Ws/boq4W05/fT1toZti+KRZLKDtC9PDfbw+mUJYvYdZ9y1Au8GA6x2ZRV1AW/8VhMg21zRIvD6b4bl7WDXQkj1tosSN7RtPpO7HAf5K0IsS2OMNjjO3wVKqgmAORODLrHZrkA01bDBN6ztZO6Uj3yx/VVQtFRcv0c31MQmsWJWSIXkYTWPd8UVSzcsXwh3dfX8y7zYF+rSfLtiWWaFPCH7R6R+7ykqQSaJWRKrIseWJRRM7EPUlKkyRIpqLkACETeYStJFt814b63V1q6LJwaImUMtpmoxhL92SQZPUmCDQSEs+MeITt27g4Afp/h1YWyebIo+baGKGC5Wo7rc3ColDOWWZF8tpLLZDx7u1clO0KA+Hi2bt5Q/AlUA/UDtMZVBHTtMdog4sBku+nLxAWy6YH6rMbA8f1son4CnM/VLVFe0F0/rOav5h2rLxsajoM/cDruoXy2SnB/wJXoyf1+VGDdApIF+zyLT35vwJHaNJNaelLk7B5ctFL8rRors6MOLjF7KNJQWx3YBDGSRuTj1Zan2P0AseCAZjM3KLGnLzSSXOltx+mDbQUNyFFyzwnq0C0JAO3eygc9gbuq8fCXTEGMHBF9tXYJGVCb0Ea5+L40yxVdmT9XCZIcB2JYA5j4ZAg85S9d6BCjiGRx1CjaTEnUUUQ2lluUshOwO6h9fcKvg1wrRNkgJcJUmftNZ3shCo5kWIeDy+CAs9ZafQmW/K4kWzPWEgw5rwVPHMhlHYOgYiPpSW9SABkAWMWFK8QYGG7EzsiFc/qpoi0zm2EHdXl8rT6VL1cbftttfyjDq/qEteg6mCPXOkn8HI4mzU4g3b19dkj7NXhbHj0t2W1Oi18X1k9hhKaiwfh9qGU/C9KC9riFP/yw193i7bDs9lPr7HqSO2Ujx8mh23bFJ1uJq+61GmEZZ8XZ3X7GkKJu7bva6S5fHuV+9G8Pz7K7l7V54uesYe2YW97U9slvjJyCjQyeEoMrY7bPfnjm9pfsCKVjNHyoiwivfmxhqenSLl79yFBC70g82GpAofxOvXD2Mv5fvq8INkH2m+gXHZkf3xKb6T6vPqxU1avrgWWV0i5Q3FB6o3tcc/ocT9vC/2+erAi3ScC67DQT35INFxv8wCGZEErY5yhxAMEuMyEHB/WPawj2RMYPMH2HPEaBV9OVcM+DHrikTHhDKX4OUS0UvAo7xEFKhWsV97qxCEziuaz2QMT8BTn0LSnWLX7pP9v0gzc2OoBYsqokAywjBFVNlIa8HsAiidL0jq9/LqBMyy/A+ORgXFnuwdwWBBZJ62tSpFBQI5WjPcTO8iMHhCoaRn77OQ5XgHyI5bWjH4mXPOyqrDcdcC6pvK5AYKrnb0YA8LP28qVnbJMQ06WoQOZFEIeLjR2bKeGnHJyXELYcQJ3/4pYgObohPzDrkG4ruT6CCj8JI2ukifDmNdouNLeMgqbpcJdx8u/IzSLw/aoPp1DdbHv4PuCzDxIdbgkd/j9MNwF2dtVPVkYzyK3obtplRYD337j9PjG+LrYMg6AvxYUjDXx5GLwPHeYuR6/O3TFxBtoiuHev2f8UwV6VZcEuNnkCEpK1GGoh6y6GK5JTm+G8lfFsY+46h9OPjzohley9JocHSp90zvz25KO+doa1PfNmb6oq/bk+3G6sy9PYccu92akfs3+516C9nZ3raPb7mK+aQWv7OXg70wGL4RJPmknY0aWxfbL/k3dGjIh5TA6guJCapWJ8lhaggvHY5JSaBc0AxfhHvVBa0PUmaVEbl2C1T7g9hTrS9xMTfowZHJetCeTo2XTYNVOXkAFs3E3B/tw879VqlXLUeYi5gRZdb1xqBmT2xW8ASw2J8dCNtFzwYz2SrPtlb4vqN7jghaaPIdFO6Hx03pDIPeVqXeDVKviHkQuPEM0kWfomoDy6F4KxYzKkYlIUAEZudP+Hu2FXphA9iCj0ikF9Cj19l7KTb1uwSjLtUjZKYbKZhtGd58kqX1KTBirvFIOHGd6L0C8+fb8awHsBwkGcJJvCsboADoELRWLCu7RgqSlTNxqZmPXNpRS0tqNBYETmA0XqFT02WZC1nBnMYaWdj5abRnBPQvGMGWzndZGKZk0XuRg0BknmDZcxT0omD9EU8U+gHRtO0UPCO4C2pg06ixjINNnt7dPbun8NlmjdZyiIZ4RkrWc35OkN4rw4AJTyiqwFEym0VEk05orrpUGg5HTIXVydGN6MkYC/UH2MhvnGY/3E5Vo3vpNwi9NvZz38EceXUauwVkdReepVO8MisWvRUpYXf++Ip4UZWqwxwntmE7M5cgVZst0XB3SWy91vsYB+QXhQvZOZ0UhE1frZ7oUPZNc0VnlzJvkIKxjpKv+ukDeT2YyhyEoBUGHtH4mHXvLlY7WgXRRBbJ2G2Zmb7refaU8CaQsgPR6/UwjpABO+QLPnWKEdG6t7KsIngyPUxBNMsFhl6msn3u5/l60XraLOUR8CRWuuc0k8wRVwrT6/Gl3mJeX/wNzkdCsmTMAAA==&quot;"/>
    <we:property name="creatorSessionId" value="&quot;778ef32e-e59f-4c7d-bd1c-451493d8af6f&quot;"/>
    <we:property name="creatorTenantId" value="&quot;5fcc9d9b-e3d3-4e19-ac0c-90aacae677cf&quot;"/>
    <we:property name="creatorUserId" value="&quot;100320040247B392&quot;"/>
    <we:property name="datasetId" value="&quot;5f0c8e84-0087-4bfa-9548-00fb4100bdb5&quot;"/>
    <we:property name="embedUrl" value="&quot;/reportEmbed?reportId=600ca125-36a4-4dde-b27a-b4588f8e7aea&amp;config=eyJjbHVzdGVyVXJsIjoiaHR0cHM6Ly9XQUJJLVdFU1QtRVVST1BFLUItUFJJTUFSWS1yZWRpcmVjdC5hbmFseXNpcy53aW5kb3dzLm5ldCIsImVtYmVkRmVhdHVyZXMiOnsidXNhZ2VNZXRyaWNzVk5leHQiOnRydWV9fQ%3D%3D&amp;disableSensitivityBanner=true&amp;storytellingChangeViewModeShortcutKeys=true&quot;"/>
    <we:property name="initialStateBookmark" value="&quot;H4sIAAAAAAAAA+1Z227bOBD9lUDAoi/BQryTfXPSoLvbpiniosBiERRDcpSqlSVDktO4Qf59R5KzbRK37jo3B4hfLFHUXM+cocizJObNtID5G5hg8jzZqarPE6g/b6lkOykXYwcHr/ZHh68+vBnt79FwNW3zqmyS52dJC/Uxtu/zZgZFJ4EG/znaTqAo3sJxd5dB0eB2MsW6qUoo8q84TKZHbT3D8+0ET6dFVUMnctxCi53YE5pO96Sb/S5II4Q2P8ExhnYYzQRDCWhTGVKuITNecZrWDBN6y5ZO6UT36nersoW8JDXdmDdBCmG5VGg8ahadg268ycvjYmHwt3ffzaddVKDXtTNrWzKJguI/kfZO3Pk5eWW9k1HZ1HgGIgXhmJIrRTYfgf6vyZKpTZkC7dJA9mUQyMB1ZaFCZRQwYJnIMmEDstV2tXja+ur0ujSXkSwfYhdlAx6tieqGgUOhdRpsZhV3aapM8GlY11kVM8uE1Vwrm3FhILoeA1letBepn++dTmtCLWF5kLVLGDyu6jyQnh6dNTYDGM+S3aqYTfqrvUvj42pWBzzErH9Utnk7J0l7E0L2HDHpbHlbV1QE/fhLLCPW/ejH6stujaQxJs/T8yMa+bmfRR7oze8dTSZIJdhdRGihd2Q6qMpxeF7F/jH2fp4lr3PyfZD9HopZJ/bZC3ojVl/KZ2QU/Y66Uiouqu2axKal6LTj3tBxP2+F/J4EFqI7r4dypoh8+q5g+8lNr+6Ww3w0VJFx6EGnRulUxZQKEnADwLAzo4zTy+9qOMHiCRR3DIpr4R7AgREzED51hpiRM0Ai7RsSmTKSRSmMsaDBRSY8MzcUSXTLeIqcU79KYxBGaH5DkUGgkNpypaUUwK0RuLofrBCpLAiOGlPGpWPeWG/XZfAYLefORipZJxWnvoD+huZRpqnnORe1BrBorbGrg/gD84Cs4hJd5rhH47SXcbV5P5DlQvSQedelQ1O70npYMfyUn0bxBMpARHGVnPYRmlmNv1ouHxbzm6v18tvWqKXK7gK6dditztYgqAB1vOwv3dTEzTvz3pcXeX1BK3z7irl36MdAO5GQZTljwRgRpNbcWlx/QeQjoV5IpYz3whHCdIT1k3g7lPc3Qt2M2t1qMoVyviSB248MTn1Udj9C3W4kqn7QyhZLifktNrNrmR2amTE85Q4kckD6dvBCcrsBK53RMe7kZfOwAPyzHJJzYeQDmzNaacxjKodlwb3PeviGsKEQlAosNUFxEYTi2lkb2cO31P8Hwbuvy30gBoOi23yZrYXAWJWz9gmAS0K54GMv6eNTK88gM1m0ytu4AXx8cIL1u3yyrAdvGCE/IXCdpA7g44wb7YRSVgbJvHZG+IfnwF9YB94nBb7AKWFngmX7wIb8VfnDqrinZTG7WgR3EMwuenev8lvY7rPWLjm62GRk0QhQJtVZmgFYpdJN2HEeQwH1fGtcgH/8338e6o2g+gf++Luc06PF3haLgrtgPXQLDq3A6fXJ/pbsbKvw+aA/MnyNy7e4HxkAi7zEJwQuzWwHQ5p05ZD1ZV3Npr0VqOmbTFhwqJmhRYm0st+ayJs/8hixXBwYdweoqQzBS0SruU8J0C4Ly2b2+padfFSztplCwLdQ4pLzCoIXlBHj4nrlKUXvVO6LVccm3an2f6ca5+f/Ajf1oLJgHwAA&quot;"/>
    <we:property name="isFiltersActionButtonVisible" value="true"/>
    <we:property name="isFooterCollapsed" value="true"/>
    <we:property name="isVisualContainerHeaderHidden" value="false"/>
    <we:property name="pageDisplayName" value="&quot;Overview&quot;"/>
    <we:property name="pageName" value="&quot;34b408a2d1e0798e6d9b&quot;"/>
    <we:property name="pptInsertionSessionID" value="&quot;DAE18366-F9EB-4DBB-B385-46FF21511424&quot;"/>
    <we:property name="reportEmbeddedTime" value="&quot;2025-04-13T18:06:58.568Z&quot;"/>
    <we:property name="reportName" value="&quot;HR Analytics&quot;"/>
    <we:property name="reportState" value="&quot;CONNECTED&quot;"/>
    <we:property name="reportUrl" value="&quot;/groups/me/reports/600ca125-36a4-4dde-b27a-b4588f8e7aea/34b408a2d1e0798e6d9b?pbi_source=storytelling_addin&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537</TotalTime>
  <Words>961</Words>
  <Application>Microsoft Office PowerPoint</Application>
  <PresentationFormat>On-screen Show (16:9)</PresentationFormat>
  <Paragraphs>83</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Cambria</vt:lpstr>
      <vt:lpstr>Expo Arabic Bold</vt:lpstr>
      <vt:lpstr>Montserrat</vt:lpstr>
      <vt:lpstr>Arial</vt:lpstr>
      <vt:lpstr>Comfortaa</vt:lpstr>
      <vt:lpstr>HR Newsletter by Slidesgo</vt:lpstr>
      <vt:lpstr>PowerPoint Presentation</vt:lpstr>
      <vt:lpstr>PowerPoint Presentation</vt:lpstr>
      <vt:lpstr>PowerPoint Presentation</vt:lpstr>
      <vt:lpstr>Objective</vt:lpstr>
      <vt:lpstr>METHODOLOGY</vt:lpstr>
      <vt:lpstr>Dataset Info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Recommendations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Aya</dc:creator>
  <cp:lastModifiedBy>Ammar Ahmed Elbendary</cp:lastModifiedBy>
  <cp:revision>30</cp:revision>
  <dcterms:modified xsi:type="dcterms:W3CDTF">2025-04-14T12:19:41Z</dcterms:modified>
</cp:coreProperties>
</file>