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webextensions/webextension1.xml" ContentType="application/vnd.ms-office.webextensio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305" r:id="rId2"/>
    <p:sldId id="307" r:id="rId3"/>
    <p:sldId id="309" r:id="rId4"/>
    <p:sldId id="310" r:id="rId5"/>
    <p:sldId id="312" r:id="rId6"/>
    <p:sldId id="314" r:id="rId7"/>
    <p:sldId id="315" r:id="rId8"/>
    <p:sldId id="316" r:id="rId9"/>
    <p:sldId id="317" r:id="rId10"/>
    <p:sldId id="318" r:id="rId11"/>
    <p:sldId id="320" r:id="rId12"/>
    <p:sldId id="322" r:id="rId13"/>
    <p:sldId id="321" r:id="rId14"/>
    <p:sldId id="319" r:id="rId15"/>
    <p:sldId id="326" r:id="rId16"/>
    <p:sldId id="327" r:id="rId17"/>
    <p:sldId id="323" r:id="rId18"/>
    <p:sldId id="324" r:id="rId19"/>
    <p:sldId id="325" r:id="rId20"/>
  </p:sldIdLst>
  <p:sldSz cx="9144000" cy="5143500" type="screen16x9"/>
  <p:notesSz cx="6858000" cy="9144000"/>
  <p:embeddedFontLst>
    <p:embeddedFont>
      <p:font typeface="Cambria" panose="02040503050406030204" pitchFamily="18" charset="0"/>
      <p:regular r:id="rId22"/>
      <p:bold r:id="rId23"/>
      <p:italic r:id="rId24"/>
      <p:boldItalic r:id="rId25"/>
    </p:embeddedFont>
    <p:embeddedFont>
      <p:font typeface="Comfortaa" pitchFamily="2" charset="0"/>
      <p:regular r:id="rId26"/>
      <p:bold r:id="rId27"/>
    </p:embeddedFont>
    <p:embeddedFont>
      <p:font typeface="Expo Arabic Bold" panose="00000800000000000000" pitchFamily="50" charset="-78"/>
      <p:bold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A64"/>
    <a:srgbClr val="94A2D3"/>
    <a:srgbClr val="6969A2"/>
    <a:srgbClr val="FFFFFF"/>
    <a:srgbClr val="FFC62F"/>
    <a:srgbClr val="D7DFF2"/>
    <a:srgbClr val="E0E0E0"/>
    <a:srgbClr val="F2F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BAE29-9D97-4AE6-8B07-39F16728479D}">
  <a:tblStyle styleId="{5C2BAE29-9D97-4AE6-8B07-39F1672847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59" autoAdjust="0"/>
  </p:normalViewPr>
  <p:slideViewPr>
    <p:cSldViewPr snapToGrid="0">
      <p:cViewPr varScale="1">
        <p:scale>
          <a:sx n="91" d="100"/>
          <a:sy n="91" d="100"/>
        </p:scale>
        <p:origin x="1210" y="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B403B93A-328B-3151-7BC4-F0E8F441DDDF}"/>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CDC4840E-5D59-6727-C263-626BD98B9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14980583-E315-0ABF-3170-99E04DBE2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84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947C271E-2B71-C3FE-2DE3-D08D47802D6F}"/>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AE17C2B1-65B7-877E-6870-902563BDFA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894C8431-E863-7203-B936-4E238E4CA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3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508E4A98-6FEC-A1A5-C625-730714231D03}"/>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5EA66561-0C1F-E9C7-EE9D-49F98FA91E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7FDBD1D-6404-6944-5E1F-F2B2D2F191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37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47F96979-E8FA-5BB4-94C6-3A2EB77370BB}"/>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89FFFFC-0FD7-3319-8F40-3B7135762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4F52CE00-6306-7D16-AB82-73C03DAC0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44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89903E3B-3FCE-C92D-9AC4-A7E62F47D025}"/>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98C817B0-0410-481F-BF8D-FB364C234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3FD9F696-7177-8C32-0615-C0B4A9CD6B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09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16286472-A4CD-3277-558E-C411FEF8FC07}"/>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470B8EA7-96BD-937C-12DC-DE5201289B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652437E-897C-A46B-2782-895B5AF5F3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50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5BAE5FE1-DECE-6FB9-88FC-87852AE89DFC}"/>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823BA094-9D1F-E078-6D4B-B1F896510E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C072CCB4-4F88-1C17-E5EB-2465ED74BF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01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F56AE36E-EE15-235E-828A-6AAD941D9A61}"/>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D1D9C9C7-8398-D5EC-F74A-39E8F6ECEE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0401B13D-F6E0-918C-E94A-F7F95DD42B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89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0">
          <a:extLst>
            <a:ext uri="{FF2B5EF4-FFF2-40B4-BE49-F238E27FC236}">
              <a16:creationId xmlns:a16="http://schemas.microsoft.com/office/drawing/2014/main" id="{474DC450-AB01-D784-8C3C-2B64E92CBBC2}"/>
            </a:ext>
          </a:extLst>
        </p:cNvPr>
        <p:cNvGrpSpPr/>
        <p:nvPr/>
      </p:nvGrpSpPr>
      <p:grpSpPr>
        <a:xfrm>
          <a:off x="0" y="0"/>
          <a:ext cx="0" cy="0"/>
          <a:chOff x="0" y="0"/>
          <a:chExt cx="0" cy="0"/>
        </a:xfrm>
      </p:grpSpPr>
      <p:sp>
        <p:nvSpPr>
          <p:cNvPr id="3261" name="Google Shape;3261;g8d5d1e87a8_0_205:notes">
            <a:extLst>
              <a:ext uri="{FF2B5EF4-FFF2-40B4-BE49-F238E27FC236}">
                <a16:creationId xmlns:a16="http://schemas.microsoft.com/office/drawing/2014/main" id="{B1739E08-4DA3-AB5B-846E-A4B93E716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2" name="Google Shape;3262;g8d5d1e87a8_0_205:notes">
            <a:extLst>
              <a:ext uri="{FF2B5EF4-FFF2-40B4-BE49-F238E27FC236}">
                <a16:creationId xmlns:a16="http://schemas.microsoft.com/office/drawing/2014/main" id="{552C2933-D95A-15B4-114F-3092056B95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85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34A5F1D7-3AFC-0D3E-5930-4C379129F436}"/>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E92750C7-848E-AA9C-4ABF-2F5E06F44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09DCD6BF-609D-5C8A-6BA9-7B5DD55E53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31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B27929AB-58DA-79DC-7AC5-878AA521207A}"/>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61A7D34-0413-EF39-215B-0331139CC3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DA6E6E4-40CE-4726-3FB5-23A417F60F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9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a:extLst>
            <a:ext uri="{FF2B5EF4-FFF2-40B4-BE49-F238E27FC236}">
              <a16:creationId xmlns:a16="http://schemas.microsoft.com/office/drawing/2014/main" id="{237F1B6E-5989-6954-BE22-4A391E5F82A1}"/>
            </a:ext>
          </a:extLst>
        </p:cNvPr>
        <p:cNvGrpSpPr/>
        <p:nvPr/>
      </p:nvGrpSpPr>
      <p:grpSpPr>
        <a:xfrm>
          <a:off x="0" y="0"/>
          <a:ext cx="0" cy="0"/>
          <a:chOff x="0" y="0"/>
          <a:chExt cx="0" cy="0"/>
        </a:xfrm>
      </p:grpSpPr>
      <p:sp>
        <p:nvSpPr>
          <p:cNvPr id="2046" name="Google Shape;2046;g8da44cb595_0_67:notes">
            <a:extLst>
              <a:ext uri="{FF2B5EF4-FFF2-40B4-BE49-F238E27FC236}">
                <a16:creationId xmlns:a16="http://schemas.microsoft.com/office/drawing/2014/main" id="{0DB27864-CCB7-1098-24CC-83CEA81570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8da44cb595_0_67:notes">
            <a:extLst>
              <a:ext uri="{FF2B5EF4-FFF2-40B4-BE49-F238E27FC236}">
                <a16:creationId xmlns:a16="http://schemas.microsoft.com/office/drawing/2014/main" id="{9A0E0571-42CC-8918-8AF4-9FC62D88B9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30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9DAC5961-1784-7E79-F11F-AC29DE0F44CE}"/>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ACB4A9C-A02A-2E49-397C-B6DA2232C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4019F09-BD89-7B88-B6B1-2B239DD22A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24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2A39FA2F-8803-A332-D448-1F56F9D06348}"/>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17146B6B-B810-4D4B-4C2D-4C2DEAAFDC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8BDC07E-2C0E-E4BE-24F6-632F8AD8D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31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C65B20BB-9041-F9A6-74A1-2FDD1A24B25C}"/>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E6A4031-6D0A-E818-35E3-FCBC1FA14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DD20E4BD-281A-51AE-AE62-3C235983C2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925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D2CF6C6C-642B-0CC5-483D-0C7F457730C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2A6B1C7F-3A29-AC95-C162-2B5DD7525D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FEF00405-5F3A-46D1-9D73-63AFC0CF7A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6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6739BC2B-44D4-4E1C-E3EF-BB4B1267BA1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DABA344D-B014-B38E-CCB9-B9204EFCBF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E80BA75-ADE3-FC80-BFB6-259C434ED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9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9"/>
        <p:cNvGrpSpPr/>
        <p:nvPr/>
      </p:nvGrpSpPr>
      <p:grpSpPr>
        <a:xfrm>
          <a:off x="0" y="0"/>
          <a:ext cx="0" cy="0"/>
          <a:chOff x="0" y="0"/>
          <a:chExt cx="0" cy="0"/>
        </a:xfrm>
      </p:grpSpPr>
      <p:sp>
        <p:nvSpPr>
          <p:cNvPr id="410" name="Google Shape;410;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1" name="Google Shape;411;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412" name="Google Shape;412;p11"/>
          <p:cNvSpPr/>
          <p:nvPr/>
        </p:nvSpPr>
        <p:spPr>
          <a:xfrm>
            <a:off x="3099305" y="227009"/>
            <a:ext cx="150" cy="123654"/>
          </a:xfrm>
          <a:custGeom>
            <a:avLst/>
            <a:gdLst/>
            <a:ahLst/>
            <a:cxnLst/>
            <a:rect l="l" t="t" r="r" b="b"/>
            <a:pathLst>
              <a:path w="1" h="826" extrusionOk="0">
                <a:moveTo>
                  <a:pt x="1" y="0"/>
                </a:moveTo>
                <a:lnTo>
                  <a:pt x="1" y="82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3092269" y="219075"/>
            <a:ext cx="15120" cy="139523"/>
          </a:xfrm>
          <a:custGeom>
            <a:avLst/>
            <a:gdLst/>
            <a:ahLst/>
            <a:cxnLst/>
            <a:rect l="l" t="t" r="r" b="b"/>
            <a:pathLst>
              <a:path w="101" h="932" extrusionOk="0">
                <a:moveTo>
                  <a:pt x="48" y="1"/>
                </a:moveTo>
                <a:cubicBezTo>
                  <a:pt x="24" y="1"/>
                  <a:pt x="1" y="24"/>
                  <a:pt x="1" y="53"/>
                </a:cubicBezTo>
                <a:lnTo>
                  <a:pt x="1" y="879"/>
                </a:lnTo>
                <a:cubicBezTo>
                  <a:pt x="1" y="902"/>
                  <a:pt x="24" y="932"/>
                  <a:pt x="48" y="932"/>
                </a:cubicBezTo>
                <a:cubicBezTo>
                  <a:pt x="77" y="932"/>
                  <a:pt x="100" y="902"/>
                  <a:pt x="100" y="879"/>
                </a:cubicBezTo>
                <a:lnTo>
                  <a:pt x="100" y="53"/>
                </a:lnTo>
                <a:cubicBezTo>
                  <a:pt x="100" y="24"/>
                  <a:pt x="7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7346941" y="1936148"/>
            <a:ext cx="109732" cy="109732"/>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071468" y="380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5626070" y="377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8764316" y="1135845"/>
            <a:ext cx="109732" cy="109732"/>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707372" y="1953663"/>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107005" y="2221030"/>
            <a:ext cx="160631" cy="160631"/>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8811622" y="2647978"/>
            <a:ext cx="150152" cy="160481"/>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375034" y="2987949"/>
            <a:ext cx="438479" cy="14222"/>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7314602" y="4477471"/>
            <a:ext cx="383987" cy="1512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7880777" y="2509354"/>
            <a:ext cx="277099" cy="14222"/>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8205180" y="2509354"/>
            <a:ext cx="146409" cy="14222"/>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375027" y="4254141"/>
            <a:ext cx="266620" cy="14222"/>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16952" y="3942133"/>
            <a:ext cx="212278" cy="1497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1551390" y="1135845"/>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1854745" y="90131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652881" y="3086153"/>
            <a:ext cx="219314" cy="1512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191137" y="3027470"/>
            <a:ext cx="14970" cy="99103"/>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211268" y="1289289"/>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749933" y="4691915"/>
            <a:ext cx="15120" cy="99103"/>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709664" y="47321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6930620" y="394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8533775" y="2107107"/>
            <a:ext cx="15120" cy="99253"/>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633068" y="4571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187670" y="4568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492220" y="4585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flipH="1">
            <a:off x="8766270" y="45648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flipH="1">
            <a:off x="7812520" y="3747070"/>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flipH="1">
            <a:off x="7724945" y="367446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flipH="1">
            <a:off x="8356836" y="3900514"/>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flipH="1">
            <a:off x="7135200" y="38538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flipH="1">
            <a:off x="5916000" y="27240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flipH="1">
            <a:off x="-296525" y="48535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flipH="1">
            <a:off x="-1475400" y="43110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14">
    <p:spTree>
      <p:nvGrpSpPr>
        <p:cNvPr id="1" name="Shape 1172"/>
        <p:cNvGrpSpPr/>
        <p:nvPr/>
      </p:nvGrpSpPr>
      <p:grpSpPr>
        <a:xfrm>
          <a:off x="0" y="0"/>
          <a:ext cx="0" cy="0"/>
          <a:chOff x="0" y="0"/>
          <a:chExt cx="0" cy="0"/>
        </a:xfrm>
      </p:grpSpPr>
      <p:sp>
        <p:nvSpPr>
          <p:cNvPr id="1173" name="Google Shape;1173;p29"/>
          <p:cNvSpPr/>
          <p:nvPr/>
        </p:nvSpPr>
        <p:spPr>
          <a:xfrm>
            <a:off x="-1233991"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864209" y="42583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29"/>
          <p:cNvGrpSpPr/>
          <p:nvPr/>
        </p:nvGrpSpPr>
        <p:grpSpPr>
          <a:xfrm flipH="1">
            <a:off x="-57150" y="116972"/>
            <a:ext cx="8939572" cy="4824996"/>
            <a:chOff x="204436" y="116972"/>
            <a:chExt cx="8939572" cy="4824996"/>
          </a:xfrm>
        </p:grpSpPr>
        <p:sp>
          <p:nvSpPr>
            <p:cNvPr id="1176" name="Google Shape;1176;p29"/>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flipH="1">
            <a:off x="8250443" y="3253983"/>
            <a:ext cx="1190271" cy="1022535"/>
            <a:chOff x="7521697" y="2603884"/>
            <a:chExt cx="1473291" cy="1265671"/>
          </a:xfrm>
        </p:grpSpPr>
        <p:sp>
          <p:nvSpPr>
            <p:cNvPr id="1228" name="Google Shape;1228;p2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9"/>
          <p:cNvGrpSpPr/>
          <p:nvPr/>
        </p:nvGrpSpPr>
        <p:grpSpPr>
          <a:xfrm rot="10800000">
            <a:off x="-270296" y="340481"/>
            <a:ext cx="1086673" cy="897677"/>
            <a:chOff x="6101758" y="2859784"/>
            <a:chExt cx="1222079" cy="1009533"/>
          </a:xfrm>
        </p:grpSpPr>
        <p:sp>
          <p:nvSpPr>
            <p:cNvPr id="1237" name="Google Shape;1237;p2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83"/>
        <p:cNvGrpSpPr/>
        <p:nvPr/>
      </p:nvGrpSpPr>
      <p:grpSpPr>
        <a:xfrm>
          <a:off x="0" y="0"/>
          <a:ext cx="0" cy="0"/>
          <a:chOff x="0" y="0"/>
          <a:chExt cx="0" cy="0"/>
        </a:xfrm>
      </p:grpSpPr>
      <p:sp>
        <p:nvSpPr>
          <p:cNvPr id="584" name="Google Shape;584;p16"/>
          <p:cNvSpPr txBox="1">
            <a:spLocks noGrp="1"/>
          </p:cNvSpPr>
          <p:nvPr>
            <p:ph type="title"/>
          </p:nvPr>
        </p:nvSpPr>
        <p:spPr>
          <a:xfrm>
            <a:off x="1018650" y="17355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5" name="Google Shape;585;p16"/>
          <p:cNvSpPr txBox="1">
            <a:spLocks noGrp="1"/>
          </p:cNvSpPr>
          <p:nvPr>
            <p:ph type="subTitle" idx="1"/>
          </p:nvPr>
        </p:nvSpPr>
        <p:spPr>
          <a:xfrm>
            <a:off x="1018650" y="20231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86" name="Google Shape;586;p16"/>
          <p:cNvSpPr txBox="1">
            <a:spLocks noGrp="1"/>
          </p:cNvSpPr>
          <p:nvPr>
            <p:ph type="title" idx="2"/>
          </p:nvPr>
        </p:nvSpPr>
        <p:spPr>
          <a:xfrm>
            <a:off x="1018650" y="3422225"/>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7" name="Google Shape;587;p16"/>
          <p:cNvSpPr txBox="1">
            <a:spLocks noGrp="1"/>
          </p:cNvSpPr>
          <p:nvPr>
            <p:ph type="subTitle" idx="3"/>
          </p:nvPr>
        </p:nvSpPr>
        <p:spPr>
          <a:xfrm>
            <a:off x="1018650" y="3709800"/>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588" name="Google Shape;588;p16"/>
          <p:cNvGrpSpPr/>
          <p:nvPr/>
        </p:nvGrpSpPr>
        <p:grpSpPr>
          <a:xfrm>
            <a:off x="168169" y="151697"/>
            <a:ext cx="8942153" cy="4799996"/>
            <a:chOff x="168169" y="151697"/>
            <a:chExt cx="8942153" cy="4799996"/>
          </a:xfrm>
        </p:grpSpPr>
        <p:sp>
          <p:nvSpPr>
            <p:cNvPr id="589" name="Google Shape;589;p16"/>
            <p:cNvSpPr/>
            <p:nvPr/>
          </p:nvSpPr>
          <p:spPr>
            <a:xfrm flipH="1">
              <a:off x="1900366" y="19483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flipH="1">
              <a:off x="3472239" y="151697"/>
              <a:ext cx="380159" cy="35"/>
            </a:xfrm>
            <a:custGeom>
              <a:avLst/>
              <a:gdLst/>
              <a:ahLst/>
              <a:cxnLst/>
              <a:rect l="l" t="t" r="r" b="b"/>
              <a:pathLst>
                <a:path w="10742" h="1" fill="none" extrusionOk="0">
                  <a:moveTo>
                    <a:pt x="1" y="1"/>
                  </a:moveTo>
                  <a:lnTo>
                    <a:pt x="10742"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flipH="1">
              <a:off x="684120"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flipH="1">
              <a:off x="1018638" y="466816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flipH="1">
              <a:off x="309206" y="48041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flipH="1">
              <a:off x="4890009" y="48897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flipH="1">
              <a:off x="318806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flipH="1">
              <a:off x="3832166" y="440106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8876040" y="15930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8899135" y="208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8803199" y="46517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8802146" y="38469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8769976" y="38786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8855903" y="35148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8900070" y="28486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16"/>
          <p:cNvSpPr txBox="1">
            <a:spLocks noGrp="1"/>
          </p:cNvSpPr>
          <p:nvPr>
            <p:ph type="title" idx="4"/>
          </p:nvPr>
        </p:nvSpPr>
        <p:spPr>
          <a:xfrm>
            <a:off x="5411700" y="17369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16" name="Google Shape;616;p16"/>
          <p:cNvSpPr txBox="1">
            <a:spLocks noGrp="1"/>
          </p:cNvSpPr>
          <p:nvPr>
            <p:ph type="subTitle" idx="5"/>
          </p:nvPr>
        </p:nvSpPr>
        <p:spPr>
          <a:xfrm>
            <a:off x="5411700" y="20245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17" name="Google Shape;617;p16"/>
          <p:cNvSpPr/>
          <p:nvPr/>
        </p:nvSpPr>
        <p:spPr>
          <a:xfrm rot="10800000" flipH="1">
            <a:off x="-666750" y="-24475"/>
            <a:ext cx="2118000" cy="843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txBox="1">
            <a:spLocks noGrp="1"/>
          </p:cNvSpPr>
          <p:nvPr>
            <p:ph type="title" idx="6"/>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678"/>
        <p:cNvGrpSpPr/>
        <p:nvPr/>
      </p:nvGrpSpPr>
      <p:grpSpPr>
        <a:xfrm>
          <a:off x="0" y="0"/>
          <a:ext cx="0" cy="0"/>
          <a:chOff x="0" y="0"/>
          <a:chExt cx="0" cy="0"/>
        </a:xfrm>
      </p:grpSpPr>
      <p:grpSp>
        <p:nvGrpSpPr>
          <p:cNvPr id="679" name="Google Shape;679;p18"/>
          <p:cNvGrpSpPr/>
          <p:nvPr/>
        </p:nvGrpSpPr>
        <p:grpSpPr>
          <a:xfrm>
            <a:off x="179681" y="1123098"/>
            <a:ext cx="8823425" cy="3431639"/>
            <a:chOff x="179681" y="1123098"/>
            <a:chExt cx="8823425" cy="3431639"/>
          </a:xfrm>
        </p:grpSpPr>
        <p:sp>
          <p:nvSpPr>
            <p:cNvPr id="680" name="Google Shape;680;p18"/>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8944320" y="1123098"/>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401301" y="4554702"/>
              <a:ext cx="128183" cy="35"/>
            </a:xfrm>
            <a:custGeom>
              <a:avLst/>
              <a:gdLst/>
              <a:ahLst/>
              <a:cxnLst/>
              <a:rect l="l" t="t" r="r" b="b"/>
              <a:pathLst>
                <a:path w="3622" h="1" fill="none" extrusionOk="0">
                  <a:moveTo>
                    <a:pt x="3622" y="1"/>
                  </a:moveTo>
                  <a:lnTo>
                    <a:pt x="1"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8694930" y="3999355"/>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8662761" y="4031029"/>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748688" y="3667220"/>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792854" y="3001038"/>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flipH="1">
              <a:off x="238432" y="1361385"/>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flipH="1">
              <a:off x="487822" y="4237642"/>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flipH="1">
              <a:off x="455652" y="4269316"/>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flipH="1">
              <a:off x="179681" y="3905507"/>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flipH="1">
              <a:off x="251700" y="3239326"/>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18"/>
          <p:cNvSpPr txBox="1">
            <a:spLocks noGrp="1"/>
          </p:cNvSpPr>
          <p:nvPr>
            <p:ph type="ctrTitle"/>
          </p:nvPr>
        </p:nvSpPr>
        <p:spPr>
          <a:xfrm flipH="1">
            <a:off x="10337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699" name="Google Shape;699;p18"/>
          <p:cNvSpPr txBox="1">
            <a:spLocks noGrp="1"/>
          </p:cNvSpPr>
          <p:nvPr>
            <p:ph type="subTitle" idx="1"/>
          </p:nvPr>
        </p:nvSpPr>
        <p:spPr>
          <a:xfrm flipH="1">
            <a:off x="1033725" y="3398919"/>
            <a:ext cx="2033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0" name="Google Shape;700;p18"/>
          <p:cNvSpPr txBox="1">
            <a:spLocks noGrp="1"/>
          </p:cNvSpPr>
          <p:nvPr>
            <p:ph type="ctrTitle" idx="2"/>
          </p:nvPr>
        </p:nvSpPr>
        <p:spPr>
          <a:xfrm flipH="1">
            <a:off x="35919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1" name="Google Shape;701;p18"/>
          <p:cNvSpPr txBox="1">
            <a:spLocks noGrp="1"/>
          </p:cNvSpPr>
          <p:nvPr>
            <p:ph type="subTitle" idx="3"/>
          </p:nvPr>
        </p:nvSpPr>
        <p:spPr>
          <a:xfrm flipH="1">
            <a:off x="3591950" y="3400705"/>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2" name="Google Shape;702;p18"/>
          <p:cNvSpPr txBox="1">
            <a:spLocks noGrp="1"/>
          </p:cNvSpPr>
          <p:nvPr>
            <p:ph type="ctrTitle" idx="4"/>
          </p:nvPr>
        </p:nvSpPr>
        <p:spPr>
          <a:xfrm flipH="1">
            <a:off x="3591977" y="129300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3" name="Google Shape;703;p18"/>
          <p:cNvSpPr txBox="1">
            <a:spLocks noGrp="1"/>
          </p:cNvSpPr>
          <p:nvPr>
            <p:ph type="subTitle" idx="5"/>
          </p:nvPr>
        </p:nvSpPr>
        <p:spPr>
          <a:xfrm flipH="1">
            <a:off x="3591975" y="1748500"/>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4" name="Google Shape;704;p18"/>
          <p:cNvSpPr txBox="1">
            <a:spLocks noGrp="1"/>
          </p:cNvSpPr>
          <p:nvPr>
            <p:ph type="ctrTitle" idx="6"/>
          </p:nvPr>
        </p:nvSpPr>
        <p:spPr>
          <a:xfrm flipH="1">
            <a:off x="1033777" y="1293014"/>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5" name="Google Shape;705;p18"/>
          <p:cNvSpPr txBox="1">
            <a:spLocks noGrp="1"/>
          </p:cNvSpPr>
          <p:nvPr>
            <p:ph type="subTitle" idx="7"/>
          </p:nvPr>
        </p:nvSpPr>
        <p:spPr>
          <a:xfrm flipH="1">
            <a:off x="1033777" y="1748507"/>
            <a:ext cx="20265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6" name="Google Shape;706;p18"/>
          <p:cNvSpPr txBox="1">
            <a:spLocks noGrp="1"/>
          </p:cNvSpPr>
          <p:nvPr>
            <p:ph type="title" idx="8"/>
          </p:nvPr>
        </p:nvSpPr>
        <p:spPr>
          <a:xfrm>
            <a:off x="840575" y="445025"/>
            <a:ext cx="754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cxnSp>
        <p:nvCxnSpPr>
          <p:cNvPr id="707" name="Google Shape;707;p18"/>
          <p:cNvCxnSpPr/>
          <p:nvPr/>
        </p:nvCxnSpPr>
        <p:spPr>
          <a:xfrm>
            <a:off x="2399000"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708" name="Google Shape;708;p18"/>
          <p:cNvSpPr/>
          <p:nvPr/>
        </p:nvSpPr>
        <p:spPr>
          <a:xfrm>
            <a:off x="-8953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43127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18"/>
          <p:cNvGrpSpPr/>
          <p:nvPr/>
        </p:nvGrpSpPr>
        <p:grpSpPr>
          <a:xfrm>
            <a:off x="-555317" y="3548084"/>
            <a:ext cx="1222079" cy="1009533"/>
            <a:chOff x="6101758" y="2859784"/>
            <a:chExt cx="1222079" cy="1009533"/>
          </a:xfrm>
        </p:grpSpPr>
        <p:sp>
          <p:nvSpPr>
            <p:cNvPr id="711" name="Google Shape;711;p1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chnology">
  <p:cSld name="CUSTOM_10">
    <p:spTree>
      <p:nvGrpSpPr>
        <p:cNvPr id="1" name="Shape 866"/>
        <p:cNvGrpSpPr/>
        <p:nvPr/>
      </p:nvGrpSpPr>
      <p:grpSpPr>
        <a:xfrm>
          <a:off x="0" y="0"/>
          <a:ext cx="0" cy="0"/>
          <a:chOff x="0" y="0"/>
          <a:chExt cx="0" cy="0"/>
        </a:xfrm>
      </p:grpSpPr>
      <p:sp>
        <p:nvSpPr>
          <p:cNvPr id="867" name="Google Shape;867;p22"/>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868" name="Google Shape;868;p22"/>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4236550" y="-35407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35450" y="482752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2"/>
          <p:cNvGrpSpPr/>
          <p:nvPr/>
        </p:nvGrpSpPr>
        <p:grpSpPr>
          <a:xfrm rot="10800000">
            <a:off x="7545770" y="334618"/>
            <a:ext cx="1086673" cy="897677"/>
            <a:chOff x="6101758" y="2859784"/>
            <a:chExt cx="1222079" cy="1009533"/>
          </a:xfrm>
        </p:grpSpPr>
        <p:sp>
          <p:nvSpPr>
            <p:cNvPr id="895" name="Google Shape;895;p22"/>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025"/>
        <p:cNvGrpSpPr/>
        <p:nvPr/>
      </p:nvGrpSpPr>
      <p:grpSpPr>
        <a:xfrm>
          <a:off x="0" y="0"/>
          <a:ext cx="0" cy="0"/>
          <a:chOff x="0" y="0"/>
          <a:chExt cx="0" cy="0"/>
        </a:xfrm>
      </p:grpSpPr>
      <p:sp>
        <p:nvSpPr>
          <p:cNvPr id="1026" name="Google Shape;1026;p25"/>
          <p:cNvSpPr/>
          <p:nvPr/>
        </p:nvSpPr>
        <p:spPr>
          <a:xfrm>
            <a:off x="4850657" y="158591"/>
            <a:ext cx="97900" cy="97906"/>
          </a:xfrm>
          <a:custGeom>
            <a:avLst/>
            <a:gdLst/>
            <a:ahLst/>
            <a:cxnLst/>
            <a:rect l="l" t="t" r="r" b="b"/>
            <a:pathLst>
              <a:path w="2321" h="2321" fill="none" extrusionOk="0">
                <a:moveTo>
                  <a:pt x="2320" y="1138"/>
                </a:moveTo>
                <a:cubicBezTo>
                  <a:pt x="2320" y="1797"/>
                  <a:pt x="1809" y="2320"/>
                  <a:pt x="1183" y="2320"/>
                </a:cubicBezTo>
                <a:cubicBezTo>
                  <a:pt x="524" y="2320"/>
                  <a:pt x="1" y="1797"/>
                  <a:pt x="1" y="1138"/>
                </a:cubicBezTo>
                <a:cubicBezTo>
                  <a:pt x="1" y="524"/>
                  <a:pt x="524" y="1"/>
                  <a:pt x="1183" y="1"/>
                </a:cubicBezTo>
                <a:cubicBezTo>
                  <a:pt x="1809" y="1"/>
                  <a:pt x="2320" y="524"/>
                  <a:pt x="2320" y="1138"/>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5"/>
          <p:cNvSpPr/>
          <p:nvPr/>
        </p:nvSpPr>
        <p:spPr>
          <a:xfrm>
            <a:off x="224604" y="595773"/>
            <a:ext cx="153957" cy="152068"/>
          </a:xfrm>
          <a:custGeom>
            <a:avLst/>
            <a:gdLst/>
            <a:ahLst/>
            <a:cxnLst/>
            <a:rect l="l" t="t" r="r" b="b"/>
            <a:pathLst>
              <a:path w="3650" h="3605" fill="none" extrusionOk="0">
                <a:moveTo>
                  <a:pt x="3172" y="57"/>
                </a:moveTo>
                <a:lnTo>
                  <a:pt x="284" y="808"/>
                </a:lnTo>
                <a:cubicBezTo>
                  <a:pt x="46" y="910"/>
                  <a:pt x="0" y="1240"/>
                  <a:pt x="193" y="1478"/>
                </a:cubicBezTo>
                <a:lnTo>
                  <a:pt x="2274" y="3468"/>
                </a:lnTo>
                <a:cubicBezTo>
                  <a:pt x="2467" y="3604"/>
                  <a:pt x="2706" y="3559"/>
                  <a:pt x="2751" y="3320"/>
                </a:cubicBezTo>
                <a:lnTo>
                  <a:pt x="3559" y="569"/>
                </a:lnTo>
                <a:cubicBezTo>
                  <a:pt x="3650" y="285"/>
                  <a:pt x="3411" y="0"/>
                  <a:pt x="3172" y="57"/>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5"/>
          <p:cNvSpPr/>
          <p:nvPr/>
        </p:nvSpPr>
        <p:spPr>
          <a:xfrm>
            <a:off x="8856445" y="1698803"/>
            <a:ext cx="143876" cy="158269"/>
          </a:xfrm>
          <a:custGeom>
            <a:avLst/>
            <a:gdLst/>
            <a:ahLst/>
            <a:cxnLst/>
            <a:rect l="l" t="t" r="r" b="b"/>
            <a:pathLst>
              <a:path w="3411" h="3752" fill="none" extrusionOk="0">
                <a:moveTo>
                  <a:pt x="3229" y="1899"/>
                </a:moveTo>
                <a:lnTo>
                  <a:pt x="807" y="148"/>
                </a:lnTo>
                <a:cubicBezTo>
                  <a:pt x="569" y="0"/>
                  <a:pt x="284" y="193"/>
                  <a:pt x="239" y="478"/>
                </a:cubicBezTo>
                <a:lnTo>
                  <a:pt x="0" y="3365"/>
                </a:lnTo>
                <a:cubicBezTo>
                  <a:pt x="0" y="3604"/>
                  <a:pt x="194" y="3752"/>
                  <a:pt x="432" y="3650"/>
                </a:cubicBezTo>
                <a:lnTo>
                  <a:pt x="3081" y="2513"/>
                </a:lnTo>
                <a:cubicBezTo>
                  <a:pt x="3320" y="2422"/>
                  <a:pt x="3411" y="2046"/>
                  <a:pt x="3229" y="1899"/>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a:off x="238481" y="2048875"/>
            <a:ext cx="431628" cy="42"/>
          </a:xfrm>
          <a:custGeom>
            <a:avLst/>
            <a:gdLst/>
            <a:ahLst/>
            <a:cxnLst/>
            <a:rect l="l" t="t" r="r" b="b"/>
            <a:pathLst>
              <a:path w="10233" h="1" fill="none" extrusionOk="0">
                <a:moveTo>
                  <a:pt x="1" y="0"/>
                </a:moveTo>
                <a:lnTo>
                  <a:pt x="10233"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a:off x="7907395" y="1563059"/>
            <a:ext cx="267632" cy="42"/>
          </a:xfrm>
          <a:custGeom>
            <a:avLst/>
            <a:gdLst/>
            <a:ahLst/>
            <a:cxnLst/>
            <a:rect l="l" t="t" r="r" b="b"/>
            <a:pathLst>
              <a:path w="6345" h="1" fill="none" extrusionOk="0">
                <a:moveTo>
                  <a:pt x="1" y="1"/>
                </a:moveTo>
                <a:lnTo>
                  <a:pt x="634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a:off x="8239268" y="1563059"/>
            <a:ext cx="133837" cy="42"/>
          </a:xfrm>
          <a:custGeom>
            <a:avLst/>
            <a:gdLst/>
            <a:ahLst/>
            <a:cxnLst/>
            <a:rect l="l" t="t" r="r" b="b"/>
            <a:pathLst>
              <a:path w="3173" h="1" fill="none" extrusionOk="0">
                <a:moveTo>
                  <a:pt x="0" y="1"/>
                </a:moveTo>
                <a:lnTo>
                  <a:pt x="3172"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a:off x="3074073" y="290287"/>
            <a:ext cx="259955" cy="42"/>
          </a:xfrm>
          <a:custGeom>
            <a:avLst/>
            <a:gdLst/>
            <a:ahLst/>
            <a:cxnLst/>
            <a:rect l="l" t="t" r="r" b="b"/>
            <a:pathLst>
              <a:path w="6163" h="1" fill="none" extrusionOk="0">
                <a:moveTo>
                  <a:pt x="0" y="0"/>
                </a:moveTo>
                <a:lnTo>
                  <a:pt x="6162"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a:off x="1607601" y="84521"/>
            <a:ext cx="131897" cy="42"/>
          </a:xfrm>
          <a:custGeom>
            <a:avLst/>
            <a:gdLst/>
            <a:ahLst/>
            <a:cxnLst/>
            <a:rect l="l" t="t" r="r" b="b"/>
            <a:pathLst>
              <a:path w="3127" h="1" fill="none" extrusionOk="0">
                <a:moveTo>
                  <a:pt x="1" y="1"/>
                </a:moveTo>
                <a:lnTo>
                  <a:pt x="3127"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a:off x="524292" y="2150535"/>
            <a:ext cx="208158" cy="42"/>
          </a:xfrm>
          <a:custGeom>
            <a:avLst/>
            <a:gdLst/>
            <a:ahLst/>
            <a:cxnLst/>
            <a:rect l="l" t="t" r="r" b="b"/>
            <a:pathLst>
              <a:path w="4935" h="1" fill="none" extrusionOk="0">
                <a:moveTo>
                  <a:pt x="1" y="1"/>
                </a:moveTo>
                <a:lnTo>
                  <a:pt x="493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5"/>
          <p:cNvSpPr/>
          <p:nvPr/>
        </p:nvSpPr>
        <p:spPr>
          <a:xfrm>
            <a:off x="1094018" y="318085"/>
            <a:ext cx="42" cy="83985"/>
          </a:xfrm>
          <a:custGeom>
            <a:avLst/>
            <a:gdLst/>
            <a:ahLst/>
            <a:cxnLst/>
            <a:rect l="l" t="t" r="r" b="b"/>
            <a:pathLst>
              <a:path w="1" h="1991" fill="none" extrusionOk="0">
                <a:moveTo>
                  <a:pt x="0" y="1"/>
                </a:moveTo>
                <a:lnTo>
                  <a:pt x="0"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8574936" y="1153510"/>
            <a:ext cx="42" cy="83985"/>
          </a:xfrm>
          <a:custGeom>
            <a:avLst/>
            <a:gdLst/>
            <a:ahLst/>
            <a:cxnLst/>
            <a:rect l="l" t="t" r="r" b="b"/>
            <a:pathLst>
              <a:path w="1" h="1991" fill="none" extrusionOk="0">
                <a:moveTo>
                  <a:pt x="1" y="0"/>
                </a:moveTo>
                <a:lnTo>
                  <a:pt x="1"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3723350" y="3243484"/>
            <a:ext cx="42" cy="64328"/>
          </a:xfrm>
          <a:custGeom>
            <a:avLst/>
            <a:gdLst/>
            <a:ahLst/>
            <a:cxnLst/>
            <a:rect l="l" t="t" r="r" b="b"/>
            <a:pathLst>
              <a:path w="1" h="1525" fill="none" extrusionOk="0">
                <a:moveTo>
                  <a:pt x="1" y="1"/>
                </a:moveTo>
                <a:lnTo>
                  <a:pt x="1" y="1524"/>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3691251" y="3275627"/>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2946015" y="4536419"/>
            <a:ext cx="42" cy="63822"/>
          </a:xfrm>
          <a:custGeom>
            <a:avLst/>
            <a:gdLst/>
            <a:ahLst/>
            <a:cxnLst/>
            <a:rect l="l" t="t" r="r" b="b"/>
            <a:pathLst>
              <a:path w="1" h="1513" fill="none" extrusionOk="0">
                <a:moveTo>
                  <a:pt x="1" y="1"/>
                </a:moveTo>
                <a:lnTo>
                  <a:pt x="1" y="1513"/>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911976" y="4568563"/>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013218" y="4588220"/>
            <a:ext cx="59980" cy="62388"/>
          </a:xfrm>
          <a:custGeom>
            <a:avLst/>
            <a:gdLst/>
            <a:ahLst/>
            <a:cxnLst/>
            <a:rect l="l" t="t" r="r" b="b"/>
            <a:pathLst>
              <a:path w="1422" h="1479" fill="none" extrusionOk="0">
                <a:moveTo>
                  <a:pt x="1421" y="717"/>
                </a:moveTo>
                <a:cubicBezTo>
                  <a:pt x="1421" y="1137"/>
                  <a:pt x="1137" y="1478"/>
                  <a:pt x="716" y="1478"/>
                </a:cubicBezTo>
                <a:cubicBezTo>
                  <a:pt x="330" y="1478"/>
                  <a:pt x="0" y="1137"/>
                  <a:pt x="0" y="717"/>
                </a:cubicBezTo>
                <a:cubicBezTo>
                  <a:pt x="0" y="342"/>
                  <a:pt x="330" y="0"/>
                  <a:pt x="716" y="0"/>
                </a:cubicBezTo>
                <a:cubicBezTo>
                  <a:pt x="1137" y="0"/>
                  <a:pt x="1421" y="342"/>
                  <a:pt x="1421" y="717"/>
                </a:cubicBezTo>
                <a:close/>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2080903" y="1701165"/>
            <a:ext cx="70061" cy="42"/>
          </a:xfrm>
          <a:custGeom>
            <a:avLst/>
            <a:gdLst/>
            <a:ahLst/>
            <a:cxnLst/>
            <a:rect l="l" t="t" r="r" b="b"/>
            <a:pathLst>
              <a:path w="1661" h="1" fill="none" extrusionOk="0">
                <a:moveTo>
                  <a:pt x="1" y="1"/>
                </a:moveTo>
                <a:lnTo>
                  <a:pt x="166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1805172" y="1824928"/>
            <a:ext cx="42" cy="46063"/>
          </a:xfrm>
          <a:custGeom>
            <a:avLst/>
            <a:gdLst/>
            <a:ahLst/>
            <a:cxnLst/>
            <a:rect l="l" t="t" r="r" b="b"/>
            <a:pathLst>
              <a:path w="1" h="1092" fill="none" extrusionOk="0">
                <a:moveTo>
                  <a:pt x="1" y="0"/>
                </a:moveTo>
                <a:lnTo>
                  <a:pt x="1" y="1092"/>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2614649" y="2816303"/>
            <a:ext cx="63818" cy="20205"/>
          </a:xfrm>
          <a:custGeom>
            <a:avLst/>
            <a:gdLst/>
            <a:ahLst/>
            <a:cxnLst/>
            <a:rect l="l" t="t" r="r" b="b"/>
            <a:pathLst>
              <a:path w="1513" h="479" fill="none" extrusionOk="0">
                <a:moveTo>
                  <a:pt x="1" y="478"/>
                </a:moveTo>
                <a:cubicBezTo>
                  <a:pt x="421" y="46"/>
                  <a:pt x="990" y="1"/>
                  <a:pt x="1513" y="1"/>
                </a:cubicBezTo>
              </a:path>
            </a:pathLst>
          </a:custGeom>
          <a:noFill/>
          <a:ln w="3700" cap="flat" cmpd="sng">
            <a:solidFill>
              <a:srgbClr val="C56047"/>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txBox="1"/>
          <p:nvPr/>
        </p:nvSpPr>
        <p:spPr>
          <a:xfrm>
            <a:off x="3072000" y="3200400"/>
            <a:ext cx="3000000" cy="933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rgbClr val="23385C"/>
                </a:solidFill>
                <a:latin typeface="Montserrat"/>
                <a:ea typeface="Montserrat"/>
                <a:cs typeface="Montserrat"/>
                <a:sym typeface="Montserrat"/>
              </a:rPr>
              <a:t>CREDITS: This presentation template was created by </a:t>
            </a:r>
            <a:r>
              <a:rPr lang="en" sz="1200" b="1">
                <a:solidFill>
                  <a:srgbClr val="23385C"/>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rgbClr val="23385C"/>
                </a:solidFill>
                <a:latin typeface="Montserrat"/>
                <a:ea typeface="Montserrat"/>
                <a:cs typeface="Montserrat"/>
                <a:sym typeface="Montserrat"/>
              </a:rPr>
              <a:t>, including icons by </a:t>
            </a:r>
            <a:r>
              <a:rPr lang="en" sz="1200" b="1">
                <a:solidFill>
                  <a:srgbClr val="23385C"/>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rgbClr val="23385C"/>
                </a:solidFill>
                <a:latin typeface="Montserrat"/>
                <a:ea typeface="Montserrat"/>
                <a:cs typeface="Montserrat"/>
                <a:sym typeface="Montserrat"/>
              </a:rPr>
              <a:t>, and infographics &amp; images by </a:t>
            </a:r>
            <a:r>
              <a:rPr lang="en" sz="1200" b="1">
                <a:solidFill>
                  <a:srgbClr val="23385C"/>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rgbClr val="23385C"/>
                </a:solidFill>
                <a:latin typeface="Montserrat"/>
                <a:ea typeface="Montserrat"/>
                <a:cs typeface="Montserrat"/>
                <a:sym typeface="Montserrat"/>
              </a:rPr>
              <a:t>.</a:t>
            </a:r>
            <a:endParaRPr sz="1200">
              <a:latin typeface="Montserrat"/>
              <a:ea typeface="Montserrat"/>
              <a:cs typeface="Montserrat"/>
              <a:sym typeface="Montserrat"/>
            </a:endParaRPr>
          </a:p>
        </p:txBody>
      </p:sp>
      <p:sp>
        <p:nvSpPr>
          <p:cNvPr id="1052" name="Google Shape;1052;p25"/>
          <p:cNvSpPr/>
          <p:nvPr/>
        </p:nvSpPr>
        <p:spPr>
          <a:xfrm flipH="1">
            <a:off x="7056175" y="158600"/>
            <a:ext cx="27072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flipH="1">
            <a:off x="-464575" y="938650"/>
            <a:ext cx="22938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flipH="1">
            <a:off x="3345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flipH="1">
            <a:off x="53637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txBox="1">
            <a:spLocks noGrp="1"/>
          </p:cNvSpPr>
          <p:nvPr>
            <p:ph type="subTitle" idx="1"/>
          </p:nvPr>
        </p:nvSpPr>
        <p:spPr>
          <a:xfrm>
            <a:off x="2314575" y="1608233"/>
            <a:ext cx="45435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None/>
              <a:defRPr sz="1400">
                <a:solidFill>
                  <a:schemeClr val="accent6"/>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7" name="Google Shape;1057;p25"/>
          <p:cNvSpPr txBox="1">
            <a:spLocks noGrp="1"/>
          </p:cNvSpPr>
          <p:nvPr>
            <p:ph type="title"/>
          </p:nvPr>
        </p:nvSpPr>
        <p:spPr>
          <a:xfrm>
            <a:off x="2276400" y="826025"/>
            <a:ext cx="459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500"/>
            </a:lvl1pPr>
            <a:lvl2pPr lvl="1" rtl="0">
              <a:spcBef>
                <a:spcPts val="0"/>
              </a:spcBef>
              <a:spcAft>
                <a:spcPts val="0"/>
              </a:spcAft>
              <a:buSzPts val="3000"/>
              <a:buFont typeface="Comfortaa"/>
              <a:buNone/>
              <a:defRPr sz="3000" b="1">
                <a:latin typeface="Comfortaa"/>
                <a:ea typeface="Comfortaa"/>
                <a:cs typeface="Comfortaa"/>
                <a:sym typeface="Comfortaa"/>
              </a:defRPr>
            </a:lvl2pPr>
            <a:lvl3pPr lvl="2" rtl="0">
              <a:spcBef>
                <a:spcPts val="0"/>
              </a:spcBef>
              <a:spcAft>
                <a:spcPts val="0"/>
              </a:spcAft>
              <a:buSzPts val="3000"/>
              <a:buFont typeface="Comfortaa"/>
              <a:buNone/>
              <a:defRPr sz="3000" b="1">
                <a:latin typeface="Comfortaa"/>
                <a:ea typeface="Comfortaa"/>
                <a:cs typeface="Comfortaa"/>
                <a:sym typeface="Comfortaa"/>
              </a:defRPr>
            </a:lvl3pPr>
            <a:lvl4pPr lvl="3" rtl="0">
              <a:spcBef>
                <a:spcPts val="0"/>
              </a:spcBef>
              <a:spcAft>
                <a:spcPts val="0"/>
              </a:spcAft>
              <a:buSzPts val="3000"/>
              <a:buFont typeface="Comfortaa"/>
              <a:buNone/>
              <a:defRPr sz="3000" b="1">
                <a:latin typeface="Comfortaa"/>
                <a:ea typeface="Comfortaa"/>
                <a:cs typeface="Comfortaa"/>
                <a:sym typeface="Comfortaa"/>
              </a:defRPr>
            </a:lvl4pPr>
            <a:lvl5pPr lvl="4" rtl="0">
              <a:spcBef>
                <a:spcPts val="0"/>
              </a:spcBef>
              <a:spcAft>
                <a:spcPts val="0"/>
              </a:spcAft>
              <a:buSzPts val="3000"/>
              <a:buFont typeface="Comfortaa"/>
              <a:buNone/>
              <a:defRPr sz="3000" b="1">
                <a:latin typeface="Comfortaa"/>
                <a:ea typeface="Comfortaa"/>
                <a:cs typeface="Comfortaa"/>
                <a:sym typeface="Comfortaa"/>
              </a:defRPr>
            </a:lvl5pPr>
            <a:lvl6pPr lvl="5" rtl="0">
              <a:spcBef>
                <a:spcPts val="0"/>
              </a:spcBef>
              <a:spcAft>
                <a:spcPts val="0"/>
              </a:spcAft>
              <a:buSzPts val="3000"/>
              <a:buFont typeface="Comfortaa"/>
              <a:buNone/>
              <a:defRPr sz="3000" b="1">
                <a:latin typeface="Comfortaa"/>
                <a:ea typeface="Comfortaa"/>
                <a:cs typeface="Comfortaa"/>
                <a:sym typeface="Comfortaa"/>
              </a:defRPr>
            </a:lvl6pPr>
            <a:lvl7pPr lvl="6" rtl="0">
              <a:spcBef>
                <a:spcPts val="0"/>
              </a:spcBef>
              <a:spcAft>
                <a:spcPts val="0"/>
              </a:spcAft>
              <a:buSzPts val="3000"/>
              <a:buFont typeface="Comfortaa"/>
              <a:buNone/>
              <a:defRPr sz="3000" b="1">
                <a:latin typeface="Comfortaa"/>
                <a:ea typeface="Comfortaa"/>
                <a:cs typeface="Comfortaa"/>
                <a:sym typeface="Comfortaa"/>
              </a:defRPr>
            </a:lvl7pPr>
            <a:lvl8pPr lvl="7" rtl="0">
              <a:spcBef>
                <a:spcPts val="0"/>
              </a:spcBef>
              <a:spcAft>
                <a:spcPts val="0"/>
              </a:spcAft>
              <a:buSzPts val="3000"/>
              <a:buFont typeface="Comfortaa"/>
              <a:buNone/>
              <a:defRPr sz="3000" b="1">
                <a:latin typeface="Comfortaa"/>
                <a:ea typeface="Comfortaa"/>
                <a:cs typeface="Comfortaa"/>
                <a:sym typeface="Comfortaa"/>
              </a:defRPr>
            </a:lvl8pPr>
            <a:lvl9pPr lvl="8" rtl="0">
              <a:spcBef>
                <a:spcPts val="0"/>
              </a:spcBef>
              <a:spcAft>
                <a:spcPts val="0"/>
              </a:spcAft>
              <a:buSzPts val="3000"/>
              <a:buFont typeface="Comfortaa"/>
              <a:buNone/>
              <a:defRPr sz="3000" b="1">
                <a:latin typeface="Comfortaa"/>
                <a:ea typeface="Comfortaa"/>
                <a:cs typeface="Comfortaa"/>
                <a:sym typeface="Comforta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058"/>
        <p:cNvGrpSpPr/>
        <p:nvPr/>
      </p:nvGrpSpPr>
      <p:grpSpPr>
        <a:xfrm>
          <a:off x="0" y="0"/>
          <a:ext cx="0" cy="0"/>
          <a:chOff x="0" y="0"/>
          <a:chExt cx="0" cy="0"/>
        </a:xfrm>
      </p:grpSpPr>
      <p:sp>
        <p:nvSpPr>
          <p:cNvPr id="1059" name="Google Shape;1059;p26"/>
          <p:cNvSpPr/>
          <p:nvPr/>
        </p:nvSpPr>
        <p:spPr>
          <a:xfrm rot="10800000" flipH="1">
            <a:off x="7918898" y="4118886"/>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rot="10800000" flipH="1">
            <a:off x="8882878" y="1863923"/>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rot="10800000" flipH="1">
            <a:off x="8864589" y="1882213"/>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rot="10800000" flipH="1">
            <a:off x="298332" y="4724471"/>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rot="10800000" flipH="1">
            <a:off x="266121" y="4756684"/>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rot="10800000" flipH="1">
            <a:off x="8866530" y="2555650"/>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rot="10800000" flipH="1">
            <a:off x="645606" y="3401211"/>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rot="10800000" flipH="1">
            <a:off x="465139" y="4080903"/>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rot="10800000" flipH="1">
            <a:off x="8245486" y="31786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rot="10800000" flipH="1">
            <a:off x="8698145" y="1144836"/>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rot="10800000" flipH="1">
            <a:off x="751845" y="2180946"/>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rot="10800000" flipH="1">
            <a:off x="296803" y="2669604"/>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rot="10800000" flipH="1">
            <a:off x="7864565" y="1825939"/>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rot="10800000" flipH="1">
            <a:off x="1236721" y="760042"/>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rot="10800000" flipH="1">
            <a:off x="1204461" y="793710"/>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rot="10800000" flipH="1">
            <a:off x="7698120" y="513264"/>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rot="10800000" flipH="1">
            <a:off x="7742412" y="78454"/>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rot="10800000" flipH="1">
            <a:off x="7710151" y="110667"/>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rot="10800000" flipH="1">
            <a:off x="8499974" y="805740"/>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rot="10800000" flipH="1">
            <a:off x="8880938" y="1380990"/>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rot="10800000" flipH="1">
            <a:off x="204436" y="1465206"/>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rot="10800000" flipH="1">
            <a:off x="8541840" y="1581587"/>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rot="10800000" flipH="1">
            <a:off x="8639425" y="4924745"/>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rot="10800000" flipH="1">
            <a:off x="8678449" y="408667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rot="10800000" flipH="1">
            <a:off x="4236550" y="482752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rot="10800000" flipH="1">
            <a:off x="-3354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26"/>
          <p:cNvGrpSpPr/>
          <p:nvPr/>
        </p:nvGrpSpPr>
        <p:grpSpPr>
          <a:xfrm flipH="1">
            <a:off x="7545770" y="3928755"/>
            <a:ext cx="1086673" cy="897677"/>
            <a:chOff x="6101758" y="2859784"/>
            <a:chExt cx="1222079" cy="1009533"/>
          </a:xfrm>
        </p:grpSpPr>
        <p:sp>
          <p:nvSpPr>
            <p:cNvPr id="1086" name="Google Shape;1086;p26"/>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1096"/>
        <p:cNvGrpSpPr/>
        <p:nvPr/>
      </p:nvGrpSpPr>
      <p:grpSpPr>
        <a:xfrm>
          <a:off x="0" y="0"/>
          <a:ext cx="0" cy="0"/>
          <a:chOff x="0" y="0"/>
          <a:chExt cx="0" cy="0"/>
        </a:xfrm>
      </p:grpSpPr>
      <p:grpSp>
        <p:nvGrpSpPr>
          <p:cNvPr id="1097" name="Google Shape;1097;p27"/>
          <p:cNvGrpSpPr/>
          <p:nvPr/>
        </p:nvGrpSpPr>
        <p:grpSpPr>
          <a:xfrm flipH="1">
            <a:off x="99225" y="176149"/>
            <a:ext cx="8738597" cy="4906446"/>
            <a:chOff x="204436" y="176149"/>
            <a:chExt cx="8738597" cy="4906446"/>
          </a:xfrm>
        </p:grpSpPr>
        <p:sp>
          <p:nvSpPr>
            <p:cNvPr id="1098" name="Google Shape;1098;p2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27"/>
          <p:cNvSpPr/>
          <p:nvPr/>
        </p:nvSpPr>
        <p:spPr>
          <a:xfrm flipH="1">
            <a:off x="7356334" y="79284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7"/>
          <p:cNvSpPr/>
          <p:nvPr/>
        </p:nvSpPr>
        <p:spPr>
          <a:xfrm>
            <a:off x="680434" y="4932025"/>
            <a:ext cx="7255800" cy="669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7"/>
          <p:cNvGrpSpPr/>
          <p:nvPr/>
        </p:nvGrpSpPr>
        <p:grpSpPr>
          <a:xfrm flipH="1">
            <a:off x="7737387" y="58110"/>
            <a:ext cx="889429" cy="734738"/>
            <a:chOff x="6101758" y="2859784"/>
            <a:chExt cx="1222079" cy="1009533"/>
          </a:xfrm>
        </p:grpSpPr>
        <p:sp>
          <p:nvSpPr>
            <p:cNvPr id="1124" name="Google Shape;1124;p2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3">
    <p:spTree>
      <p:nvGrpSpPr>
        <p:cNvPr id="1" name="Shape 1134"/>
        <p:cNvGrpSpPr/>
        <p:nvPr/>
      </p:nvGrpSpPr>
      <p:grpSpPr>
        <a:xfrm>
          <a:off x="0" y="0"/>
          <a:ext cx="0" cy="0"/>
          <a:chOff x="0" y="0"/>
          <a:chExt cx="0" cy="0"/>
        </a:xfrm>
      </p:grpSpPr>
      <p:grpSp>
        <p:nvGrpSpPr>
          <p:cNvPr id="1135" name="Google Shape;1135;p28"/>
          <p:cNvGrpSpPr/>
          <p:nvPr/>
        </p:nvGrpSpPr>
        <p:grpSpPr>
          <a:xfrm flipH="1">
            <a:off x="99225" y="176149"/>
            <a:ext cx="8738597" cy="4906446"/>
            <a:chOff x="204436" y="176149"/>
            <a:chExt cx="8738597" cy="4906446"/>
          </a:xfrm>
        </p:grpSpPr>
        <p:sp>
          <p:nvSpPr>
            <p:cNvPr id="1136" name="Google Shape;1136;p28"/>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28"/>
          <p:cNvSpPr/>
          <p:nvPr/>
        </p:nvSpPr>
        <p:spPr>
          <a:xfrm flipH="1">
            <a:off x="78218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flipH="1">
            <a:off x="41338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28"/>
          <p:cNvGrpSpPr/>
          <p:nvPr/>
        </p:nvGrpSpPr>
        <p:grpSpPr>
          <a:xfrm flipH="1">
            <a:off x="8377738" y="3548084"/>
            <a:ext cx="1222079" cy="1009533"/>
            <a:chOff x="6101758" y="2859784"/>
            <a:chExt cx="1222079" cy="1009533"/>
          </a:xfrm>
        </p:grpSpPr>
        <p:sp>
          <p:nvSpPr>
            <p:cNvPr id="1162" name="Google Shape;1162;p2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400"/>
              <a:buFont typeface="Comfortaa"/>
              <a:buNone/>
              <a:defRPr sz="2400" b="1">
                <a:solidFill>
                  <a:schemeClr val="accent3"/>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62" r:id="rId3"/>
    <p:sldLayoutId id="2147483664" r:id="rId4"/>
    <p:sldLayoutId id="2147483668" r:id="rId5"/>
    <p:sldLayoutId id="2147483671"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88AE4-5CD9-9B14-CDD5-4130DCAE81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FAE401-389A-FE38-D7AC-5E8CF3123147}"/>
              </a:ext>
            </a:extLst>
          </p:cNvPr>
          <p:cNvSpPr>
            <a:spLocks noGrp="1" noRot="1" noMove="1" noResize="1" noEditPoints="1" noAdjustHandles="1" noChangeArrowheads="1" noChangeShapeType="1"/>
          </p:cNvSpPr>
          <p:nvPr/>
        </p:nvSpPr>
        <p:spPr>
          <a:xfrm>
            <a:off x="0" y="-6935"/>
            <a:ext cx="9144000" cy="5143500"/>
          </a:xfrm>
          <a:prstGeom prst="rect">
            <a:avLst/>
          </a:prstGeom>
          <a:solidFill>
            <a:schemeClr val="lt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Presented by -</a:t>
            </a:r>
          </a:p>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Shantanu Umrani</a:t>
            </a:r>
          </a:p>
        </p:txBody>
      </p:sp>
      <p:sp>
        <p:nvSpPr>
          <p:cNvPr id="7" name="Rectangle: Rounded Corners 6">
            <a:extLst>
              <a:ext uri="{FF2B5EF4-FFF2-40B4-BE49-F238E27FC236}">
                <a16:creationId xmlns:a16="http://schemas.microsoft.com/office/drawing/2014/main" id="{C0E5D6F5-8DD4-FDAA-42BB-389B85D88B3E}"/>
              </a:ext>
            </a:extLst>
          </p:cNvPr>
          <p:cNvSpPr/>
          <p:nvPr/>
        </p:nvSpPr>
        <p:spPr>
          <a:xfrm>
            <a:off x="7574421" y="670560"/>
            <a:ext cx="2661424" cy="674602"/>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94A2D3"/>
              </a:solidFill>
              <a:effectLst/>
              <a:uLnTx/>
              <a:uFillTx/>
              <a:latin typeface="Arial"/>
              <a:ea typeface="+mn-ea"/>
              <a:cs typeface="+mn-cs"/>
              <a:sym typeface="Arial"/>
            </a:endParaRPr>
          </a:p>
        </p:txBody>
      </p:sp>
      <p:sp>
        <p:nvSpPr>
          <p:cNvPr id="9" name="Rectangle: Rounded Corners 8">
            <a:extLst>
              <a:ext uri="{FF2B5EF4-FFF2-40B4-BE49-F238E27FC236}">
                <a16:creationId xmlns:a16="http://schemas.microsoft.com/office/drawing/2014/main" id="{D0CCB49D-D690-AFD6-5618-5A7F58D620F7}"/>
              </a:ext>
            </a:extLst>
          </p:cNvPr>
          <p:cNvSpPr/>
          <p:nvPr/>
        </p:nvSpPr>
        <p:spPr>
          <a:xfrm>
            <a:off x="-922709" y="76200"/>
            <a:ext cx="2661424" cy="676616"/>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93FD6262-9004-CC7B-1B37-E91B32CCA4C2}"/>
              </a:ext>
            </a:extLst>
          </p:cNvPr>
          <p:cNvSpPr txBox="1"/>
          <p:nvPr/>
        </p:nvSpPr>
        <p:spPr>
          <a:xfrm>
            <a:off x="-166232" y="1278546"/>
            <a:ext cx="6004560" cy="1323439"/>
          </a:xfrm>
          <a:prstGeom prst="rect">
            <a:avLst/>
          </a:prstGeom>
          <a:noFill/>
        </p:spPr>
        <p:txBody>
          <a:bodyPr wrap="square">
            <a:spAutoFit/>
          </a:bodyPr>
          <a:lstStyle/>
          <a:p>
            <a:pPr algn="ctr"/>
            <a:r>
              <a:rPr lang="en-US" sz="4000" b="1" dirty="0">
                <a:solidFill>
                  <a:srgbClr val="94A2D3"/>
                </a:solidFill>
                <a:latin typeface="Expo Arabic Bold" panose="00000800000000000000" pitchFamily="50" charset="-78"/>
                <a:cs typeface="Expo Arabic Bold" panose="00000800000000000000" pitchFamily="50" charset="-78"/>
              </a:rPr>
              <a:t>Human Resources Dataset Analysis</a:t>
            </a:r>
          </a:p>
        </p:txBody>
      </p:sp>
      <p:sp>
        <p:nvSpPr>
          <p:cNvPr id="6" name="Google Shape;58;p9">
            <a:extLst>
              <a:ext uri="{FF2B5EF4-FFF2-40B4-BE49-F238E27FC236}">
                <a16:creationId xmlns:a16="http://schemas.microsoft.com/office/drawing/2014/main" id="{E0D0C26F-C92C-B4FF-494A-0856DC971067}"/>
              </a:ext>
            </a:extLst>
          </p:cNvPr>
          <p:cNvSpPr txBox="1"/>
          <p:nvPr/>
        </p:nvSpPr>
        <p:spPr>
          <a:xfrm>
            <a:off x="302252" y="3962117"/>
            <a:ext cx="4961124" cy="893009"/>
          </a:xfrm>
          <a:prstGeom prst="rect">
            <a:avLst/>
          </a:prstGeom>
          <a:noFill/>
          <a:ln>
            <a:noFill/>
          </a:ln>
        </p:spPr>
        <p:txBody>
          <a:bodyPr spcFirstLastPara="1" wrap="square" lIns="91425" tIns="91425" rIns="91425" bIns="91425" anchor="ctr" anchorCtr="0">
            <a:noAutofit/>
          </a:bodyPr>
          <a:lstStyle/>
          <a:p>
            <a:pPr algn="just"/>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Afaf Khalid                                     Gehad Nabil</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Sara Hassan                                Nourhan Ahmed</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Hisham Ezzat</a:t>
            </a:r>
          </a:p>
        </p:txBody>
      </p:sp>
      <p:sp>
        <p:nvSpPr>
          <p:cNvPr id="14" name="TextBox 13">
            <a:extLst>
              <a:ext uri="{FF2B5EF4-FFF2-40B4-BE49-F238E27FC236}">
                <a16:creationId xmlns:a16="http://schemas.microsoft.com/office/drawing/2014/main" id="{4B8BD3E6-F0EE-748D-2CE2-53965D910B32}"/>
              </a:ext>
            </a:extLst>
          </p:cNvPr>
          <p:cNvSpPr txBox="1"/>
          <p:nvPr/>
        </p:nvSpPr>
        <p:spPr>
          <a:xfrm>
            <a:off x="1185431" y="2979397"/>
            <a:ext cx="2857500" cy="1077218"/>
          </a:xfrm>
          <a:prstGeom prst="rect">
            <a:avLst/>
          </a:prstGeom>
          <a:noFill/>
        </p:spPr>
        <p:txBody>
          <a:bodyPr wrap="square" rtlCol="0">
            <a:spAutoFit/>
          </a:bodyPr>
          <a:lstStyle/>
          <a:p>
            <a:pPr marL="0" lvl="0" indent="0" algn="ctr" rtl="0">
              <a:spcBef>
                <a:spcPts val="0"/>
              </a:spcBef>
              <a:spcAft>
                <a:spcPts val="0"/>
              </a:spcAft>
              <a:buNone/>
            </a:pPr>
            <a:r>
              <a:rPr lang="en-US" sz="2800" b="1" dirty="0">
                <a:solidFill>
                  <a:srgbClr val="455A64"/>
                </a:solidFill>
                <a:latin typeface="Expo Arabic Bold" panose="00000800000000000000" pitchFamily="50" charset="-78"/>
                <a:ea typeface="Cambria"/>
                <a:cs typeface="Expo Arabic Bold" panose="00000800000000000000" pitchFamily="50" charset="-78"/>
                <a:sym typeface="Cambria"/>
              </a:rPr>
              <a:t>Presented by:</a:t>
            </a:r>
          </a:p>
          <a:p>
            <a:pPr marL="0" lvl="0" indent="0" algn="ctr" rtl="0">
              <a:spcBef>
                <a:spcPts val="0"/>
              </a:spcBef>
              <a:spcAft>
                <a:spcPts val="0"/>
              </a:spcAft>
              <a:buNone/>
            </a:pPr>
            <a:r>
              <a:rPr lang="en-US" sz="2200" b="1" dirty="0">
                <a:solidFill>
                  <a:srgbClr val="455A64"/>
                </a:solidFill>
                <a:latin typeface="Expo Arabic Bold" panose="00000800000000000000" pitchFamily="50" charset="-78"/>
                <a:ea typeface="Cambria"/>
                <a:cs typeface="Expo Arabic Bold" panose="00000800000000000000" pitchFamily="50" charset="-78"/>
                <a:sym typeface="Cambria"/>
              </a:rPr>
              <a:t>(Group 5-Depi)</a:t>
            </a:r>
          </a:p>
          <a:p>
            <a:endParaRPr lang="en-US" dirty="0"/>
          </a:p>
        </p:txBody>
      </p:sp>
      <p:pic>
        <p:nvPicPr>
          <p:cNvPr id="16" name="Picture 15" descr="A person sitting at a desk pointing at a graph&#10;&#10;AI-generated content may be incorrect.">
            <a:extLst>
              <a:ext uri="{FF2B5EF4-FFF2-40B4-BE49-F238E27FC236}">
                <a16:creationId xmlns:a16="http://schemas.microsoft.com/office/drawing/2014/main" id="{F36F503F-BFC5-E63B-9DB8-685F5E2D7780}"/>
              </a:ext>
            </a:extLst>
          </p:cNvPr>
          <p:cNvPicPr>
            <a:picLocks noChangeAspect="1"/>
          </p:cNvPicPr>
          <p:nvPr/>
        </p:nvPicPr>
        <p:blipFill>
          <a:blip r:embed="rId2"/>
          <a:stretch>
            <a:fillRect/>
          </a:stretch>
        </p:blipFill>
        <p:spPr>
          <a:xfrm>
            <a:off x="4926110" y="1770056"/>
            <a:ext cx="4384122" cy="4384122"/>
          </a:xfrm>
          <a:prstGeom prst="rect">
            <a:avLst/>
          </a:prstGeom>
          <a:noFill/>
        </p:spPr>
      </p:pic>
    </p:spTree>
    <p:extLst>
      <p:ext uri="{BB962C8B-B14F-4D97-AF65-F5344CB8AC3E}">
        <p14:creationId xmlns:p14="http://schemas.microsoft.com/office/powerpoint/2010/main" val="322430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0AC64A0-19AB-B1FB-C08D-46EEB823F80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A774AC-89D0-13E5-5F1D-6DD8E687BA82}"/>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C4D180-3A14-8121-15E1-3FF87D9C8814}"/>
              </a:ext>
            </a:extLst>
          </p:cNvPr>
          <p:cNvSpPr>
            <a:spLocks noGrp="1" noRot="1" noMove="1" noResize="1" noEditPoints="1" noAdjustHandles="1" noChangeArrowheads="1" noChangeShapeType="1"/>
          </p:cNvSpPr>
          <p:nvPr/>
        </p:nvSpPr>
        <p:spPr>
          <a:xfrm>
            <a:off x="175260" y="2331720"/>
            <a:ext cx="838200" cy="480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A8D092-2AC7-A72E-46AB-71C25ECF15E4}"/>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701EA7A-7761-752F-15AA-11050425420A}"/>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11A1D130-5A51-CDC7-C3FA-B527251494E9}"/>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Data Merging Process:</a:t>
            </a:r>
          </a:p>
        </p:txBody>
      </p:sp>
      <p:pic>
        <p:nvPicPr>
          <p:cNvPr id="4" name="Picture 3" descr="A screenshot of a computer program&#10;&#10;AI-generated content may be incorrect.">
            <a:extLst>
              <a:ext uri="{FF2B5EF4-FFF2-40B4-BE49-F238E27FC236}">
                <a16:creationId xmlns:a16="http://schemas.microsoft.com/office/drawing/2014/main" id="{A8CD121C-C029-21F7-6ABC-1CD38F49C38F}"/>
              </a:ext>
            </a:extLst>
          </p:cNvPr>
          <p:cNvPicPr>
            <a:picLocks noChangeAspect="1"/>
          </p:cNvPicPr>
          <p:nvPr/>
        </p:nvPicPr>
        <p:blipFill>
          <a:blip r:embed="rId3"/>
          <a:stretch>
            <a:fillRect/>
          </a:stretch>
        </p:blipFill>
        <p:spPr>
          <a:xfrm>
            <a:off x="4714465" y="1206237"/>
            <a:ext cx="4114159" cy="374351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program&#10;&#10;AI-generated content may be incorrect.">
            <a:extLst>
              <a:ext uri="{FF2B5EF4-FFF2-40B4-BE49-F238E27FC236}">
                <a16:creationId xmlns:a16="http://schemas.microsoft.com/office/drawing/2014/main" id="{081DD7FB-3DF6-3B19-40C8-24C71302CBAF}"/>
              </a:ext>
            </a:extLst>
          </p:cNvPr>
          <p:cNvPicPr>
            <a:picLocks noChangeAspect="1"/>
          </p:cNvPicPr>
          <p:nvPr/>
        </p:nvPicPr>
        <p:blipFill>
          <a:blip r:embed="rId4"/>
          <a:stretch>
            <a:fillRect/>
          </a:stretch>
        </p:blipFill>
        <p:spPr>
          <a:xfrm>
            <a:off x="643787" y="2415902"/>
            <a:ext cx="3779728" cy="25338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computer code with text&#10;&#10;AI-generated content may be incorrect.">
            <a:extLst>
              <a:ext uri="{FF2B5EF4-FFF2-40B4-BE49-F238E27FC236}">
                <a16:creationId xmlns:a16="http://schemas.microsoft.com/office/drawing/2014/main" id="{919D387E-4767-5C0A-69DE-B7F2AF7FF96D}"/>
              </a:ext>
            </a:extLst>
          </p:cNvPr>
          <p:cNvPicPr>
            <a:picLocks noChangeAspect="1"/>
          </p:cNvPicPr>
          <p:nvPr/>
        </p:nvPicPr>
        <p:blipFill>
          <a:blip r:embed="rId5"/>
          <a:stretch>
            <a:fillRect/>
          </a:stretch>
        </p:blipFill>
        <p:spPr>
          <a:xfrm>
            <a:off x="541021" y="1406586"/>
            <a:ext cx="3985260" cy="92513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11">
            <a:extLst>
              <a:ext uri="{FF2B5EF4-FFF2-40B4-BE49-F238E27FC236}">
                <a16:creationId xmlns:a16="http://schemas.microsoft.com/office/drawing/2014/main" id="{69C7A208-51E3-1B39-93B2-49A8C9259348}"/>
              </a:ext>
            </a:extLst>
          </p:cNvPr>
          <p:cNvSpPr>
            <a:spLocks noGrp="1" noRot="1" noMove="1" noResize="1" noEditPoints="1" noAdjustHandles="1" noChangeArrowheads="1" noChangeShapeType="1"/>
          </p:cNvSpPr>
          <p:nvPr/>
        </p:nvSpPr>
        <p:spPr>
          <a:xfrm>
            <a:off x="225645" y="1021081"/>
            <a:ext cx="838200" cy="301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1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E2A057B3-1821-1FA8-F786-FD03D3C47F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DB5154-5E52-1B34-980C-7B63FBF3099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7D6839-9413-F99B-15EC-6FE87B85DF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24B1216-F73B-6BCA-1B6F-105D8812BE45}"/>
              </a:ext>
            </a:extLst>
          </p:cNvPr>
          <p:cNvSpPr txBox="1">
            <a:spLocks/>
          </p:cNvSpPr>
          <p:nvPr/>
        </p:nvSpPr>
        <p:spPr>
          <a:xfrm>
            <a:off x="60916"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B4CAB110-24D7-0728-3855-417274BD982D}"/>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9" name="Picture 8" descr="A graph of a number of employees&#10;&#10;AI-generated content may be incorrect.">
            <a:extLst>
              <a:ext uri="{FF2B5EF4-FFF2-40B4-BE49-F238E27FC236}">
                <a16:creationId xmlns:a16="http://schemas.microsoft.com/office/drawing/2014/main" id="{35942F47-4194-7B3E-8020-6C295E2B72DD}"/>
              </a:ext>
            </a:extLst>
          </p:cNvPr>
          <p:cNvPicPr>
            <a:picLocks noChangeAspect="1"/>
          </p:cNvPicPr>
          <p:nvPr/>
        </p:nvPicPr>
        <p:blipFill>
          <a:blip r:embed="rId3"/>
          <a:stretch>
            <a:fillRect/>
          </a:stretch>
        </p:blipFill>
        <p:spPr>
          <a:xfrm>
            <a:off x="6155788" y="3062370"/>
            <a:ext cx="2811165" cy="193961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graph with blue and red lines&#10;&#10;AI-generated content may be incorrect.">
            <a:extLst>
              <a:ext uri="{FF2B5EF4-FFF2-40B4-BE49-F238E27FC236}">
                <a16:creationId xmlns:a16="http://schemas.microsoft.com/office/drawing/2014/main" id="{E1537CF1-E6A1-E5EB-86B5-4B7DE6445403}"/>
              </a:ext>
            </a:extLst>
          </p:cNvPr>
          <p:cNvPicPr>
            <a:picLocks noChangeAspect="1"/>
          </p:cNvPicPr>
          <p:nvPr/>
        </p:nvPicPr>
        <p:blipFill>
          <a:blip r:embed="rId4"/>
          <a:stretch>
            <a:fillRect/>
          </a:stretch>
        </p:blipFill>
        <p:spPr>
          <a:xfrm>
            <a:off x="183685" y="3098209"/>
            <a:ext cx="2821557" cy="19116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graph of salary distribution&#10;&#10;AI-generated content may be incorrect.">
            <a:extLst>
              <a:ext uri="{FF2B5EF4-FFF2-40B4-BE49-F238E27FC236}">
                <a16:creationId xmlns:a16="http://schemas.microsoft.com/office/drawing/2014/main" id="{E42EA467-963A-2668-7A6A-5077A00BF3AF}"/>
              </a:ext>
            </a:extLst>
          </p:cNvPr>
          <p:cNvPicPr>
            <a:picLocks noChangeAspect="1"/>
          </p:cNvPicPr>
          <p:nvPr/>
        </p:nvPicPr>
        <p:blipFill>
          <a:blip r:embed="rId5"/>
          <a:stretch>
            <a:fillRect/>
          </a:stretch>
        </p:blipFill>
        <p:spPr>
          <a:xfrm>
            <a:off x="6156960" y="1012728"/>
            <a:ext cx="2811165" cy="189455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graph with blue bars&#10;&#10;AI-generated content may be incorrect.">
            <a:extLst>
              <a:ext uri="{FF2B5EF4-FFF2-40B4-BE49-F238E27FC236}">
                <a16:creationId xmlns:a16="http://schemas.microsoft.com/office/drawing/2014/main" id="{A5763152-B3A8-1B43-0B21-8DE5606D1003}"/>
              </a:ext>
            </a:extLst>
          </p:cNvPr>
          <p:cNvPicPr>
            <a:picLocks noChangeAspect="1"/>
          </p:cNvPicPr>
          <p:nvPr/>
        </p:nvPicPr>
        <p:blipFill>
          <a:blip r:embed="rId6"/>
          <a:stretch>
            <a:fillRect/>
          </a:stretch>
        </p:blipFill>
        <p:spPr>
          <a:xfrm>
            <a:off x="183684" y="996521"/>
            <a:ext cx="2821558" cy="192192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graph of blue and red bars&#10;&#10;AI-generated content may be incorrect.">
            <a:extLst>
              <a:ext uri="{FF2B5EF4-FFF2-40B4-BE49-F238E27FC236}">
                <a16:creationId xmlns:a16="http://schemas.microsoft.com/office/drawing/2014/main" id="{AC487396-DBC5-309F-26C2-B2F917C47C22}"/>
              </a:ext>
            </a:extLst>
          </p:cNvPr>
          <p:cNvPicPr>
            <a:picLocks noChangeAspect="1"/>
          </p:cNvPicPr>
          <p:nvPr/>
        </p:nvPicPr>
        <p:blipFill>
          <a:blip r:embed="rId7"/>
          <a:stretch>
            <a:fillRect/>
          </a:stretch>
        </p:blipFill>
        <p:spPr>
          <a:xfrm>
            <a:off x="3193536" y="1844040"/>
            <a:ext cx="2785113" cy="188075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826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A976356A-081C-F06C-99A1-5C74B5EED13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11000CD-ECA0-A3EA-C8B4-B727EB2F2EF7}"/>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ECDECF-698A-79F9-FF52-24FACFBC2E01}"/>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D4264550-7021-922A-9C8A-11194A49B866}"/>
              </a:ext>
            </a:extLst>
          </p:cNvPr>
          <p:cNvSpPr txBox="1">
            <a:spLocks/>
          </p:cNvSpPr>
          <p:nvPr/>
        </p:nvSpPr>
        <p:spPr>
          <a:xfrm>
            <a:off x="327616" y="327047"/>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3347DEC8-5022-4DED-99AA-6FA9FF1176B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blue circle with red triangle and black text&#10;&#10;AI-generated content may be incorrect.">
            <a:extLst>
              <a:ext uri="{FF2B5EF4-FFF2-40B4-BE49-F238E27FC236}">
                <a16:creationId xmlns:a16="http://schemas.microsoft.com/office/drawing/2014/main" id="{EE0A6311-B72E-7F19-4544-ABCD0A9CAF85}"/>
              </a:ext>
            </a:extLst>
          </p:cNvPr>
          <p:cNvPicPr>
            <a:picLocks noChangeAspect="1"/>
          </p:cNvPicPr>
          <p:nvPr/>
        </p:nvPicPr>
        <p:blipFill>
          <a:blip r:embed="rId3"/>
          <a:stretch>
            <a:fillRect/>
          </a:stretch>
        </p:blipFill>
        <p:spPr>
          <a:xfrm>
            <a:off x="3978683" y="2205983"/>
            <a:ext cx="1606989" cy="161020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comparison of a graph&#10;&#10;AI-generated content may be incorrect.">
            <a:extLst>
              <a:ext uri="{FF2B5EF4-FFF2-40B4-BE49-F238E27FC236}">
                <a16:creationId xmlns:a16="http://schemas.microsoft.com/office/drawing/2014/main" id="{995AFF3D-91FC-9566-4FE2-D3CE8620A321}"/>
              </a:ext>
            </a:extLst>
          </p:cNvPr>
          <p:cNvPicPr>
            <a:picLocks noChangeAspect="1"/>
          </p:cNvPicPr>
          <p:nvPr/>
        </p:nvPicPr>
        <p:blipFill>
          <a:blip r:embed="rId4"/>
          <a:stretch>
            <a:fillRect/>
          </a:stretch>
        </p:blipFill>
        <p:spPr>
          <a:xfrm>
            <a:off x="5729430" y="899747"/>
            <a:ext cx="2820210"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A comparison of a graph&#10;&#10;AI-generated content may be incorrect.">
            <a:extLst>
              <a:ext uri="{FF2B5EF4-FFF2-40B4-BE49-F238E27FC236}">
                <a16:creationId xmlns:a16="http://schemas.microsoft.com/office/drawing/2014/main" id="{F3049282-BED7-FC00-350D-12A8192228F2}"/>
              </a:ext>
            </a:extLst>
          </p:cNvPr>
          <p:cNvPicPr>
            <a:picLocks noChangeAspect="1"/>
          </p:cNvPicPr>
          <p:nvPr/>
        </p:nvPicPr>
        <p:blipFill>
          <a:blip r:embed="rId5"/>
          <a:stretch>
            <a:fillRect/>
          </a:stretch>
        </p:blipFill>
        <p:spPr>
          <a:xfrm>
            <a:off x="857834" y="899747"/>
            <a:ext cx="2975026"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75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3C9B79D-6AE8-F8E8-F9CD-D40CB2D3431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08DE7EE-25C3-7DC8-041B-0BDE739C54FE}"/>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AB85A1-98C9-B4F0-C0A5-419BBD0D6E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7336443E-A528-F514-0DB9-04252AE9ADC2}"/>
              </a:ext>
            </a:extLst>
          </p:cNvPr>
          <p:cNvSpPr txBox="1">
            <a:spLocks/>
          </p:cNvSpPr>
          <p:nvPr/>
        </p:nvSpPr>
        <p:spPr>
          <a:xfrm>
            <a:off x="468081"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E9647730-C601-EFD2-B761-2FC6709D58E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8" name="Picture 7" descr="A graph of different types of travel&#10;&#10;AI-generated content may be incorrect.">
            <a:extLst>
              <a:ext uri="{FF2B5EF4-FFF2-40B4-BE49-F238E27FC236}">
                <a16:creationId xmlns:a16="http://schemas.microsoft.com/office/drawing/2014/main" id="{0846B573-FEFE-3B5E-D795-E6689D046B4E}"/>
              </a:ext>
            </a:extLst>
          </p:cNvPr>
          <p:cNvPicPr>
            <a:picLocks noChangeAspect="1"/>
          </p:cNvPicPr>
          <p:nvPr/>
        </p:nvPicPr>
        <p:blipFill>
          <a:blip r:embed="rId3"/>
          <a:stretch>
            <a:fillRect/>
          </a:stretch>
        </p:blipFill>
        <p:spPr>
          <a:xfrm>
            <a:off x="1470660" y="946939"/>
            <a:ext cx="2826225"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comparison of a graph&#10;&#10;AI-generated content may be incorrect.">
            <a:extLst>
              <a:ext uri="{FF2B5EF4-FFF2-40B4-BE49-F238E27FC236}">
                <a16:creationId xmlns:a16="http://schemas.microsoft.com/office/drawing/2014/main" id="{99F799E6-90D9-25A3-A38F-96EB51950353}"/>
              </a:ext>
            </a:extLst>
          </p:cNvPr>
          <p:cNvPicPr>
            <a:picLocks noChangeAspect="1"/>
          </p:cNvPicPr>
          <p:nvPr/>
        </p:nvPicPr>
        <p:blipFill>
          <a:blip r:embed="rId4"/>
          <a:stretch>
            <a:fillRect/>
          </a:stretch>
        </p:blipFill>
        <p:spPr>
          <a:xfrm>
            <a:off x="4531023" y="946939"/>
            <a:ext cx="2955648"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477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DAEF1150-5FAD-BC8E-BAE3-5E14B262027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BEA557-07CE-8245-38E5-43EA16ABED3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045327-C213-F827-7F6E-30A0D0BBB280}"/>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CFF1FB2-CE5A-D2A2-FC68-47096B8BB6FD}"/>
              </a:ext>
            </a:extLst>
          </p:cNvPr>
          <p:cNvSpPr txBox="1">
            <a:spLocks/>
          </p:cNvSpPr>
          <p:nvPr/>
        </p:nvSpPr>
        <p:spPr>
          <a:xfrm>
            <a:off x="293326" y="297068"/>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Statistical Analysis</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1" name="TextBox 20">
            <a:extLst>
              <a:ext uri="{FF2B5EF4-FFF2-40B4-BE49-F238E27FC236}">
                <a16:creationId xmlns:a16="http://schemas.microsoft.com/office/drawing/2014/main" id="{B2DCDF67-6190-AA42-4E44-9E5287CCB99A}"/>
              </a:ext>
            </a:extLst>
          </p:cNvPr>
          <p:cNvSpPr txBox="1"/>
          <p:nvPr/>
        </p:nvSpPr>
        <p:spPr>
          <a:xfrm>
            <a:off x="293325" y="776846"/>
            <a:ext cx="7037295" cy="307777"/>
          </a:xfrm>
          <a:prstGeom prst="rect">
            <a:avLst/>
          </a:prstGeom>
          <a:noFill/>
        </p:spPr>
        <p:txBody>
          <a:bodyPr wrap="square">
            <a:spAutoFit/>
          </a:bodyPr>
          <a:lstStyle/>
          <a:p>
            <a:pPr algn="l">
              <a:spcBef>
                <a:spcPts val="1306"/>
              </a:spcBef>
              <a:spcAft>
                <a:spcPts val="871"/>
              </a:spcAft>
            </a:pPr>
            <a:r>
              <a:rPr lang="en-US" dirty="0">
                <a:solidFill>
                  <a:srgbClr val="455A64"/>
                </a:solidFill>
                <a:latin typeface="Expo Arabic Bold" panose="00000800000000000000" pitchFamily="50" charset="-78"/>
                <a:cs typeface="Expo Arabic Bold" panose="00000800000000000000" pitchFamily="50" charset="-78"/>
              </a:rPr>
              <a:t>Feature Importance in Attrition: T-Test (Numerical) &amp; Chi-Square (Categorical)</a:t>
            </a:r>
            <a:endParaRPr lang="en-US" b="0" i="0" dirty="0">
              <a:solidFill>
                <a:srgbClr val="455A64"/>
              </a:solidFill>
              <a:effectLst/>
              <a:latin typeface="Expo Arabic Bold" panose="00000800000000000000" pitchFamily="50" charset="-78"/>
              <a:cs typeface="Expo Arabic Bold" panose="00000800000000000000" pitchFamily="50" charset="-78"/>
            </a:endParaRPr>
          </a:p>
        </p:txBody>
      </p:sp>
      <p:sp>
        <p:nvSpPr>
          <p:cNvPr id="20" name="Google Shape;2049;p42">
            <a:extLst>
              <a:ext uri="{FF2B5EF4-FFF2-40B4-BE49-F238E27FC236}">
                <a16:creationId xmlns:a16="http://schemas.microsoft.com/office/drawing/2014/main" id="{1083258C-33C1-31D4-8156-10C760684BB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screenshot of a computer program&#10;&#10;AI-generated content may be incorrect.">
            <a:extLst>
              <a:ext uri="{FF2B5EF4-FFF2-40B4-BE49-F238E27FC236}">
                <a16:creationId xmlns:a16="http://schemas.microsoft.com/office/drawing/2014/main" id="{AF1A25E3-C5B2-514D-52DD-5062035E5906}"/>
              </a:ext>
            </a:extLst>
          </p:cNvPr>
          <p:cNvPicPr>
            <a:picLocks noChangeAspect="1"/>
          </p:cNvPicPr>
          <p:nvPr/>
        </p:nvPicPr>
        <p:blipFill>
          <a:blip r:embed="rId3"/>
          <a:stretch>
            <a:fillRect/>
          </a:stretch>
        </p:blipFill>
        <p:spPr>
          <a:xfrm>
            <a:off x="792047" y="1265394"/>
            <a:ext cx="2877156" cy="321087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code&#10;&#10;AI-generated content may be incorrect.">
            <a:extLst>
              <a:ext uri="{FF2B5EF4-FFF2-40B4-BE49-F238E27FC236}">
                <a16:creationId xmlns:a16="http://schemas.microsoft.com/office/drawing/2014/main" id="{B5D277E8-F63E-51D9-05D2-15FD5441BDD7}"/>
              </a:ext>
            </a:extLst>
          </p:cNvPr>
          <p:cNvPicPr>
            <a:picLocks noChangeAspect="1"/>
          </p:cNvPicPr>
          <p:nvPr/>
        </p:nvPicPr>
        <p:blipFill>
          <a:blip r:embed="rId4"/>
          <a:stretch>
            <a:fillRect/>
          </a:stretch>
        </p:blipFill>
        <p:spPr>
          <a:xfrm>
            <a:off x="3956521" y="1251867"/>
            <a:ext cx="4667066" cy="322439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2">
            <a:extLst>
              <a:ext uri="{FF2B5EF4-FFF2-40B4-BE49-F238E27FC236}">
                <a16:creationId xmlns:a16="http://schemas.microsoft.com/office/drawing/2014/main" id="{CFAFB4C2-815D-6635-31DD-A56F5524909A}"/>
              </a:ext>
            </a:extLst>
          </p:cNvPr>
          <p:cNvSpPr>
            <a:spLocks noChangeArrowheads="1"/>
          </p:cNvSpPr>
          <p:nvPr/>
        </p:nvSpPr>
        <p:spPr bwMode="auto">
          <a:xfrm>
            <a:off x="792047" y="456502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&lt;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Statistically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There's a meaningful difference/relationship with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Not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No strong evidence of a relationship.</a:t>
            </a:r>
          </a:p>
        </p:txBody>
      </p:sp>
    </p:spTree>
    <p:extLst>
      <p:ext uri="{BB962C8B-B14F-4D97-AF65-F5344CB8AC3E}">
        <p14:creationId xmlns:p14="http://schemas.microsoft.com/office/powerpoint/2010/main" val="73769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DA97D5B-5324-8D31-8A6B-C9FC4E6B05D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121239-236A-8812-8704-26316E25FAE8}"/>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27BA52-D8B9-2C62-58A5-53CE22B4F88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1097949F-7E8E-9399-F2C6-EE72E3F93BF0}"/>
              </a:ext>
            </a:extLst>
          </p:cNvPr>
          <p:cNvSpPr txBox="1">
            <a:spLocks/>
          </p:cNvSpPr>
          <p:nvPr/>
        </p:nvSpPr>
        <p:spPr>
          <a:xfrm>
            <a:off x="295727" y="446439"/>
            <a:ext cx="38697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Model in Power BI</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D449AD5B-086D-DF31-74B8-C87584941E4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5" name="Picture 4" descr="A screenshot of a computer&#10;&#10;AI-generated content may be incorrect.">
            <a:extLst>
              <a:ext uri="{FF2B5EF4-FFF2-40B4-BE49-F238E27FC236}">
                <a16:creationId xmlns:a16="http://schemas.microsoft.com/office/drawing/2014/main" id="{D43F644A-6E4B-DD61-8DDD-DCF42E5C1EC8}"/>
              </a:ext>
            </a:extLst>
          </p:cNvPr>
          <p:cNvPicPr>
            <a:picLocks noChangeAspect="1"/>
          </p:cNvPicPr>
          <p:nvPr/>
        </p:nvPicPr>
        <p:blipFill>
          <a:blip r:embed="rId3"/>
          <a:stretch>
            <a:fillRect/>
          </a:stretch>
        </p:blipFill>
        <p:spPr>
          <a:xfrm>
            <a:off x="1818423" y="1019139"/>
            <a:ext cx="5729832" cy="37954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429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1D21F2EB-6857-7273-C439-16E09634D138}"/>
                  </a:ext>
                </a:extLst>
              </p:cNvPr>
              <p:cNvGraphicFramePr>
                <a:graphicFrameLocks noGrp="1"/>
              </p:cNvGraphicFramePr>
              <p:nvPr>
                <p:extLst>
                  <p:ext uri="{D42A27DB-BD31-4B8C-83A1-F6EECF244321}">
                    <p14:modId xmlns:p14="http://schemas.microsoft.com/office/powerpoint/2010/main" val="1213047244"/>
                  </p:ext>
                </p:extLst>
              </p:nvPr>
            </p:nvGraphicFramePr>
            <p:xfrm>
              <a:off x="0" y="-92278"/>
              <a:ext cx="9144000" cy="552152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1D21F2EB-6857-7273-C439-16E09634D138}"/>
                  </a:ext>
                </a:extLst>
              </p:cNvPr>
              <p:cNvPicPr>
                <a:picLocks noGrp="1" noRot="1" noChangeAspect="1" noMove="1" noResize="1" noEditPoints="1" noAdjustHandles="1" noChangeArrowheads="1" noChangeShapeType="1"/>
              </p:cNvPicPr>
              <p:nvPr/>
            </p:nvPicPr>
            <p:blipFill>
              <a:blip r:embed="rId3"/>
              <a:stretch>
                <a:fillRect/>
              </a:stretch>
            </p:blipFill>
            <p:spPr>
              <a:xfrm>
                <a:off x="0" y="-92278"/>
                <a:ext cx="9144000" cy="5521528"/>
              </a:xfrm>
              <a:prstGeom prst="rect">
                <a:avLst/>
              </a:prstGeom>
            </p:spPr>
          </p:pic>
        </mc:Fallback>
      </mc:AlternateContent>
    </p:spTree>
    <p:extLst>
      <p:ext uri="{BB962C8B-B14F-4D97-AF65-F5344CB8AC3E}">
        <p14:creationId xmlns:p14="http://schemas.microsoft.com/office/powerpoint/2010/main" val="177600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069F2FEF-4176-3FCC-D5E0-6BC1A8C4BD7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2A0B66F-CACB-9593-1665-68A147D4E30E}"/>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3869280-AAEC-79CC-284A-2B7D5163FD57}"/>
              </a:ext>
            </a:extLst>
          </p:cNvPr>
          <p:cNvSpPr txBox="1">
            <a:spLocks noGrp="1"/>
          </p:cNvSpPr>
          <p:nvPr>
            <p:ph type="title" idx="6"/>
          </p:nvPr>
        </p:nvSpPr>
        <p:spPr>
          <a:xfrm>
            <a:off x="264965" y="703544"/>
            <a:ext cx="2362200"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Conclusion</a:t>
            </a:r>
          </a:p>
        </p:txBody>
      </p:sp>
      <p:sp>
        <p:nvSpPr>
          <p:cNvPr id="15" name="Rectangle 14">
            <a:extLst>
              <a:ext uri="{FF2B5EF4-FFF2-40B4-BE49-F238E27FC236}">
                <a16:creationId xmlns:a16="http://schemas.microsoft.com/office/drawing/2014/main" id="{2D7A8C45-54A8-7610-394A-E533546A9A47}"/>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C70C57D4-1E1E-1135-B87D-A020A390E760}"/>
              </a:ext>
            </a:extLst>
          </p:cNvPr>
          <p:cNvSpPr txBox="1">
            <a:spLocks noGrp="1"/>
          </p:cNvSpPr>
          <p:nvPr>
            <p:ph type="subTitle" idx="1"/>
          </p:nvPr>
        </p:nvSpPr>
        <p:spPr>
          <a:xfrm>
            <a:off x="317003" y="1470192"/>
            <a:ext cx="8540474" cy="332549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company's attrition rate stands at 16.12%, meaning that one in every six employees leaves, indicating challenges in employee retention.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most influential factors affecting attrition include: </a:t>
            </a:r>
            <a:r>
              <a:rPr lang="ar-EG" sz="1000" dirty="0">
                <a:solidFill>
                  <a:srgbClr val="455A64"/>
                </a:solidFill>
                <a:latin typeface="Expo Arabic Bold" panose="00000800000000000000" pitchFamily="50" charset="-78"/>
                <a:cs typeface="Expo Arabic Bold" panose="00000800000000000000" pitchFamily="50" charset="-78"/>
              </a:rPr>
              <a:t> </a:t>
            </a:r>
            <a:r>
              <a:rPr lang="en-US" sz="1000" dirty="0">
                <a:solidFill>
                  <a:srgbClr val="455A64"/>
                </a:solidFill>
                <a:latin typeface="Expo Arabic Bold" panose="00000800000000000000" pitchFamily="50" charset="-78"/>
                <a:cs typeface="Expo Arabic Bold" panose="00000800000000000000" pitchFamily="50" charset="-78"/>
              </a:rPr>
              <a:t>Age, Job Role, Department, Marital Status, Education Field, Stock Option Level, Salary, Overtime, and Tenure-related variables.</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Younger, single employees, those working in Sales, frequent travelers, and those with low salaries or required to work overtime are more likely to leave the organization.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who haven’t been promoted for a long time or have limited time with their current manager also show higher attrition rates.</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Factors such as Gender, Distance from Home, Environment Satisfaction, Job Satisfaction, and Work-Life Balance showed no statistically significant relationship, but may still contribute indirectly.</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with higher salaries, longer tenure, and higher job levels tend to have a lower likelihood of leaving.</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There was a data inconsistency observed in some performance ratings, where the Review Date preceded the Hire Date.</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dataset contains no missing or erroneous values, and all features are in the correct data type.</a:t>
            </a:r>
          </a:p>
        </p:txBody>
      </p:sp>
    </p:spTree>
    <p:extLst>
      <p:ext uri="{BB962C8B-B14F-4D97-AF65-F5344CB8AC3E}">
        <p14:creationId xmlns:p14="http://schemas.microsoft.com/office/powerpoint/2010/main" val="18444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16F4E7E6-FF96-A064-501B-F2DFF8CF606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89DC9F3-8828-8FDC-C3BB-7BD0BC904250}"/>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CCFF0CF7-410D-4C21-693F-9A3DC35679EF}"/>
              </a:ext>
            </a:extLst>
          </p:cNvPr>
          <p:cNvSpPr txBox="1">
            <a:spLocks noGrp="1"/>
          </p:cNvSpPr>
          <p:nvPr>
            <p:ph type="title" idx="6"/>
          </p:nvPr>
        </p:nvSpPr>
        <p:spPr>
          <a:xfrm>
            <a:off x="287265" y="572904"/>
            <a:ext cx="3691117"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Recommendations</a:t>
            </a:r>
          </a:p>
        </p:txBody>
      </p:sp>
      <p:sp>
        <p:nvSpPr>
          <p:cNvPr id="15" name="Rectangle 14">
            <a:extLst>
              <a:ext uri="{FF2B5EF4-FFF2-40B4-BE49-F238E27FC236}">
                <a16:creationId xmlns:a16="http://schemas.microsoft.com/office/drawing/2014/main" id="{2DA22BE9-2CC8-4E48-2AAC-AB67A3028900}"/>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7DED14E2-E52B-C33D-CCAD-BBA03B913B93}"/>
              </a:ext>
            </a:extLst>
          </p:cNvPr>
          <p:cNvSpPr txBox="1">
            <a:spLocks noGrp="1"/>
          </p:cNvSpPr>
          <p:nvPr>
            <p:ph type="subTitle" idx="1"/>
          </p:nvPr>
        </p:nvSpPr>
        <p:spPr>
          <a:xfrm>
            <a:off x="262918" y="1382753"/>
            <a:ext cx="8540474" cy="339740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Provide targeted support and incentives for younger and newly hired employees, especially in high-turnover departments like Sales and Tech.</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Reassess overtime policies and reduce excessive workload to promote healthier work-life balance.</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Establish clear career development and promotion paths, particularly for long-term employees with limited advancement.</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Enhance salary structures and stock option accessibility, especially for lower-paid employees.</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Consider the impact of marital status  and offer flexible policies or support programs for single employees, who are more likely to leave.</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Implement mentorship and onboarding programs to support employees with less tenure or limited interaction with their managers.</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Review and validate performance rating data, addressing anomalies like review dates that precede hire dates.</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Develop tailored retention strategies for roles with high attrition, such as Sales Representatives and frequent travelers.</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Explore indirect influences of non-significant factors, like job satisfaction or environment satisfaction, as they may still affect engagement.</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Maintain continuous data monitoring and analysis to detect emerging patterns and make evidence-based HR decisions.</a:t>
            </a:r>
          </a:p>
        </p:txBody>
      </p:sp>
    </p:spTree>
    <p:extLst>
      <p:ext uri="{BB962C8B-B14F-4D97-AF65-F5344CB8AC3E}">
        <p14:creationId xmlns:p14="http://schemas.microsoft.com/office/powerpoint/2010/main" val="180780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3">
          <a:extLst>
            <a:ext uri="{FF2B5EF4-FFF2-40B4-BE49-F238E27FC236}">
              <a16:creationId xmlns:a16="http://schemas.microsoft.com/office/drawing/2014/main" id="{174A9F9B-B118-9F9B-E7F6-F37BAAE1FC1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87EB7EC-F0A4-6ACD-5312-42B08B6A5627}"/>
              </a:ext>
            </a:extLst>
          </p:cNvPr>
          <p:cNvSpPr/>
          <p:nvPr/>
        </p:nvSpPr>
        <p:spPr>
          <a:xfrm>
            <a:off x="68580" y="4587240"/>
            <a:ext cx="9075420" cy="5562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B5B7A58-EC62-31EE-9E05-F15008CAFFC6}"/>
              </a:ext>
            </a:extLst>
          </p:cNvPr>
          <p:cNvSpPr>
            <a:spLocks noGrp="1" noRot="1" noMove="1" noResize="1" noEditPoints="1" noAdjustHandles="1" noChangeArrowheads="1" noChangeShapeType="1"/>
          </p:cNvSpPr>
          <p:nvPr/>
        </p:nvSpPr>
        <p:spPr>
          <a:xfrm>
            <a:off x="2842260" y="2834640"/>
            <a:ext cx="4025340" cy="1482835"/>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6" name="Google Shape;3266;p58">
            <a:extLst>
              <a:ext uri="{FF2B5EF4-FFF2-40B4-BE49-F238E27FC236}">
                <a16:creationId xmlns:a16="http://schemas.microsoft.com/office/drawing/2014/main" id="{D5CF3D79-7760-EFD1-09B4-1C6C141A2C63}"/>
              </a:ext>
            </a:extLst>
          </p:cNvPr>
          <p:cNvSpPr txBox="1">
            <a:spLocks noGrp="1"/>
          </p:cNvSpPr>
          <p:nvPr>
            <p:ph type="title"/>
          </p:nvPr>
        </p:nvSpPr>
        <p:spPr>
          <a:xfrm>
            <a:off x="1987980" y="1994536"/>
            <a:ext cx="4879620" cy="7181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rgbClr val="94A2D3"/>
                </a:solidFill>
                <a:latin typeface="Expo Arabic Bold" panose="00000800000000000000" pitchFamily="50" charset="-78"/>
                <a:cs typeface="Expo Arabic Bold" panose="00000800000000000000" pitchFamily="50" charset="-78"/>
              </a:rPr>
              <a:t>Thank You</a:t>
            </a:r>
            <a:endParaRPr sz="4400" dirty="0">
              <a:solidFill>
                <a:srgbClr val="94A2D3"/>
              </a:solidFill>
              <a:latin typeface="Expo Arabic Bold" panose="00000800000000000000" pitchFamily="50" charset="-78"/>
              <a:cs typeface="Expo Arabic Bold" panose="00000800000000000000" pitchFamily="50" charset="-78"/>
            </a:endParaRPr>
          </a:p>
        </p:txBody>
      </p:sp>
      <p:pic>
        <p:nvPicPr>
          <p:cNvPr id="3" name="Picture 2" descr="A person sitting at a desk pointing at a graph&#10;&#10;AI-generated content may be incorrect.">
            <a:extLst>
              <a:ext uri="{FF2B5EF4-FFF2-40B4-BE49-F238E27FC236}">
                <a16:creationId xmlns:a16="http://schemas.microsoft.com/office/drawing/2014/main" id="{382D4FE3-2A9A-FB8B-58B7-E19CF1E1FECF}"/>
              </a:ext>
            </a:extLst>
          </p:cNvPr>
          <p:cNvPicPr>
            <a:picLocks noChangeAspect="1"/>
          </p:cNvPicPr>
          <p:nvPr/>
        </p:nvPicPr>
        <p:blipFill>
          <a:blip r:embed="rId3"/>
          <a:stretch>
            <a:fillRect/>
          </a:stretch>
        </p:blipFill>
        <p:spPr>
          <a:xfrm>
            <a:off x="4934006" y="1828800"/>
            <a:ext cx="4294898" cy="4294898"/>
          </a:xfrm>
          <a:prstGeom prst="rect">
            <a:avLst/>
          </a:prstGeom>
          <a:noFill/>
        </p:spPr>
      </p:pic>
    </p:spTree>
    <p:extLst>
      <p:ext uri="{BB962C8B-B14F-4D97-AF65-F5344CB8AC3E}">
        <p14:creationId xmlns:p14="http://schemas.microsoft.com/office/powerpoint/2010/main" val="19991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805A22DA-1136-12A7-D9B4-07B29EC3D19D}"/>
            </a:ext>
          </a:extLst>
        </p:cNvPr>
        <p:cNvGrpSpPr/>
        <p:nvPr/>
      </p:nvGrpSpPr>
      <p:grpSpPr>
        <a:xfrm>
          <a:off x="0" y="0"/>
          <a:ext cx="0" cy="0"/>
          <a:chOff x="0" y="0"/>
          <a:chExt cx="0" cy="0"/>
        </a:xfrm>
      </p:grpSpPr>
      <p:sp>
        <p:nvSpPr>
          <p:cNvPr id="1910" name="Rectangle 1909">
            <a:extLst>
              <a:ext uri="{FF2B5EF4-FFF2-40B4-BE49-F238E27FC236}">
                <a16:creationId xmlns:a16="http://schemas.microsoft.com/office/drawing/2014/main" id="{229A646F-FB50-78E7-71E5-F8FCEEE38BD4}"/>
              </a:ext>
            </a:extLst>
          </p:cNvPr>
          <p:cNvSpPr>
            <a:spLocks noGrp="1" noRot="1" noMove="1" noResize="1" noEditPoints="1" noAdjustHandles="1" noChangeArrowheads="1" noChangeShapeType="1"/>
          </p:cNvSpPr>
          <p:nvPr/>
        </p:nvSpPr>
        <p:spPr>
          <a:xfrm>
            <a:off x="7795260" y="2320480"/>
            <a:ext cx="701040" cy="3366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A70D072C-42E3-541C-EF7C-C3FD7F84B738}"/>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84F3AC85-B6BC-1427-F8B8-3325A3190AA1}"/>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CD4B020B-A269-C1B9-4C1E-1017BEE63060}"/>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653;p39">
            <a:extLst>
              <a:ext uri="{FF2B5EF4-FFF2-40B4-BE49-F238E27FC236}">
                <a16:creationId xmlns:a16="http://schemas.microsoft.com/office/drawing/2014/main" id="{BC7801B0-661D-3717-9EAC-2B01ED84D7B0}"/>
              </a:ext>
            </a:extLst>
          </p:cNvPr>
          <p:cNvSpPr/>
          <p:nvPr/>
        </p:nvSpPr>
        <p:spPr>
          <a:xfrm>
            <a:off x="1014381"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4;p39">
            <a:extLst>
              <a:ext uri="{FF2B5EF4-FFF2-40B4-BE49-F238E27FC236}">
                <a16:creationId xmlns:a16="http://schemas.microsoft.com/office/drawing/2014/main" id="{38521A29-5FF9-A227-E962-815CBD09FEC8}"/>
              </a:ext>
            </a:extLst>
          </p:cNvPr>
          <p:cNvSpPr/>
          <p:nvPr/>
        </p:nvSpPr>
        <p:spPr>
          <a:xfrm>
            <a:off x="1014381"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5;p39">
            <a:extLst>
              <a:ext uri="{FF2B5EF4-FFF2-40B4-BE49-F238E27FC236}">
                <a16:creationId xmlns:a16="http://schemas.microsoft.com/office/drawing/2014/main" id="{DFA6BCC6-128B-6CEB-71A7-24C2C7B14F1C}"/>
              </a:ext>
            </a:extLst>
          </p:cNvPr>
          <p:cNvSpPr/>
          <p:nvPr/>
        </p:nvSpPr>
        <p:spPr>
          <a:xfrm>
            <a:off x="1012719"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6;p39">
            <a:extLst>
              <a:ext uri="{FF2B5EF4-FFF2-40B4-BE49-F238E27FC236}">
                <a16:creationId xmlns:a16="http://schemas.microsoft.com/office/drawing/2014/main" id="{2967089E-539E-FD58-3877-03C7C2EBBDD3}"/>
              </a:ext>
            </a:extLst>
          </p:cNvPr>
          <p:cNvSpPr txBox="1">
            <a:spLocks/>
          </p:cNvSpPr>
          <p:nvPr/>
        </p:nvSpPr>
        <p:spPr>
          <a:xfrm>
            <a:off x="1830144" y="1627705"/>
            <a:ext cx="1470897"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Introduction</a:t>
            </a:r>
            <a:endParaRPr lang="en-US" dirty="0">
              <a:solidFill>
                <a:srgbClr val="455A64"/>
              </a:solidFill>
              <a:latin typeface="Expo Arabic Bold" panose="00000800000000000000" pitchFamily="50" charset="-78"/>
              <a:cs typeface="Expo Arabic Bold" panose="00000800000000000000" pitchFamily="50" charset="-78"/>
            </a:endParaRPr>
          </a:p>
        </p:txBody>
      </p:sp>
      <p:sp>
        <p:nvSpPr>
          <p:cNvPr id="19" name="Google Shape;657;p39">
            <a:extLst>
              <a:ext uri="{FF2B5EF4-FFF2-40B4-BE49-F238E27FC236}">
                <a16:creationId xmlns:a16="http://schemas.microsoft.com/office/drawing/2014/main" id="{3DB98E21-9784-5AD2-469D-F0C327D71392}"/>
              </a:ext>
            </a:extLst>
          </p:cNvPr>
          <p:cNvSpPr txBox="1">
            <a:spLocks/>
          </p:cNvSpPr>
          <p:nvPr/>
        </p:nvSpPr>
        <p:spPr>
          <a:xfrm>
            <a:off x="1815344"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Objective</a:t>
            </a:r>
          </a:p>
        </p:txBody>
      </p:sp>
      <p:sp>
        <p:nvSpPr>
          <p:cNvPr id="20" name="Google Shape;658;p39">
            <a:extLst>
              <a:ext uri="{FF2B5EF4-FFF2-40B4-BE49-F238E27FC236}">
                <a16:creationId xmlns:a16="http://schemas.microsoft.com/office/drawing/2014/main" id="{29167F83-9E06-DAD4-C60D-1DCE6F161BEC}"/>
              </a:ext>
            </a:extLst>
          </p:cNvPr>
          <p:cNvSpPr txBox="1">
            <a:spLocks/>
          </p:cNvSpPr>
          <p:nvPr/>
        </p:nvSpPr>
        <p:spPr>
          <a:xfrm>
            <a:off x="1776106"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Methodology</a:t>
            </a:r>
          </a:p>
        </p:txBody>
      </p:sp>
      <p:sp>
        <p:nvSpPr>
          <p:cNvPr id="21" name="Google Shape;660;p39">
            <a:extLst>
              <a:ext uri="{FF2B5EF4-FFF2-40B4-BE49-F238E27FC236}">
                <a16:creationId xmlns:a16="http://schemas.microsoft.com/office/drawing/2014/main" id="{80C38F74-D892-4A16-5CCC-6E02BBAA4B85}"/>
              </a:ext>
            </a:extLst>
          </p:cNvPr>
          <p:cNvSpPr txBox="1">
            <a:spLocks/>
          </p:cNvSpPr>
          <p:nvPr/>
        </p:nvSpPr>
        <p:spPr>
          <a:xfrm>
            <a:off x="2155054" y="171978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2" name="Google Shape;661;p39">
            <a:extLst>
              <a:ext uri="{FF2B5EF4-FFF2-40B4-BE49-F238E27FC236}">
                <a16:creationId xmlns:a16="http://schemas.microsoft.com/office/drawing/2014/main" id="{A70FE5A2-1577-5F17-6701-1CB30671862D}"/>
              </a:ext>
            </a:extLst>
          </p:cNvPr>
          <p:cNvSpPr txBox="1">
            <a:spLocks/>
          </p:cNvSpPr>
          <p:nvPr/>
        </p:nvSpPr>
        <p:spPr>
          <a:xfrm>
            <a:off x="1275896"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3" name="Google Shape;662;p39">
            <a:extLst>
              <a:ext uri="{FF2B5EF4-FFF2-40B4-BE49-F238E27FC236}">
                <a16:creationId xmlns:a16="http://schemas.microsoft.com/office/drawing/2014/main" id="{09BD7149-7E8F-C7F1-45F2-C4209CCBC284}"/>
              </a:ext>
            </a:extLst>
          </p:cNvPr>
          <p:cNvSpPr txBox="1">
            <a:spLocks/>
          </p:cNvSpPr>
          <p:nvPr/>
        </p:nvSpPr>
        <p:spPr>
          <a:xfrm>
            <a:off x="1607507" y="3780880"/>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grpSp>
        <p:nvGrpSpPr>
          <p:cNvPr id="24" name="Google Shape;663;p39">
            <a:extLst>
              <a:ext uri="{FF2B5EF4-FFF2-40B4-BE49-F238E27FC236}">
                <a16:creationId xmlns:a16="http://schemas.microsoft.com/office/drawing/2014/main" id="{609A3FCB-46BE-3C03-8093-C2CCC1341BBC}"/>
              </a:ext>
            </a:extLst>
          </p:cNvPr>
          <p:cNvGrpSpPr/>
          <p:nvPr/>
        </p:nvGrpSpPr>
        <p:grpSpPr>
          <a:xfrm>
            <a:off x="1156049" y="2342880"/>
            <a:ext cx="430963" cy="429805"/>
            <a:chOff x="944600" y="3981825"/>
            <a:chExt cx="297750" cy="296950"/>
          </a:xfrm>
        </p:grpSpPr>
        <p:sp>
          <p:nvSpPr>
            <p:cNvPr id="25" name="Google Shape;664;p39">
              <a:extLst>
                <a:ext uri="{FF2B5EF4-FFF2-40B4-BE49-F238E27FC236}">
                  <a16:creationId xmlns:a16="http://schemas.microsoft.com/office/drawing/2014/main" id="{55E5161A-8B7F-3895-F93B-A040812A8E10}"/>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5;p39">
              <a:extLst>
                <a:ext uri="{FF2B5EF4-FFF2-40B4-BE49-F238E27FC236}">
                  <a16:creationId xmlns:a16="http://schemas.microsoft.com/office/drawing/2014/main" id="{F59FF148-5CD7-FEDB-F654-4DB6D359DEA5}"/>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6;p39">
              <a:extLst>
                <a:ext uri="{FF2B5EF4-FFF2-40B4-BE49-F238E27FC236}">
                  <a16:creationId xmlns:a16="http://schemas.microsoft.com/office/drawing/2014/main" id="{A07A3014-F945-D93B-A1C9-E60F5BCA32AB}"/>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7;p39">
              <a:extLst>
                <a:ext uri="{FF2B5EF4-FFF2-40B4-BE49-F238E27FC236}">
                  <a16:creationId xmlns:a16="http://schemas.microsoft.com/office/drawing/2014/main" id="{37E83654-6676-EB5B-F110-1BCBC4718B03}"/>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28B68734-5914-D798-DCFE-CEA50138DF63}"/>
              </a:ext>
            </a:extLst>
          </p:cNvPr>
          <p:cNvSpPr txBox="1"/>
          <p:nvPr/>
        </p:nvSpPr>
        <p:spPr>
          <a:xfrm>
            <a:off x="3514283" y="309246"/>
            <a:ext cx="1753604" cy="584775"/>
          </a:xfrm>
          <a:prstGeom prst="rect">
            <a:avLst/>
          </a:prstGeom>
          <a:solidFill>
            <a:schemeClr val="bg1"/>
          </a:solidFill>
        </p:spPr>
        <p:txBody>
          <a:bodyPr wrap="square">
            <a:spAutoFit/>
          </a:bodyPr>
          <a:lstStyle/>
          <a:p>
            <a:pPr algn="ctr"/>
            <a:r>
              <a:rPr lang="en-US" sz="3200" b="1" dirty="0">
                <a:solidFill>
                  <a:srgbClr val="94A2D3"/>
                </a:solidFill>
                <a:latin typeface="Expo Arabic Bold" panose="00000800000000000000" pitchFamily="50" charset="-78"/>
                <a:cs typeface="Expo Arabic Bold" panose="00000800000000000000" pitchFamily="50" charset="-78"/>
              </a:rPr>
              <a:t>Agenda</a:t>
            </a:r>
          </a:p>
        </p:txBody>
      </p:sp>
      <p:sp>
        <p:nvSpPr>
          <p:cNvPr id="48" name="Google Shape;655;p39">
            <a:extLst>
              <a:ext uri="{FF2B5EF4-FFF2-40B4-BE49-F238E27FC236}">
                <a16:creationId xmlns:a16="http://schemas.microsoft.com/office/drawing/2014/main" id="{4194C5CA-BD74-0D51-A6BF-D6631F9D7CB3}"/>
              </a:ext>
            </a:extLst>
          </p:cNvPr>
          <p:cNvSpPr>
            <a:spLocks noGrp="1" noRot="1" noMove="1" noResize="1" noEditPoints="1" noAdjustHandles="1" noChangeArrowheads="1" noChangeShapeType="1"/>
          </p:cNvSpPr>
          <p:nvPr/>
        </p:nvSpPr>
        <p:spPr>
          <a:xfrm>
            <a:off x="1014420"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658;p39">
            <a:extLst>
              <a:ext uri="{FF2B5EF4-FFF2-40B4-BE49-F238E27FC236}">
                <a16:creationId xmlns:a16="http://schemas.microsoft.com/office/drawing/2014/main" id="{FED18C01-AB8C-CD1D-2B5E-B67487074333}"/>
              </a:ext>
            </a:extLst>
          </p:cNvPr>
          <p:cNvSpPr txBox="1">
            <a:spLocks/>
          </p:cNvSpPr>
          <p:nvPr/>
        </p:nvSpPr>
        <p:spPr>
          <a:xfrm>
            <a:off x="1777807"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455A64"/>
              </a:solidFill>
              <a:latin typeface="Expo Arabic Bold" panose="00000800000000000000" pitchFamily="50" charset="-78"/>
              <a:cs typeface="Expo Arabic Bold" panose="00000800000000000000" pitchFamily="50" charset="-78"/>
            </a:endParaRPr>
          </a:p>
        </p:txBody>
      </p:sp>
      <p:sp>
        <p:nvSpPr>
          <p:cNvPr id="58" name="Google Shape;653;p39">
            <a:extLst>
              <a:ext uri="{FF2B5EF4-FFF2-40B4-BE49-F238E27FC236}">
                <a16:creationId xmlns:a16="http://schemas.microsoft.com/office/drawing/2014/main" id="{0329F75E-1B07-20A8-B5A0-7283CF2DD1AD}"/>
              </a:ext>
            </a:extLst>
          </p:cNvPr>
          <p:cNvSpPr/>
          <p:nvPr/>
        </p:nvSpPr>
        <p:spPr>
          <a:xfrm>
            <a:off x="5261929"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39">
            <a:extLst>
              <a:ext uri="{FF2B5EF4-FFF2-40B4-BE49-F238E27FC236}">
                <a16:creationId xmlns:a16="http://schemas.microsoft.com/office/drawing/2014/main" id="{6009ABCB-D97F-D13E-A3C6-62F34C0289A0}"/>
              </a:ext>
            </a:extLst>
          </p:cNvPr>
          <p:cNvSpPr>
            <a:spLocks noGrp="1" noRot="1" noMove="1" noResize="1" noEditPoints="1" noAdjustHandles="1" noChangeArrowheads="1" noChangeShapeType="1"/>
          </p:cNvSpPr>
          <p:nvPr/>
        </p:nvSpPr>
        <p:spPr>
          <a:xfrm>
            <a:off x="5261929"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39">
            <a:extLst>
              <a:ext uri="{FF2B5EF4-FFF2-40B4-BE49-F238E27FC236}">
                <a16:creationId xmlns:a16="http://schemas.microsoft.com/office/drawing/2014/main" id="{1890D638-9242-B1A7-07B3-C575242AF75A}"/>
              </a:ext>
            </a:extLst>
          </p:cNvPr>
          <p:cNvSpPr/>
          <p:nvPr/>
        </p:nvSpPr>
        <p:spPr>
          <a:xfrm>
            <a:off x="5260267"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39">
            <a:extLst>
              <a:ext uri="{FF2B5EF4-FFF2-40B4-BE49-F238E27FC236}">
                <a16:creationId xmlns:a16="http://schemas.microsoft.com/office/drawing/2014/main" id="{825E2C58-21C0-FC16-50A5-A1DD890B89C4}"/>
              </a:ext>
            </a:extLst>
          </p:cNvPr>
          <p:cNvSpPr txBox="1">
            <a:spLocks/>
          </p:cNvSpPr>
          <p:nvPr/>
        </p:nvSpPr>
        <p:spPr>
          <a:xfrm>
            <a:off x="6077692" y="1627705"/>
            <a:ext cx="4713600"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Implementation</a:t>
            </a:r>
          </a:p>
        </p:txBody>
      </p:sp>
      <p:sp>
        <p:nvSpPr>
          <p:cNvPr id="62" name="Google Shape;657;p39">
            <a:extLst>
              <a:ext uri="{FF2B5EF4-FFF2-40B4-BE49-F238E27FC236}">
                <a16:creationId xmlns:a16="http://schemas.microsoft.com/office/drawing/2014/main" id="{7A51368A-01CA-DDB5-852D-BBFCEA39046B}"/>
              </a:ext>
            </a:extLst>
          </p:cNvPr>
          <p:cNvSpPr txBox="1">
            <a:spLocks/>
          </p:cNvSpPr>
          <p:nvPr/>
        </p:nvSpPr>
        <p:spPr>
          <a:xfrm>
            <a:off x="6062892"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Power Bi Dashboard</a:t>
            </a:r>
          </a:p>
        </p:txBody>
      </p:sp>
      <p:sp>
        <p:nvSpPr>
          <p:cNvPr id="63" name="Google Shape;658;p39">
            <a:extLst>
              <a:ext uri="{FF2B5EF4-FFF2-40B4-BE49-F238E27FC236}">
                <a16:creationId xmlns:a16="http://schemas.microsoft.com/office/drawing/2014/main" id="{93D1FD40-5B21-9DE2-AF11-F723DA74DFBC}"/>
              </a:ext>
            </a:extLst>
          </p:cNvPr>
          <p:cNvSpPr txBox="1">
            <a:spLocks/>
          </p:cNvSpPr>
          <p:nvPr/>
        </p:nvSpPr>
        <p:spPr>
          <a:xfrm>
            <a:off x="6023654"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Conclusion</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40FD2BB6-EB28-0F46-9A67-18334656A760}"/>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875" name="Google Shape;655;p39">
            <a:extLst>
              <a:ext uri="{FF2B5EF4-FFF2-40B4-BE49-F238E27FC236}">
                <a16:creationId xmlns:a16="http://schemas.microsoft.com/office/drawing/2014/main" id="{7D71056F-0F53-444E-3933-857F61DF5C4C}"/>
              </a:ext>
            </a:extLst>
          </p:cNvPr>
          <p:cNvSpPr>
            <a:spLocks noGrp="1" noRot="1" noMove="1" noResize="1" noEditPoints="1" noAdjustHandles="1" noChangeArrowheads="1" noChangeShapeType="1"/>
          </p:cNvSpPr>
          <p:nvPr/>
        </p:nvSpPr>
        <p:spPr>
          <a:xfrm>
            <a:off x="5261968"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Rectangle 1908">
            <a:extLst>
              <a:ext uri="{FF2B5EF4-FFF2-40B4-BE49-F238E27FC236}">
                <a16:creationId xmlns:a16="http://schemas.microsoft.com/office/drawing/2014/main" id="{3C60DB67-B8C6-5F84-B410-DFC7753F805C}"/>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oogle Shape;10086;p85">
            <a:extLst>
              <a:ext uri="{FF2B5EF4-FFF2-40B4-BE49-F238E27FC236}">
                <a16:creationId xmlns:a16="http://schemas.microsoft.com/office/drawing/2014/main" id="{0242D3A8-A891-44B5-0C0D-BC120DB3EBE8}"/>
              </a:ext>
            </a:extLst>
          </p:cNvPr>
          <p:cNvGrpSpPr/>
          <p:nvPr/>
        </p:nvGrpSpPr>
        <p:grpSpPr>
          <a:xfrm>
            <a:off x="1190060" y="3933969"/>
            <a:ext cx="331611" cy="331674"/>
            <a:chOff x="5774124" y="4294550"/>
            <a:chExt cx="331611" cy="331674"/>
          </a:xfrm>
          <a:solidFill>
            <a:schemeClr val="bg1"/>
          </a:solidFill>
        </p:grpSpPr>
        <p:sp>
          <p:nvSpPr>
            <p:cNvPr id="8" name="Google Shape;10087;p85">
              <a:extLst>
                <a:ext uri="{FF2B5EF4-FFF2-40B4-BE49-F238E27FC236}">
                  <a16:creationId xmlns:a16="http://schemas.microsoft.com/office/drawing/2014/main" id="{70B96FD1-922C-7C99-FA85-FA2275E5684B}"/>
                </a:ext>
              </a:extLst>
            </p:cNvPr>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88;p85">
              <a:extLst>
                <a:ext uri="{FF2B5EF4-FFF2-40B4-BE49-F238E27FC236}">
                  <a16:creationId xmlns:a16="http://schemas.microsoft.com/office/drawing/2014/main" id="{2C7874E3-D2DF-016F-08BE-29A0B7DC4E67}"/>
                </a:ext>
              </a:extLst>
            </p:cNvPr>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Rectangle: Rounded Corners 1914">
            <a:extLst>
              <a:ext uri="{FF2B5EF4-FFF2-40B4-BE49-F238E27FC236}">
                <a16:creationId xmlns:a16="http://schemas.microsoft.com/office/drawing/2014/main" id="{0D2AE633-3D5B-842E-7E6D-30AE2B6B0329}"/>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8" name="Google Shape;12232;p89">
            <a:extLst>
              <a:ext uri="{FF2B5EF4-FFF2-40B4-BE49-F238E27FC236}">
                <a16:creationId xmlns:a16="http://schemas.microsoft.com/office/drawing/2014/main" id="{C54A2E55-A9F4-306D-516E-A53BF8311120}"/>
              </a:ext>
            </a:extLst>
          </p:cNvPr>
          <p:cNvGrpSpPr/>
          <p:nvPr/>
        </p:nvGrpSpPr>
        <p:grpSpPr>
          <a:xfrm>
            <a:off x="5379699" y="1586765"/>
            <a:ext cx="492552" cy="432024"/>
            <a:chOff x="854332" y="2447736"/>
            <a:chExt cx="376358" cy="330109"/>
          </a:xfrm>
          <a:solidFill>
            <a:schemeClr val="bg1"/>
          </a:solidFill>
        </p:grpSpPr>
        <p:sp>
          <p:nvSpPr>
            <p:cNvPr id="1919" name="Google Shape;12233;p89">
              <a:extLst>
                <a:ext uri="{FF2B5EF4-FFF2-40B4-BE49-F238E27FC236}">
                  <a16:creationId xmlns:a16="http://schemas.microsoft.com/office/drawing/2014/main" id="{C010343F-39F7-A602-E238-2521517C79EB}"/>
                </a:ext>
              </a:extLst>
            </p:cNvPr>
            <p:cNvSpPr/>
            <p:nvPr/>
          </p:nvSpPr>
          <p:spPr>
            <a:xfrm>
              <a:off x="854332" y="2483353"/>
              <a:ext cx="376358" cy="294491"/>
            </a:xfrm>
            <a:custGeom>
              <a:avLst/>
              <a:gdLst/>
              <a:ahLst/>
              <a:cxnLst/>
              <a:rect l="l" t="t" r="r" b="b"/>
              <a:pathLst>
                <a:path w="11824" h="9252" extrusionOk="0">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2234;p89">
              <a:extLst>
                <a:ext uri="{FF2B5EF4-FFF2-40B4-BE49-F238E27FC236}">
                  <a16:creationId xmlns:a16="http://schemas.microsoft.com/office/drawing/2014/main" id="{F51C750D-66AA-A8B2-E2DA-8EB5AC22BE10}"/>
                </a:ext>
              </a:extLst>
            </p:cNvPr>
            <p:cNvSpPr/>
            <p:nvPr/>
          </p:nvSpPr>
          <p:spPr>
            <a:xfrm>
              <a:off x="983561" y="2677389"/>
              <a:ext cx="23140" cy="11395"/>
            </a:xfrm>
            <a:custGeom>
              <a:avLst/>
              <a:gdLst/>
              <a:ahLst/>
              <a:cxnLst/>
              <a:rect l="l" t="t" r="r" b="b"/>
              <a:pathLst>
                <a:path w="727" h="358" extrusionOk="0">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2235;p89">
              <a:extLst>
                <a:ext uri="{FF2B5EF4-FFF2-40B4-BE49-F238E27FC236}">
                  <a16:creationId xmlns:a16="http://schemas.microsoft.com/office/drawing/2014/main" id="{B13E3801-32B9-F9F4-CF8B-B04E3025D7F1}"/>
                </a:ext>
              </a:extLst>
            </p:cNvPr>
            <p:cNvSpPr/>
            <p:nvPr/>
          </p:nvSpPr>
          <p:spPr>
            <a:xfrm>
              <a:off x="1030925" y="2447736"/>
              <a:ext cx="187638" cy="183086"/>
            </a:xfrm>
            <a:custGeom>
              <a:avLst/>
              <a:gdLst/>
              <a:ahLst/>
              <a:cxnLst/>
              <a:rect l="l" t="t" r="r" b="b"/>
              <a:pathLst>
                <a:path w="5895" h="5752" extrusionOk="0">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2236;p89">
              <a:extLst>
                <a:ext uri="{FF2B5EF4-FFF2-40B4-BE49-F238E27FC236}">
                  <a16:creationId xmlns:a16="http://schemas.microsoft.com/office/drawing/2014/main" id="{A98EAF6E-C145-AF81-904E-C6EFD29BE1AD}"/>
                </a:ext>
              </a:extLst>
            </p:cNvPr>
            <p:cNvSpPr/>
            <p:nvPr/>
          </p:nvSpPr>
          <p:spPr>
            <a:xfrm>
              <a:off x="1066574" y="2483353"/>
              <a:ext cx="28806" cy="11045"/>
            </a:xfrm>
            <a:custGeom>
              <a:avLst/>
              <a:gdLst/>
              <a:ahLst/>
              <a:cxnLst/>
              <a:rect l="l" t="t" r="r" b="b"/>
              <a:pathLst>
                <a:path w="905" h="347" extrusionOk="0">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2237;p89">
              <a:extLst>
                <a:ext uri="{FF2B5EF4-FFF2-40B4-BE49-F238E27FC236}">
                  <a16:creationId xmlns:a16="http://schemas.microsoft.com/office/drawing/2014/main" id="{50681EBB-1656-743F-423D-0305FC7D7A8A}"/>
                </a:ext>
              </a:extLst>
            </p:cNvPr>
            <p:cNvSpPr/>
            <p:nvPr/>
          </p:nvSpPr>
          <p:spPr>
            <a:xfrm>
              <a:off x="1107126" y="2483353"/>
              <a:ext cx="76201" cy="11045"/>
            </a:xfrm>
            <a:custGeom>
              <a:avLst/>
              <a:gdLst/>
              <a:ahLst/>
              <a:cxnLst/>
              <a:rect l="l" t="t" r="r" b="b"/>
              <a:pathLst>
                <a:path w="2394" h="347" extrusionOk="0">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2238;p89">
              <a:extLst>
                <a:ext uri="{FF2B5EF4-FFF2-40B4-BE49-F238E27FC236}">
                  <a16:creationId xmlns:a16="http://schemas.microsoft.com/office/drawing/2014/main" id="{134AC2F6-CF08-0ED7-2034-7A905F1F1090}"/>
                </a:ext>
              </a:extLst>
            </p:cNvPr>
            <p:cNvSpPr/>
            <p:nvPr/>
          </p:nvSpPr>
          <p:spPr>
            <a:xfrm>
              <a:off x="1065810" y="2512542"/>
              <a:ext cx="117516" cy="11395"/>
            </a:xfrm>
            <a:custGeom>
              <a:avLst/>
              <a:gdLst/>
              <a:ahLst/>
              <a:cxnLst/>
              <a:rect l="l" t="t" r="r" b="b"/>
              <a:pathLst>
                <a:path w="3692" h="358" extrusionOk="0">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2239;p89">
              <a:extLst>
                <a:ext uri="{FF2B5EF4-FFF2-40B4-BE49-F238E27FC236}">
                  <a16:creationId xmlns:a16="http://schemas.microsoft.com/office/drawing/2014/main" id="{D49D6144-E0F3-7C70-E832-60C7B6462685}"/>
                </a:ext>
              </a:extLst>
            </p:cNvPr>
            <p:cNvSpPr/>
            <p:nvPr/>
          </p:nvSpPr>
          <p:spPr>
            <a:xfrm>
              <a:off x="1065810" y="2542112"/>
              <a:ext cx="76583" cy="11395"/>
            </a:xfrm>
            <a:custGeom>
              <a:avLst/>
              <a:gdLst/>
              <a:ahLst/>
              <a:cxnLst/>
              <a:rect l="l" t="t" r="r" b="b"/>
              <a:pathLst>
                <a:path w="2406" h="358" extrusionOk="0">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2240;p89">
              <a:extLst>
                <a:ext uri="{FF2B5EF4-FFF2-40B4-BE49-F238E27FC236}">
                  <a16:creationId xmlns:a16="http://schemas.microsoft.com/office/drawing/2014/main" id="{2AE2B696-937A-DC4D-6FB9-51434061980B}"/>
                </a:ext>
              </a:extLst>
            </p:cNvPr>
            <p:cNvSpPr/>
            <p:nvPr/>
          </p:nvSpPr>
          <p:spPr>
            <a:xfrm>
              <a:off x="1154489" y="2542112"/>
              <a:ext cx="28838" cy="11395"/>
            </a:xfrm>
            <a:custGeom>
              <a:avLst/>
              <a:gdLst/>
              <a:ahLst/>
              <a:cxnLst/>
              <a:rect l="l" t="t" r="r" b="b"/>
              <a:pathLst>
                <a:path w="906" h="358" extrusionOk="0">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9692;p85">
            <a:extLst>
              <a:ext uri="{FF2B5EF4-FFF2-40B4-BE49-F238E27FC236}">
                <a16:creationId xmlns:a16="http://schemas.microsoft.com/office/drawing/2014/main" id="{76EBF677-829F-F7FB-2FE5-AA900E882EAE}"/>
              </a:ext>
            </a:extLst>
          </p:cNvPr>
          <p:cNvGrpSpPr/>
          <p:nvPr/>
        </p:nvGrpSpPr>
        <p:grpSpPr>
          <a:xfrm>
            <a:off x="5428620" y="3159342"/>
            <a:ext cx="361147" cy="361529"/>
            <a:chOff x="7538896" y="1970156"/>
            <a:chExt cx="361147" cy="361529"/>
          </a:xfrm>
          <a:solidFill>
            <a:schemeClr val="bg1"/>
          </a:solidFill>
        </p:grpSpPr>
        <p:sp>
          <p:nvSpPr>
            <p:cNvPr id="1945" name="Google Shape;9693;p85">
              <a:extLst>
                <a:ext uri="{FF2B5EF4-FFF2-40B4-BE49-F238E27FC236}">
                  <a16:creationId xmlns:a16="http://schemas.microsoft.com/office/drawing/2014/main" id="{AF253DD1-C88C-B19F-BE30-CC80A2193D95}"/>
                </a:ext>
              </a:extLst>
            </p:cNvPr>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9694;p85">
              <a:extLst>
                <a:ext uri="{FF2B5EF4-FFF2-40B4-BE49-F238E27FC236}">
                  <a16:creationId xmlns:a16="http://schemas.microsoft.com/office/drawing/2014/main" id="{F179799C-DDF2-ED17-47D5-DD311D1AD645}"/>
                </a:ext>
              </a:extLst>
            </p:cNvPr>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9695;p85">
              <a:extLst>
                <a:ext uri="{FF2B5EF4-FFF2-40B4-BE49-F238E27FC236}">
                  <a16:creationId xmlns:a16="http://schemas.microsoft.com/office/drawing/2014/main" id="{630FCC0C-120B-4BD3-AE96-69DAA7A459E8}"/>
                </a:ext>
              </a:extLst>
            </p:cNvPr>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9696;p85">
              <a:extLst>
                <a:ext uri="{FF2B5EF4-FFF2-40B4-BE49-F238E27FC236}">
                  <a16:creationId xmlns:a16="http://schemas.microsoft.com/office/drawing/2014/main" id="{7BE280BC-7AFA-A256-A666-FFB3A025C1BF}"/>
                </a:ext>
              </a:extLst>
            </p:cNvPr>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9697;p85">
              <a:extLst>
                <a:ext uri="{FF2B5EF4-FFF2-40B4-BE49-F238E27FC236}">
                  <a16:creationId xmlns:a16="http://schemas.microsoft.com/office/drawing/2014/main" id="{1481810E-79A2-F639-4A84-AC7F87A6762A}"/>
                </a:ext>
              </a:extLst>
            </p:cNvPr>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9698;p85">
              <a:extLst>
                <a:ext uri="{FF2B5EF4-FFF2-40B4-BE49-F238E27FC236}">
                  <a16:creationId xmlns:a16="http://schemas.microsoft.com/office/drawing/2014/main" id="{20447C0B-35DB-0BD7-86E6-64A8ABCCC297}"/>
                </a:ext>
              </a:extLst>
            </p:cNvPr>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9440;p85">
            <a:extLst>
              <a:ext uri="{FF2B5EF4-FFF2-40B4-BE49-F238E27FC236}">
                <a16:creationId xmlns:a16="http://schemas.microsoft.com/office/drawing/2014/main" id="{46F8D63A-3846-24F6-3FA9-D317E3968FC7}"/>
              </a:ext>
            </a:extLst>
          </p:cNvPr>
          <p:cNvGrpSpPr/>
          <p:nvPr/>
        </p:nvGrpSpPr>
        <p:grpSpPr>
          <a:xfrm>
            <a:off x="1202220" y="3103089"/>
            <a:ext cx="352508" cy="490488"/>
            <a:chOff x="910723" y="1508212"/>
            <a:chExt cx="251660" cy="350166"/>
          </a:xfrm>
          <a:solidFill>
            <a:schemeClr val="bg1"/>
          </a:solidFill>
        </p:grpSpPr>
        <p:sp>
          <p:nvSpPr>
            <p:cNvPr id="1962" name="Google Shape;9441;p85">
              <a:extLst>
                <a:ext uri="{FF2B5EF4-FFF2-40B4-BE49-F238E27FC236}">
                  <a16:creationId xmlns:a16="http://schemas.microsoft.com/office/drawing/2014/main" id="{0BDE3B9E-479A-5071-095A-1085E879A918}"/>
                </a:ext>
              </a:extLst>
            </p:cNvPr>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9442;p85">
              <a:extLst>
                <a:ext uri="{FF2B5EF4-FFF2-40B4-BE49-F238E27FC236}">
                  <a16:creationId xmlns:a16="http://schemas.microsoft.com/office/drawing/2014/main" id="{F212B391-1D39-D820-5B27-864E4A4094E2}"/>
                </a:ext>
              </a:extLst>
            </p:cNvPr>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9443;p85">
              <a:extLst>
                <a:ext uri="{FF2B5EF4-FFF2-40B4-BE49-F238E27FC236}">
                  <a16:creationId xmlns:a16="http://schemas.microsoft.com/office/drawing/2014/main" id="{FE5EE692-47C2-61F8-E104-F9AB529585F3}"/>
                </a:ext>
              </a:extLst>
            </p:cNvPr>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9444;p85">
              <a:extLst>
                <a:ext uri="{FF2B5EF4-FFF2-40B4-BE49-F238E27FC236}">
                  <a16:creationId xmlns:a16="http://schemas.microsoft.com/office/drawing/2014/main" id="{AF109BFE-023E-A1A4-1329-B01F294ADDA2}"/>
                </a:ext>
              </a:extLst>
            </p:cNvPr>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9445;p85">
              <a:extLst>
                <a:ext uri="{FF2B5EF4-FFF2-40B4-BE49-F238E27FC236}">
                  <a16:creationId xmlns:a16="http://schemas.microsoft.com/office/drawing/2014/main" id="{9B4317C4-0BFC-D90B-8996-BBA328086C10}"/>
                </a:ext>
              </a:extLst>
            </p:cNvPr>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9446;p85">
              <a:extLst>
                <a:ext uri="{FF2B5EF4-FFF2-40B4-BE49-F238E27FC236}">
                  <a16:creationId xmlns:a16="http://schemas.microsoft.com/office/drawing/2014/main" id="{B5A041E5-6AE0-E245-CCCD-37BE741A81CE}"/>
                </a:ext>
              </a:extLst>
            </p:cNvPr>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9447;p85">
              <a:extLst>
                <a:ext uri="{FF2B5EF4-FFF2-40B4-BE49-F238E27FC236}">
                  <a16:creationId xmlns:a16="http://schemas.microsoft.com/office/drawing/2014/main" id="{0B6B1A7F-26C1-BF81-363B-B0EC492BEBA8}"/>
                </a:ext>
              </a:extLst>
            </p:cNvPr>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9448;p85">
              <a:extLst>
                <a:ext uri="{FF2B5EF4-FFF2-40B4-BE49-F238E27FC236}">
                  <a16:creationId xmlns:a16="http://schemas.microsoft.com/office/drawing/2014/main" id="{E0149ECF-A975-824F-2A4E-AAE4102B03A0}"/>
                </a:ext>
              </a:extLst>
            </p:cNvPr>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9449;p85">
              <a:extLst>
                <a:ext uri="{FF2B5EF4-FFF2-40B4-BE49-F238E27FC236}">
                  <a16:creationId xmlns:a16="http://schemas.microsoft.com/office/drawing/2014/main" id="{0A0BFD53-4C18-44E7-A809-1EB5CCE37BDA}"/>
                </a:ext>
              </a:extLst>
            </p:cNvPr>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9450;p85">
              <a:extLst>
                <a:ext uri="{FF2B5EF4-FFF2-40B4-BE49-F238E27FC236}">
                  <a16:creationId xmlns:a16="http://schemas.microsoft.com/office/drawing/2014/main" id="{D13D24BD-D529-8BC3-15B1-5E66C006E3C2}"/>
                </a:ext>
              </a:extLst>
            </p:cNvPr>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9451;p85">
              <a:extLst>
                <a:ext uri="{FF2B5EF4-FFF2-40B4-BE49-F238E27FC236}">
                  <a16:creationId xmlns:a16="http://schemas.microsoft.com/office/drawing/2014/main" id="{E666DB88-B698-264B-E67B-C3F6EBAF57FD}"/>
                </a:ext>
              </a:extLst>
            </p:cNvPr>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9452;p85">
              <a:extLst>
                <a:ext uri="{FF2B5EF4-FFF2-40B4-BE49-F238E27FC236}">
                  <a16:creationId xmlns:a16="http://schemas.microsoft.com/office/drawing/2014/main" id="{0F0D132C-8331-67B4-D11C-669466AAA4D4}"/>
                </a:ext>
              </a:extLst>
            </p:cNvPr>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9453;p85">
              <a:extLst>
                <a:ext uri="{FF2B5EF4-FFF2-40B4-BE49-F238E27FC236}">
                  <a16:creationId xmlns:a16="http://schemas.microsoft.com/office/drawing/2014/main" id="{E28344CF-E62C-2F6F-7824-64AD64356D15}"/>
                </a:ext>
              </a:extLst>
            </p:cNvPr>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9454;p85">
              <a:extLst>
                <a:ext uri="{FF2B5EF4-FFF2-40B4-BE49-F238E27FC236}">
                  <a16:creationId xmlns:a16="http://schemas.microsoft.com/office/drawing/2014/main" id="{C61E920B-CB55-4B14-7688-81D9B2FE440F}"/>
                </a:ext>
              </a:extLst>
            </p:cNvPr>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9455;p85">
              <a:extLst>
                <a:ext uri="{FF2B5EF4-FFF2-40B4-BE49-F238E27FC236}">
                  <a16:creationId xmlns:a16="http://schemas.microsoft.com/office/drawing/2014/main" id="{AE49978D-8226-E99E-4045-1D6B252AE191}"/>
                </a:ext>
              </a:extLst>
            </p:cNvPr>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9456;p85">
              <a:extLst>
                <a:ext uri="{FF2B5EF4-FFF2-40B4-BE49-F238E27FC236}">
                  <a16:creationId xmlns:a16="http://schemas.microsoft.com/office/drawing/2014/main" id="{A44C27B2-26BE-1060-8ADD-173ADD0F0671}"/>
                </a:ext>
              </a:extLst>
            </p:cNvPr>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9457;p85">
              <a:extLst>
                <a:ext uri="{FF2B5EF4-FFF2-40B4-BE49-F238E27FC236}">
                  <a16:creationId xmlns:a16="http://schemas.microsoft.com/office/drawing/2014/main" id="{B7926B7A-6197-7F06-AF36-58BE1CA0B8E6}"/>
                </a:ext>
              </a:extLst>
            </p:cNvPr>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9" name="Google Shape;10061;p85">
            <a:extLst>
              <a:ext uri="{FF2B5EF4-FFF2-40B4-BE49-F238E27FC236}">
                <a16:creationId xmlns:a16="http://schemas.microsoft.com/office/drawing/2014/main" id="{02EAAEA3-503A-BABE-7744-6719B35ED65A}"/>
              </a:ext>
            </a:extLst>
          </p:cNvPr>
          <p:cNvGrpSpPr/>
          <p:nvPr/>
        </p:nvGrpSpPr>
        <p:grpSpPr>
          <a:xfrm>
            <a:off x="1219621" y="1547087"/>
            <a:ext cx="300496" cy="481811"/>
            <a:chOff x="6264109" y="4279432"/>
            <a:chExt cx="225498" cy="361560"/>
          </a:xfrm>
          <a:solidFill>
            <a:schemeClr val="bg1"/>
          </a:solidFill>
        </p:grpSpPr>
        <p:sp>
          <p:nvSpPr>
            <p:cNvPr id="1980" name="Google Shape;10062;p85">
              <a:extLst>
                <a:ext uri="{FF2B5EF4-FFF2-40B4-BE49-F238E27FC236}">
                  <a16:creationId xmlns:a16="http://schemas.microsoft.com/office/drawing/2014/main" id="{00D8A416-8A9C-E652-9369-17B68544CCC8}"/>
                </a:ext>
              </a:extLst>
            </p:cNvPr>
            <p:cNvSpPr/>
            <p:nvPr/>
          </p:nvSpPr>
          <p:spPr>
            <a:xfrm>
              <a:off x="6264109" y="4279432"/>
              <a:ext cx="225498" cy="361560"/>
            </a:xfrm>
            <a:custGeom>
              <a:avLst/>
              <a:gdLst/>
              <a:ahLst/>
              <a:cxnLst/>
              <a:rect l="l" t="t" r="r" b="b"/>
              <a:pathLst>
                <a:path w="7085" h="11360" extrusionOk="0">
                  <a:moveTo>
                    <a:pt x="6716" y="870"/>
                  </a:moveTo>
                  <a:cubicBezTo>
                    <a:pt x="6716" y="870"/>
                    <a:pt x="6728" y="870"/>
                    <a:pt x="6728" y="882"/>
                  </a:cubicBezTo>
                  <a:lnTo>
                    <a:pt x="6728" y="1239"/>
                  </a:lnTo>
                  <a:lnTo>
                    <a:pt x="6751" y="1239"/>
                  </a:lnTo>
                  <a:lnTo>
                    <a:pt x="6192" y="1251"/>
                  </a:lnTo>
                  <a:cubicBezTo>
                    <a:pt x="6108" y="1251"/>
                    <a:pt x="6037" y="1322"/>
                    <a:pt x="6037" y="1418"/>
                  </a:cubicBezTo>
                  <a:cubicBezTo>
                    <a:pt x="6037" y="1501"/>
                    <a:pt x="6108" y="1584"/>
                    <a:pt x="6192" y="1584"/>
                  </a:cubicBezTo>
                  <a:lnTo>
                    <a:pt x="6394" y="1584"/>
                  </a:lnTo>
                  <a:lnTo>
                    <a:pt x="6394" y="7454"/>
                  </a:lnTo>
                  <a:cubicBezTo>
                    <a:pt x="6394" y="7454"/>
                    <a:pt x="6394" y="7478"/>
                    <a:pt x="6370" y="7478"/>
                  </a:cubicBezTo>
                  <a:lnTo>
                    <a:pt x="679" y="7478"/>
                  </a:lnTo>
                  <a:cubicBezTo>
                    <a:pt x="679" y="7478"/>
                    <a:pt x="655" y="7478"/>
                    <a:pt x="655" y="7454"/>
                  </a:cubicBezTo>
                  <a:lnTo>
                    <a:pt x="655" y="1584"/>
                  </a:lnTo>
                  <a:lnTo>
                    <a:pt x="5477" y="1584"/>
                  </a:lnTo>
                  <a:cubicBezTo>
                    <a:pt x="5573" y="1584"/>
                    <a:pt x="5644" y="1501"/>
                    <a:pt x="5644" y="1418"/>
                  </a:cubicBezTo>
                  <a:cubicBezTo>
                    <a:pt x="5644" y="1322"/>
                    <a:pt x="5573" y="1251"/>
                    <a:pt x="5477" y="1251"/>
                  </a:cubicBezTo>
                  <a:lnTo>
                    <a:pt x="322" y="1251"/>
                  </a:lnTo>
                  <a:cubicBezTo>
                    <a:pt x="322" y="1251"/>
                    <a:pt x="298" y="1251"/>
                    <a:pt x="298" y="1239"/>
                  </a:cubicBezTo>
                  <a:lnTo>
                    <a:pt x="298" y="882"/>
                  </a:lnTo>
                  <a:cubicBezTo>
                    <a:pt x="298" y="882"/>
                    <a:pt x="298" y="870"/>
                    <a:pt x="322" y="870"/>
                  </a:cubicBezTo>
                  <a:close/>
                  <a:moveTo>
                    <a:pt x="5358" y="7811"/>
                  </a:moveTo>
                  <a:lnTo>
                    <a:pt x="5858" y="10335"/>
                  </a:lnTo>
                  <a:lnTo>
                    <a:pt x="3691" y="10335"/>
                  </a:lnTo>
                  <a:lnTo>
                    <a:pt x="3691" y="8371"/>
                  </a:lnTo>
                  <a:cubicBezTo>
                    <a:pt x="3691" y="8276"/>
                    <a:pt x="3620" y="8204"/>
                    <a:pt x="3537" y="8204"/>
                  </a:cubicBezTo>
                  <a:cubicBezTo>
                    <a:pt x="3441" y="8204"/>
                    <a:pt x="3370" y="8276"/>
                    <a:pt x="3370" y="8371"/>
                  </a:cubicBezTo>
                  <a:lnTo>
                    <a:pt x="3370" y="10335"/>
                  </a:lnTo>
                  <a:lnTo>
                    <a:pt x="1215" y="10335"/>
                  </a:lnTo>
                  <a:lnTo>
                    <a:pt x="1715" y="7811"/>
                  </a:lnTo>
                  <a:close/>
                  <a:moveTo>
                    <a:pt x="3549" y="1"/>
                  </a:moveTo>
                  <a:cubicBezTo>
                    <a:pt x="3453" y="1"/>
                    <a:pt x="3382" y="72"/>
                    <a:pt x="3382" y="168"/>
                  </a:cubicBezTo>
                  <a:lnTo>
                    <a:pt x="3382" y="537"/>
                  </a:lnTo>
                  <a:lnTo>
                    <a:pt x="346" y="537"/>
                  </a:lnTo>
                  <a:cubicBezTo>
                    <a:pt x="155" y="537"/>
                    <a:pt x="0" y="691"/>
                    <a:pt x="0" y="882"/>
                  </a:cubicBezTo>
                  <a:lnTo>
                    <a:pt x="0" y="1239"/>
                  </a:lnTo>
                  <a:cubicBezTo>
                    <a:pt x="0" y="1430"/>
                    <a:pt x="155" y="1584"/>
                    <a:pt x="346" y="1584"/>
                  </a:cubicBezTo>
                  <a:lnTo>
                    <a:pt x="358" y="1584"/>
                  </a:lnTo>
                  <a:lnTo>
                    <a:pt x="358" y="7454"/>
                  </a:lnTo>
                  <a:cubicBezTo>
                    <a:pt x="358" y="7645"/>
                    <a:pt x="512" y="7799"/>
                    <a:pt x="703" y="7799"/>
                  </a:cubicBezTo>
                  <a:lnTo>
                    <a:pt x="1382" y="7799"/>
                  </a:lnTo>
                  <a:lnTo>
                    <a:pt x="715" y="11157"/>
                  </a:lnTo>
                  <a:cubicBezTo>
                    <a:pt x="703" y="11252"/>
                    <a:pt x="762" y="11347"/>
                    <a:pt x="858" y="11359"/>
                  </a:cubicBezTo>
                  <a:lnTo>
                    <a:pt x="882" y="11359"/>
                  </a:lnTo>
                  <a:cubicBezTo>
                    <a:pt x="953" y="11359"/>
                    <a:pt x="1036" y="11300"/>
                    <a:pt x="1048" y="11217"/>
                  </a:cubicBezTo>
                  <a:lnTo>
                    <a:pt x="1167" y="10645"/>
                  </a:lnTo>
                  <a:lnTo>
                    <a:pt x="3382" y="10645"/>
                  </a:lnTo>
                  <a:lnTo>
                    <a:pt x="3382" y="11193"/>
                  </a:lnTo>
                  <a:cubicBezTo>
                    <a:pt x="3382" y="11288"/>
                    <a:pt x="3453" y="11359"/>
                    <a:pt x="3549" y="11359"/>
                  </a:cubicBezTo>
                  <a:cubicBezTo>
                    <a:pt x="3632" y="11359"/>
                    <a:pt x="3703" y="11288"/>
                    <a:pt x="3703" y="11193"/>
                  </a:cubicBezTo>
                  <a:lnTo>
                    <a:pt x="3703" y="10645"/>
                  </a:lnTo>
                  <a:lnTo>
                    <a:pt x="5930" y="10645"/>
                  </a:lnTo>
                  <a:lnTo>
                    <a:pt x="6049" y="11217"/>
                  </a:lnTo>
                  <a:cubicBezTo>
                    <a:pt x="6061" y="11300"/>
                    <a:pt x="6132" y="11359"/>
                    <a:pt x="6204" y="11359"/>
                  </a:cubicBezTo>
                  <a:lnTo>
                    <a:pt x="6239" y="11359"/>
                  </a:lnTo>
                  <a:cubicBezTo>
                    <a:pt x="6323" y="11336"/>
                    <a:pt x="6382" y="11252"/>
                    <a:pt x="6370" y="11157"/>
                  </a:cubicBezTo>
                  <a:lnTo>
                    <a:pt x="5704" y="7799"/>
                  </a:lnTo>
                  <a:lnTo>
                    <a:pt x="6382" y="7799"/>
                  </a:lnTo>
                  <a:cubicBezTo>
                    <a:pt x="6585" y="7799"/>
                    <a:pt x="6728" y="7645"/>
                    <a:pt x="6728" y="7454"/>
                  </a:cubicBezTo>
                  <a:lnTo>
                    <a:pt x="6728" y="1584"/>
                  </a:lnTo>
                  <a:lnTo>
                    <a:pt x="6739" y="1584"/>
                  </a:lnTo>
                  <a:cubicBezTo>
                    <a:pt x="6942" y="1584"/>
                    <a:pt x="7085" y="1430"/>
                    <a:pt x="7085" y="1239"/>
                  </a:cubicBezTo>
                  <a:lnTo>
                    <a:pt x="7085" y="882"/>
                  </a:lnTo>
                  <a:cubicBezTo>
                    <a:pt x="7085" y="691"/>
                    <a:pt x="6930" y="537"/>
                    <a:pt x="6751" y="537"/>
                  </a:cubicBezTo>
                  <a:lnTo>
                    <a:pt x="3715" y="537"/>
                  </a:lnTo>
                  <a:lnTo>
                    <a:pt x="3715" y="168"/>
                  </a:lnTo>
                  <a:cubicBezTo>
                    <a:pt x="3715" y="72"/>
                    <a:pt x="3632" y="1"/>
                    <a:pt x="354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0063;p85">
              <a:extLst>
                <a:ext uri="{FF2B5EF4-FFF2-40B4-BE49-F238E27FC236}">
                  <a16:creationId xmlns:a16="http://schemas.microsoft.com/office/drawing/2014/main" id="{A96E148B-C505-71AF-E863-CA57C5461EBE}"/>
                </a:ext>
              </a:extLst>
            </p:cNvPr>
            <p:cNvSpPr/>
            <p:nvPr/>
          </p:nvSpPr>
          <p:spPr>
            <a:xfrm>
              <a:off x="6303129" y="4370395"/>
              <a:ext cx="146693" cy="106495"/>
            </a:xfrm>
            <a:custGeom>
              <a:avLst/>
              <a:gdLst/>
              <a:ahLst/>
              <a:cxnLst/>
              <a:rect l="l" t="t" r="r" b="b"/>
              <a:pathLst>
                <a:path w="4609" h="3346" extrusionOk="0">
                  <a:moveTo>
                    <a:pt x="3561" y="0"/>
                  </a:moveTo>
                  <a:cubicBezTo>
                    <a:pt x="3466" y="0"/>
                    <a:pt x="3394" y="72"/>
                    <a:pt x="3394" y="167"/>
                  </a:cubicBezTo>
                  <a:cubicBezTo>
                    <a:pt x="3394" y="250"/>
                    <a:pt x="3466" y="334"/>
                    <a:pt x="3561" y="334"/>
                  </a:cubicBezTo>
                  <a:lnTo>
                    <a:pt x="4049" y="334"/>
                  </a:lnTo>
                  <a:lnTo>
                    <a:pt x="2406" y="1965"/>
                  </a:lnTo>
                  <a:lnTo>
                    <a:pt x="2394" y="1965"/>
                  </a:lnTo>
                  <a:lnTo>
                    <a:pt x="2025" y="1596"/>
                  </a:lnTo>
                  <a:cubicBezTo>
                    <a:pt x="1959" y="1530"/>
                    <a:pt x="1870" y="1498"/>
                    <a:pt x="1781" y="1498"/>
                  </a:cubicBezTo>
                  <a:cubicBezTo>
                    <a:pt x="1692" y="1498"/>
                    <a:pt x="1602" y="1530"/>
                    <a:pt x="1537" y="1596"/>
                  </a:cubicBezTo>
                  <a:lnTo>
                    <a:pt x="60" y="3072"/>
                  </a:lnTo>
                  <a:cubicBezTo>
                    <a:pt x="1" y="3132"/>
                    <a:pt x="1" y="3227"/>
                    <a:pt x="60" y="3310"/>
                  </a:cubicBezTo>
                  <a:cubicBezTo>
                    <a:pt x="84" y="3334"/>
                    <a:pt x="132" y="3346"/>
                    <a:pt x="179" y="3346"/>
                  </a:cubicBezTo>
                  <a:cubicBezTo>
                    <a:pt x="227" y="3346"/>
                    <a:pt x="263" y="3334"/>
                    <a:pt x="298" y="3310"/>
                  </a:cubicBezTo>
                  <a:lnTo>
                    <a:pt x="1775" y="1834"/>
                  </a:lnTo>
                  <a:lnTo>
                    <a:pt x="1787" y="1834"/>
                  </a:lnTo>
                  <a:lnTo>
                    <a:pt x="2156" y="2203"/>
                  </a:lnTo>
                  <a:cubicBezTo>
                    <a:pt x="2215" y="2263"/>
                    <a:pt x="2311" y="2310"/>
                    <a:pt x="2394" y="2310"/>
                  </a:cubicBezTo>
                  <a:cubicBezTo>
                    <a:pt x="2477" y="2310"/>
                    <a:pt x="2573" y="2274"/>
                    <a:pt x="2632" y="2203"/>
                  </a:cubicBezTo>
                  <a:lnTo>
                    <a:pt x="4263" y="572"/>
                  </a:lnTo>
                  <a:lnTo>
                    <a:pt x="4263" y="1060"/>
                  </a:lnTo>
                  <a:cubicBezTo>
                    <a:pt x="4263" y="1143"/>
                    <a:pt x="4347" y="1227"/>
                    <a:pt x="4430" y="1227"/>
                  </a:cubicBezTo>
                  <a:cubicBezTo>
                    <a:pt x="4525" y="1227"/>
                    <a:pt x="4597" y="1143"/>
                    <a:pt x="4597" y="1060"/>
                  </a:cubicBezTo>
                  <a:lnTo>
                    <a:pt x="4597" y="167"/>
                  </a:lnTo>
                  <a:cubicBezTo>
                    <a:pt x="4609" y="72"/>
                    <a:pt x="4537" y="0"/>
                    <a:pt x="4454"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0128;p85">
            <a:extLst>
              <a:ext uri="{FF2B5EF4-FFF2-40B4-BE49-F238E27FC236}">
                <a16:creationId xmlns:a16="http://schemas.microsoft.com/office/drawing/2014/main" id="{8226087D-2644-8FA9-EDE7-62B1102D0637}"/>
              </a:ext>
            </a:extLst>
          </p:cNvPr>
          <p:cNvGrpSpPr/>
          <p:nvPr/>
        </p:nvGrpSpPr>
        <p:grpSpPr>
          <a:xfrm>
            <a:off x="5384285" y="2407098"/>
            <a:ext cx="426329" cy="332375"/>
            <a:chOff x="2611458" y="3816374"/>
            <a:chExt cx="426329" cy="332375"/>
          </a:xfrm>
          <a:solidFill>
            <a:schemeClr val="bg1"/>
          </a:solidFill>
        </p:grpSpPr>
        <p:sp>
          <p:nvSpPr>
            <p:cNvPr id="1983" name="Google Shape;10129;p85">
              <a:extLst>
                <a:ext uri="{FF2B5EF4-FFF2-40B4-BE49-F238E27FC236}">
                  <a16:creationId xmlns:a16="http://schemas.microsoft.com/office/drawing/2014/main" id="{F4EBB1D9-8338-A088-1C1C-0FBA2B9A7DB0}"/>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0130;p85">
              <a:extLst>
                <a:ext uri="{FF2B5EF4-FFF2-40B4-BE49-F238E27FC236}">
                  <a16:creationId xmlns:a16="http://schemas.microsoft.com/office/drawing/2014/main" id="{1769609D-CF64-D69D-2423-56A9D67AA1ED}"/>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0131;p85">
              <a:extLst>
                <a:ext uri="{FF2B5EF4-FFF2-40B4-BE49-F238E27FC236}">
                  <a16:creationId xmlns:a16="http://schemas.microsoft.com/office/drawing/2014/main" id="{03D98010-3C69-9857-48BF-9CDE1186FCFC}"/>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0132;p85">
              <a:extLst>
                <a:ext uri="{FF2B5EF4-FFF2-40B4-BE49-F238E27FC236}">
                  <a16:creationId xmlns:a16="http://schemas.microsoft.com/office/drawing/2014/main" id="{0F9989F0-49EC-06B5-EEA7-BC08E3C78B54}"/>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0133;p85">
              <a:extLst>
                <a:ext uri="{FF2B5EF4-FFF2-40B4-BE49-F238E27FC236}">
                  <a16:creationId xmlns:a16="http://schemas.microsoft.com/office/drawing/2014/main" id="{7D38C19B-365E-8319-0852-E900C9C2614E}"/>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0134;p85">
              <a:extLst>
                <a:ext uri="{FF2B5EF4-FFF2-40B4-BE49-F238E27FC236}">
                  <a16:creationId xmlns:a16="http://schemas.microsoft.com/office/drawing/2014/main" id="{2AAE2BEC-A208-72A3-8F3B-A911388551D7}"/>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0135;p85">
              <a:extLst>
                <a:ext uri="{FF2B5EF4-FFF2-40B4-BE49-F238E27FC236}">
                  <a16:creationId xmlns:a16="http://schemas.microsoft.com/office/drawing/2014/main" id="{03A0B5B5-E98F-E57A-EB1C-58ACA23B30AC}"/>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0136;p85">
              <a:extLst>
                <a:ext uri="{FF2B5EF4-FFF2-40B4-BE49-F238E27FC236}">
                  <a16:creationId xmlns:a16="http://schemas.microsoft.com/office/drawing/2014/main" id="{72D3E759-E9DA-891F-1246-02416C0305CD}"/>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0137;p85">
              <a:extLst>
                <a:ext uri="{FF2B5EF4-FFF2-40B4-BE49-F238E27FC236}">
                  <a16:creationId xmlns:a16="http://schemas.microsoft.com/office/drawing/2014/main" id="{F0D647F7-8D93-94DB-6305-986C91007A9B}"/>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0138;p85">
              <a:extLst>
                <a:ext uri="{FF2B5EF4-FFF2-40B4-BE49-F238E27FC236}">
                  <a16:creationId xmlns:a16="http://schemas.microsoft.com/office/drawing/2014/main" id="{C1942B6D-DFA1-62DE-3CBD-C8D9351C45B2}"/>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7" name="Rectangle 1916">
            <a:extLst>
              <a:ext uri="{FF2B5EF4-FFF2-40B4-BE49-F238E27FC236}">
                <a16:creationId xmlns:a16="http://schemas.microsoft.com/office/drawing/2014/main" id="{43EB91CA-7E02-EE5C-73EF-2A6B5D4448C9}"/>
              </a:ext>
            </a:extLst>
          </p:cNvPr>
          <p:cNvSpPr>
            <a:spLocks noGrp="1" noRot="1" noMove="1" noResize="1" noEditPoints="1" noAdjustHandles="1" noChangeArrowheads="1" noChangeShapeType="1"/>
          </p:cNvSpPr>
          <p:nvPr/>
        </p:nvSpPr>
        <p:spPr>
          <a:xfrm>
            <a:off x="7711316" y="3707743"/>
            <a:ext cx="1432685"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6" name="Google Shape;658;p39">
            <a:extLst>
              <a:ext uri="{FF2B5EF4-FFF2-40B4-BE49-F238E27FC236}">
                <a16:creationId xmlns:a16="http://schemas.microsoft.com/office/drawing/2014/main" id="{47AA6DB3-B1B7-C720-8808-F320825F9785}"/>
              </a:ext>
            </a:extLst>
          </p:cNvPr>
          <p:cNvSpPr txBox="1">
            <a:spLocks/>
          </p:cNvSpPr>
          <p:nvPr/>
        </p:nvSpPr>
        <p:spPr>
          <a:xfrm>
            <a:off x="6025355"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Recommendations</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grpSp>
        <p:nvGrpSpPr>
          <p:cNvPr id="2" name="Google Shape;7438;p77">
            <a:extLst>
              <a:ext uri="{FF2B5EF4-FFF2-40B4-BE49-F238E27FC236}">
                <a16:creationId xmlns:a16="http://schemas.microsoft.com/office/drawing/2014/main" id="{54C9D8BD-2D8B-E8A5-83DB-8867FE6D7E63}"/>
              </a:ext>
            </a:extLst>
          </p:cNvPr>
          <p:cNvGrpSpPr/>
          <p:nvPr/>
        </p:nvGrpSpPr>
        <p:grpSpPr>
          <a:xfrm>
            <a:off x="5485915" y="3968515"/>
            <a:ext cx="351024" cy="347301"/>
            <a:chOff x="946175" y="3619500"/>
            <a:chExt cx="296975" cy="293825"/>
          </a:xfrm>
          <a:solidFill>
            <a:schemeClr val="bg1"/>
          </a:solidFill>
        </p:grpSpPr>
        <p:sp>
          <p:nvSpPr>
            <p:cNvPr id="3" name="Google Shape;7439;p77">
              <a:extLst>
                <a:ext uri="{FF2B5EF4-FFF2-40B4-BE49-F238E27FC236}">
                  <a16:creationId xmlns:a16="http://schemas.microsoft.com/office/drawing/2014/main" id="{DF5983A1-FF6C-B283-8931-DDB90AD2FEA8}"/>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40;p77">
              <a:extLst>
                <a:ext uri="{FF2B5EF4-FFF2-40B4-BE49-F238E27FC236}">
                  <a16:creationId xmlns:a16="http://schemas.microsoft.com/office/drawing/2014/main" id="{14B8A934-92AB-F80C-5094-846EF6A661E0}"/>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441;p77">
              <a:extLst>
                <a:ext uri="{FF2B5EF4-FFF2-40B4-BE49-F238E27FC236}">
                  <a16:creationId xmlns:a16="http://schemas.microsoft.com/office/drawing/2014/main" id="{5D6E9E4F-A903-9F0F-60FB-6703F55D395C}"/>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42;p77">
              <a:extLst>
                <a:ext uri="{FF2B5EF4-FFF2-40B4-BE49-F238E27FC236}">
                  <a16:creationId xmlns:a16="http://schemas.microsoft.com/office/drawing/2014/main" id="{917BA4B2-A2E0-695B-4AFF-A8CBF5A2BC2C}"/>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43;p77">
              <a:extLst>
                <a:ext uri="{FF2B5EF4-FFF2-40B4-BE49-F238E27FC236}">
                  <a16:creationId xmlns:a16="http://schemas.microsoft.com/office/drawing/2014/main" id="{6B82C019-883D-E358-B011-5DC15F4A3E9E}"/>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44;p77">
              <a:extLst>
                <a:ext uri="{FF2B5EF4-FFF2-40B4-BE49-F238E27FC236}">
                  <a16:creationId xmlns:a16="http://schemas.microsoft.com/office/drawing/2014/main" id="{26EF603A-BEEA-DC0A-F0B9-71E502BDF3F7}"/>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812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3B04F643-2E5A-A1D7-7FD5-29A6658F03A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90BE5F3-199E-4E99-F529-DFAA4F433E0B}"/>
              </a:ext>
            </a:extLst>
          </p:cNvPr>
          <p:cNvSpPr>
            <a:spLocks noGrp="1" noRot="1" noMove="1" noResize="1" noEditPoints="1" noAdjustHandles="1" noChangeArrowheads="1" noChangeShapeType="1"/>
          </p:cNvSpPr>
          <p:nvPr/>
        </p:nvSpPr>
        <p:spPr>
          <a:xfrm>
            <a:off x="7292340" y="1813560"/>
            <a:ext cx="1135380" cy="914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33C6C355-B068-5939-D641-FC056FC56617}"/>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79F55300-D76A-AF96-E71E-A35954CB562A}"/>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FCBFC79B-56C2-BD20-1F19-9C7147C66E76}"/>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6656826-4A73-CD39-172D-0EF3AED3126E}"/>
              </a:ext>
            </a:extLst>
          </p:cNvPr>
          <p:cNvSpPr txBox="1"/>
          <p:nvPr/>
        </p:nvSpPr>
        <p:spPr>
          <a:xfrm>
            <a:off x="3238499" y="352646"/>
            <a:ext cx="2537463" cy="553998"/>
          </a:xfrm>
          <a:prstGeom prst="rect">
            <a:avLst/>
          </a:prstGeom>
          <a:solidFill>
            <a:schemeClr val="bg1"/>
          </a:solidFill>
        </p:spPr>
        <p:txBody>
          <a:bodyPr wrap="square">
            <a:spAutoFit/>
          </a:bodyPr>
          <a:lstStyle/>
          <a:p>
            <a:pPr algn="ctr"/>
            <a:r>
              <a:rPr lang="en-US" sz="3000" dirty="0">
                <a:solidFill>
                  <a:srgbClr val="94A2D3"/>
                </a:solidFill>
                <a:latin typeface="Expo Arabic Bold" panose="00000800000000000000" pitchFamily="50" charset="-78"/>
                <a:ea typeface="Calibri"/>
                <a:cs typeface="Expo Arabic Bold" panose="00000800000000000000" pitchFamily="50" charset="-78"/>
                <a:sym typeface="Calibri"/>
              </a:rPr>
              <a:t>Introduction</a:t>
            </a:r>
            <a:endParaRPr lang="en-US" sz="3000" b="1" dirty="0">
              <a:solidFill>
                <a:srgbClr val="94A2D3"/>
              </a:solidFill>
              <a:latin typeface="Expo Arabic Bold" panose="00000800000000000000" pitchFamily="50" charset="-78"/>
              <a:cs typeface="Expo Arabic Bold" panose="00000800000000000000" pitchFamily="50" charset="-78"/>
            </a:endParaRPr>
          </a:p>
        </p:txBody>
      </p:sp>
      <p:sp>
        <p:nvSpPr>
          <p:cNvPr id="62" name="Google Shape;657;p39">
            <a:extLst>
              <a:ext uri="{FF2B5EF4-FFF2-40B4-BE49-F238E27FC236}">
                <a16:creationId xmlns:a16="http://schemas.microsoft.com/office/drawing/2014/main" id="{48F84EAB-730C-A53B-F981-83DF7715A57C}"/>
              </a:ext>
            </a:extLst>
          </p:cNvPr>
          <p:cNvSpPr txBox="1">
            <a:spLocks/>
          </p:cNvSpPr>
          <p:nvPr/>
        </p:nvSpPr>
        <p:spPr>
          <a:xfrm>
            <a:off x="243842" y="1490725"/>
            <a:ext cx="7566658" cy="129337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Human Resource Data Analysis is the process of collecting and analyzing employee data to improve organizational performance. This analysis links HR data with the organization's strategic objectives, allowing for the measurement of how HR initiatives contribute to achieving those goals. Over the years, this analysis has become a critical tool for data-driven decision-making in workforce management.</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9D861F1E-C80C-70EA-4B07-14760EE0B591}"/>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909" name="Rectangle 1908">
            <a:extLst>
              <a:ext uri="{FF2B5EF4-FFF2-40B4-BE49-F238E27FC236}">
                <a16:creationId xmlns:a16="http://schemas.microsoft.com/office/drawing/2014/main" id="{4F827CAD-60EB-1028-1F47-34CF100C7555}"/>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5" name="Rectangle: Rounded Corners 1914">
            <a:extLst>
              <a:ext uri="{FF2B5EF4-FFF2-40B4-BE49-F238E27FC236}">
                <a16:creationId xmlns:a16="http://schemas.microsoft.com/office/drawing/2014/main" id="{CE02EE14-C14B-3EBE-88D1-08BA12423135}"/>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657;p39">
            <a:extLst>
              <a:ext uri="{FF2B5EF4-FFF2-40B4-BE49-F238E27FC236}">
                <a16:creationId xmlns:a16="http://schemas.microsoft.com/office/drawing/2014/main" id="{0A1824F5-9141-F2CA-D8DF-77AA187D0B3D}"/>
              </a:ext>
            </a:extLst>
          </p:cNvPr>
          <p:cNvSpPr txBox="1">
            <a:spLocks/>
          </p:cNvSpPr>
          <p:nvPr/>
        </p:nvSpPr>
        <p:spPr>
          <a:xfrm>
            <a:off x="243842" y="3047129"/>
            <a:ext cx="7566658" cy="1104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Historically, interest in HR data analytics began in the 1970s, when companies used simple statistics to analyze resignation rates and absenteeism. Over time, tools and techniques have evolved significantly, and companies now rely on more complex data analysis to identify factors affecting employee satisfaction and retention. </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Tree>
    <p:extLst>
      <p:ext uri="{BB962C8B-B14F-4D97-AF65-F5344CB8AC3E}">
        <p14:creationId xmlns:p14="http://schemas.microsoft.com/office/powerpoint/2010/main" val="82279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F7007FF1-ADFB-E33D-7171-39FB3C0C0D3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5C7D415-8361-791C-A678-551AC21DB30B}"/>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D9F1D802-EF57-E1E6-BB87-609CA00998C7}"/>
              </a:ext>
            </a:extLst>
          </p:cNvPr>
          <p:cNvSpPr txBox="1">
            <a:spLocks noGrp="1"/>
          </p:cNvSpPr>
          <p:nvPr>
            <p:ph type="title" idx="6"/>
          </p:nvPr>
        </p:nvSpPr>
        <p:spPr>
          <a:xfrm>
            <a:off x="228601" y="984208"/>
            <a:ext cx="2073545"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Objective</a:t>
            </a:r>
          </a:p>
        </p:txBody>
      </p:sp>
      <p:sp>
        <p:nvSpPr>
          <p:cNvPr id="1807" name="Google Shape;1807;p37">
            <a:extLst>
              <a:ext uri="{FF2B5EF4-FFF2-40B4-BE49-F238E27FC236}">
                <a16:creationId xmlns:a16="http://schemas.microsoft.com/office/drawing/2014/main" id="{543512FA-687A-8D21-48B8-F4C9887E9A4C}"/>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descr="A person walking up a staircase with a computer&#10;&#10;AI-generated content may be incorrect.">
            <a:extLst>
              <a:ext uri="{FF2B5EF4-FFF2-40B4-BE49-F238E27FC236}">
                <a16:creationId xmlns:a16="http://schemas.microsoft.com/office/drawing/2014/main" id="{1287E9C5-7D3E-26F0-B6E1-49D9142249FA}"/>
              </a:ext>
            </a:extLst>
          </p:cNvPr>
          <p:cNvPicPr>
            <a:picLocks noGrp="1" noRot="1" noChangeAspect="1" noMove="1" noResize="1" noEditPoints="1" noAdjustHandles="1" noChangeArrowheads="1" noChangeShapeType="1" noCrop="1"/>
          </p:cNvPicPr>
          <p:nvPr/>
        </p:nvPicPr>
        <p:blipFill>
          <a:blip r:embed="rId3"/>
          <a:stretch>
            <a:fillRect/>
          </a:stretch>
        </p:blipFill>
        <p:spPr>
          <a:xfrm>
            <a:off x="6526530" y="2377440"/>
            <a:ext cx="2506980" cy="2506980"/>
          </a:xfrm>
          <a:prstGeom prst="rect">
            <a:avLst/>
          </a:prstGeom>
        </p:spPr>
      </p:pic>
      <p:sp>
        <p:nvSpPr>
          <p:cNvPr id="15" name="Rectangle 14">
            <a:extLst>
              <a:ext uri="{FF2B5EF4-FFF2-40B4-BE49-F238E27FC236}">
                <a16:creationId xmlns:a16="http://schemas.microsoft.com/office/drawing/2014/main" id="{1F452E3F-9C73-F7C1-CB08-795BB99AF0FF}"/>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1EBEFA4D-CD5C-D70F-1FAD-3B889FA79A08}"/>
              </a:ext>
            </a:extLst>
          </p:cNvPr>
          <p:cNvSpPr txBox="1">
            <a:spLocks noGrp="1"/>
          </p:cNvSpPr>
          <p:nvPr>
            <p:ph type="subTitle" idx="1"/>
          </p:nvPr>
        </p:nvSpPr>
        <p:spPr>
          <a:xfrm>
            <a:off x="301763" y="2103358"/>
            <a:ext cx="6865620" cy="1539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Employee attrition is the rate at which employees leave a company. The goal of this analysis is to model employee attrition and determine the most dominant contributing factors that govern this turnover. Through this kind of analysis, we can understand how many employees are likely to leave, while also determining which employees are at the highest risk and for what reasons.</a:t>
            </a:r>
            <a:endParaRPr dirty="0">
              <a:solidFill>
                <a:srgbClr val="455A64"/>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115826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8">
          <a:extLst>
            <a:ext uri="{FF2B5EF4-FFF2-40B4-BE49-F238E27FC236}">
              <a16:creationId xmlns:a16="http://schemas.microsoft.com/office/drawing/2014/main" id="{E0506B32-930F-5D88-D57A-76307C9907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DFCD1BF-BD15-C6EF-44F3-544A6EC11E0C}"/>
              </a:ext>
            </a:extLst>
          </p:cNvPr>
          <p:cNvSpPr>
            <a:spLocks noGrp="1" noRot="1" noMove="1" noResize="1" noEditPoints="1" noAdjustHandles="1" noChangeArrowheads="1" noChangeShapeType="1"/>
          </p:cNvSpPr>
          <p:nvPr/>
        </p:nvSpPr>
        <p:spPr>
          <a:xfrm>
            <a:off x="0" y="3337560"/>
            <a:ext cx="1033725" cy="121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Google Shape;2049;p42">
            <a:extLst>
              <a:ext uri="{FF2B5EF4-FFF2-40B4-BE49-F238E27FC236}">
                <a16:creationId xmlns:a16="http://schemas.microsoft.com/office/drawing/2014/main" id="{62BF50A8-50EF-6E48-3BEF-6D8B812FE6DB}"/>
              </a:ext>
            </a:extLst>
          </p:cNvPr>
          <p:cNvSpPr txBox="1">
            <a:spLocks noGrp="1"/>
          </p:cNvSpPr>
          <p:nvPr>
            <p:ph type="title" idx="8"/>
          </p:nvPr>
        </p:nvSpPr>
        <p:spPr>
          <a:xfrm>
            <a:off x="470124" y="384210"/>
            <a:ext cx="31218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94A2D3"/>
                </a:solidFill>
                <a:latin typeface="Expo Arabic Bold" panose="00000800000000000000" pitchFamily="50" charset="-78"/>
                <a:ea typeface="Cambria"/>
                <a:cs typeface="Expo Arabic Bold" panose="00000800000000000000" pitchFamily="50" charset="-78"/>
                <a:sym typeface="Cambria"/>
              </a:rPr>
              <a:t>METHODOLOGY</a:t>
            </a:r>
            <a:endParaRPr dirty="0">
              <a:solidFill>
                <a:srgbClr val="94A2D3"/>
              </a:solidFill>
              <a:latin typeface="Expo Arabic Bold" panose="00000800000000000000" pitchFamily="50" charset="-78"/>
              <a:cs typeface="Expo Arabic Bold" panose="00000800000000000000" pitchFamily="50" charset="-78"/>
            </a:endParaRPr>
          </a:p>
        </p:txBody>
      </p:sp>
      <p:sp>
        <p:nvSpPr>
          <p:cNvPr id="20" name="Rectangle 19">
            <a:extLst>
              <a:ext uri="{FF2B5EF4-FFF2-40B4-BE49-F238E27FC236}">
                <a16:creationId xmlns:a16="http://schemas.microsoft.com/office/drawing/2014/main" id="{CE80DF30-B908-34F7-249C-6EC95A8D7AF5}"/>
              </a:ext>
            </a:extLst>
          </p:cNvPr>
          <p:cNvSpPr>
            <a:spLocks noGrp="1" noRot="1" noMove="1" noResize="1" noEditPoints="1" noAdjustHandles="1" noChangeArrowheads="1" noChangeShapeType="1"/>
          </p:cNvSpPr>
          <p:nvPr/>
        </p:nvSpPr>
        <p:spPr>
          <a:xfrm>
            <a:off x="0" y="4008120"/>
            <a:ext cx="1409700" cy="11353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Google Shape;2057;p42">
            <a:extLst>
              <a:ext uri="{FF2B5EF4-FFF2-40B4-BE49-F238E27FC236}">
                <a16:creationId xmlns:a16="http://schemas.microsoft.com/office/drawing/2014/main" id="{E4328DC0-E5D5-9AF8-F487-69A3FD034A50}"/>
              </a:ext>
            </a:extLst>
          </p:cNvPr>
          <p:cNvSpPr txBox="1">
            <a:spLocks noGrp="1"/>
          </p:cNvSpPr>
          <p:nvPr>
            <p:ph type="subTitle" idx="7"/>
          </p:nvPr>
        </p:nvSpPr>
        <p:spPr>
          <a:xfrm flipH="1">
            <a:off x="516862" y="956910"/>
            <a:ext cx="8094756" cy="37189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Load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HR Analytics Attrition Dataset is loaded using the </a:t>
            </a:r>
            <a:r>
              <a:rPr lang="en-US" sz="1400" dirty="0" err="1">
                <a:solidFill>
                  <a:srgbClr val="455A64"/>
                </a:solidFill>
                <a:latin typeface="Expo Arabic Bold" panose="00000800000000000000" pitchFamily="50" charset="-78"/>
                <a:ea typeface="Cambria"/>
                <a:cs typeface="Expo Arabic Bold" panose="00000800000000000000" pitchFamily="50" charset="-78"/>
                <a:sym typeface="Cambria"/>
              </a:rPr>
              <a:t>pd.read_csv</a:t>
            </a: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 function. The head() and info() methods are used to display the first few rows and get information about the dataset, respectively.</a:t>
            </a: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Knowing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Basic Information about the dataset is generated; numerical and categorical attributes are enlisted.</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Cleaning:</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Managing missing and Duplicates values, handling outliers, Merging the employee and performance rating CSV files to analyze trends throughout the employee lifecycle, and ensuring proper date formatting.</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b="1"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Visualization: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Matplotlib and Seaborn libraries are used to visualize the data. </a:t>
            </a: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Statistical Analysis:</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The T-Test is performed to analyze the Numerical Features' Importance in Employee Attrition, while the Chi-Square Test to Analyze the Categorical Feature Importance in Employee Attrition.</a:t>
            </a:r>
          </a:p>
          <a:p>
            <a:pPr marL="0" lvl="0" indent="0" algn="l" rtl="0">
              <a:spcBef>
                <a:spcPts val="0"/>
              </a:spcBef>
              <a:spcAft>
                <a:spcPts val="0"/>
              </a:spcAft>
              <a:buNone/>
            </a:pPr>
            <a:endParaRPr dirty="0"/>
          </a:p>
        </p:txBody>
      </p:sp>
      <p:sp>
        <p:nvSpPr>
          <p:cNvPr id="19" name="Rectangle 18">
            <a:extLst>
              <a:ext uri="{FF2B5EF4-FFF2-40B4-BE49-F238E27FC236}">
                <a16:creationId xmlns:a16="http://schemas.microsoft.com/office/drawing/2014/main" id="{5F76611D-81EF-1D9B-008B-1E12FD223249}"/>
              </a:ext>
            </a:extLst>
          </p:cNvPr>
          <p:cNvSpPr>
            <a:spLocks noGrp="1" noRot="1" noMove="1" noResize="1" noEditPoints="1" noAdjustHandles="1" noChangeArrowheads="1" noChangeShapeType="1"/>
          </p:cNvSpPr>
          <p:nvPr/>
        </p:nvSpPr>
        <p:spPr>
          <a:xfrm>
            <a:off x="2324100" y="4732020"/>
            <a:ext cx="6926580" cy="266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87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2516576B-B845-2599-56A6-4FE12A1EF0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30F1315-0D67-7B20-4E9E-12952B7932C1}"/>
              </a:ext>
            </a:extLst>
          </p:cNvPr>
          <p:cNvSpPr>
            <a:spLocks noGrp="1" noRot="1" noMove="1" noResize="1" noEditPoints="1" noAdjustHandles="1" noChangeArrowheads="1" noChangeShapeType="1"/>
          </p:cNvSpPr>
          <p:nvPr/>
        </p:nvSpPr>
        <p:spPr>
          <a:xfrm>
            <a:off x="3741420" y="4320540"/>
            <a:ext cx="573405"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6BD998-C387-19DA-8C21-415FC5D6025E}"/>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7D5BB01-0756-DB1A-953F-0C4A8E3156DF}"/>
              </a:ext>
            </a:extLst>
          </p:cNvPr>
          <p:cNvSpPr txBox="1">
            <a:spLocks noGrp="1"/>
          </p:cNvSpPr>
          <p:nvPr>
            <p:ph type="title" idx="6"/>
          </p:nvPr>
        </p:nvSpPr>
        <p:spPr>
          <a:xfrm>
            <a:off x="301762" y="548273"/>
            <a:ext cx="2482701" cy="572700"/>
          </a:xfrm>
          <a:prstGeom prst="rect">
            <a:avLst/>
          </a:prstGeom>
        </p:spPr>
        <p:txBody>
          <a:bodyPr spcFirstLastPara="1" wrap="square" lIns="91425" tIns="91425" rIns="91425" bIns="91425" anchor="t" anchorCtr="0">
            <a:noAutofit/>
          </a:bodyPr>
          <a:lstStyle/>
          <a:p>
            <a:pPr marL="0" indent="0" algn="l">
              <a:buFont typeface="Montserrat"/>
              <a:buNone/>
            </a:pPr>
            <a:r>
              <a:rPr lang="en-US" sz="2800" dirty="0">
                <a:solidFill>
                  <a:srgbClr val="94A2D3"/>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94A2D3"/>
              </a:solidFill>
              <a:latin typeface="Expo Arabic Bold" panose="00000800000000000000" pitchFamily="50" charset="-78"/>
              <a:cs typeface="Expo Arabic Bold" panose="00000800000000000000" pitchFamily="50" charset="-78"/>
            </a:endParaRPr>
          </a:p>
        </p:txBody>
      </p:sp>
      <p:sp>
        <p:nvSpPr>
          <p:cNvPr id="1807" name="Google Shape;1807;p37">
            <a:extLst>
              <a:ext uri="{FF2B5EF4-FFF2-40B4-BE49-F238E27FC236}">
                <a16:creationId xmlns:a16="http://schemas.microsoft.com/office/drawing/2014/main" id="{C49C8141-5675-DC5D-395C-52DFE7A1D39B}"/>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85961F18-43E3-56D5-99FA-112E1F44C9FE}"/>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50ED89F5-41FF-2C68-B6B2-54C283508D65}"/>
              </a:ext>
            </a:extLst>
          </p:cNvPr>
          <p:cNvSpPr txBox="1">
            <a:spLocks noGrp="1"/>
          </p:cNvSpPr>
          <p:nvPr>
            <p:ph type="subTitle" idx="1"/>
          </p:nvPr>
        </p:nvSpPr>
        <p:spPr>
          <a:xfrm>
            <a:off x="600771" y="1226892"/>
            <a:ext cx="7465278" cy="3457470"/>
          </a:xfrm>
          <a:prstGeom prst="rect">
            <a:avLst/>
          </a:prstGeom>
        </p:spPr>
        <p:txBody>
          <a:bodyPr spcFirstLastPara="1" wrap="square" lIns="91425" tIns="91425" rIns="91425" bIns="91425" anchor="t" anchorCtr="0">
            <a:noAutofit/>
          </a:bodyPr>
          <a:lstStyle/>
          <a:p>
            <a:pPr algn="l">
              <a:spcAft>
                <a:spcPts val="750"/>
              </a:spcAft>
              <a:buNone/>
            </a:pPr>
            <a:r>
              <a:rPr lang="en-US" sz="1800" b="1" i="0" dirty="0">
                <a:solidFill>
                  <a:srgbClr val="94A2D3"/>
                </a:solidFill>
                <a:effectLst/>
                <a:latin typeface="Expo Arabic Bold" panose="00000800000000000000" pitchFamily="50" charset="-78"/>
                <a:cs typeface="Expo Arabic Bold" panose="00000800000000000000" pitchFamily="50" charset="-78"/>
              </a:rPr>
              <a:t>Data Set Content and Dimensions:</a:t>
            </a:r>
            <a:r>
              <a:rPr lang="en-US" sz="500" b="1" dirty="0">
                <a:solidFill>
                  <a:srgbClr val="94A2D3"/>
                </a:solidFill>
                <a:latin typeface="Expo Arabic Bold" panose="00000800000000000000" pitchFamily="50" charset="-78"/>
                <a:cs typeface="Expo Arabic Bold" panose="00000800000000000000" pitchFamily="50" charset="-78"/>
              </a:rPr>
              <a:t>  </a:t>
            </a:r>
          </a:p>
          <a:p>
            <a:pPr algn="l">
              <a:spcAft>
                <a:spcPts val="750"/>
              </a:spcAft>
              <a:buNone/>
            </a:pPr>
            <a:r>
              <a:rPr lang="en-US" sz="1600" b="0" i="0" dirty="0">
                <a:solidFill>
                  <a:srgbClr val="94A2D3"/>
                </a:solidFill>
                <a:effectLst/>
                <a:latin typeface="Expo Arabic Bold" panose="00000800000000000000" pitchFamily="50" charset="-78"/>
                <a:cs typeface="Expo Arabic Bold" panose="00000800000000000000" pitchFamily="50" charset="-78"/>
              </a:rPr>
              <a:t>Total of 5 datasets: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Employee csv: Contains employee information with 1,470 records and 23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Performance Rating csv: Historical data of employee’s personal metrics and manager’s rating, consisting 6709 rows and 11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Education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Satisfied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Rating level csv: Ordinal Categorical labels converted from numerical figures   (1 being the lowest and 5 being the highest) on self and managerial ratings.</a:t>
            </a:r>
          </a:p>
        </p:txBody>
      </p:sp>
    </p:spTree>
    <p:extLst>
      <p:ext uri="{BB962C8B-B14F-4D97-AF65-F5344CB8AC3E}">
        <p14:creationId xmlns:p14="http://schemas.microsoft.com/office/powerpoint/2010/main" val="253183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BA594E55-8BA8-6DE0-792E-DD6C30B54D1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D5A08EB-CFB2-880A-AC0F-345DBF652A71}"/>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CF78B2-4444-6EFC-334A-0943D2B5D2DF}"/>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F703008B-EDA9-B909-29B0-153B77A98AB0}"/>
              </a:ext>
            </a:extLst>
          </p:cNvPr>
          <p:cNvPicPr>
            <a:picLocks noChangeAspect="1"/>
          </p:cNvPicPr>
          <p:nvPr/>
        </p:nvPicPr>
        <p:blipFill>
          <a:blip r:embed="rId3"/>
          <a:stretch>
            <a:fillRect/>
          </a:stretch>
        </p:blipFill>
        <p:spPr>
          <a:xfrm>
            <a:off x="3619119" y="443085"/>
            <a:ext cx="5349621" cy="20757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screenshot of a computer&#10;&#10;AI-generated content may be incorrect.">
            <a:extLst>
              <a:ext uri="{FF2B5EF4-FFF2-40B4-BE49-F238E27FC236}">
                <a16:creationId xmlns:a16="http://schemas.microsoft.com/office/drawing/2014/main" id="{9B6D3714-64E6-D716-6064-54CD9C724356}"/>
              </a:ext>
            </a:extLst>
          </p:cNvPr>
          <p:cNvPicPr>
            <a:picLocks noChangeAspect="1"/>
          </p:cNvPicPr>
          <p:nvPr/>
        </p:nvPicPr>
        <p:blipFill>
          <a:blip r:embed="rId4"/>
          <a:stretch>
            <a:fillRect/>
          </a:stretch>
        </p:blipFill>
        <p:spPr>
          <a:xfrm>
            <a:off x="1721739" y="2673071"/>
            <a:ext cx="6363081" cy="1570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white rectangular object with text&#10;&#10;AI-generated content may be incorrect.">
            <a:extLst>
              <a:ext uri="{FF2B5EF4-FFF2-40B4-BE49-F238E27FC236}">
                <a16:creationId xmlns:a16="http://schemas.microsoft.com/office/drawing/2014/main" id="{CBEAEE91-C811-1313-5513-698B5DF6E527}"/>
              </a:ext>
            </a:extLst>
          </p:cNvPr>
          <p:cNvPicPr>
            <a:picLocks noChangeAspect="1"/>
          </p:cNvPicPr>
          <p:nvPr/>
        </p:nvPicPr>
        <p:blipFill>
          <a:blip r:embed="rId5"/>
          <a:stretch>
            <a:fillRect/>
          </a:stretch>
        </p:blipFill>
        <p:spPr>
          <a:xfrm>
            <a:off x="205359" y="4397616"/>
            <a:ext cx="3886581" cy="6296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Google Shape;2049;p42">
            <a:extLst>
              <a:ext uri="{FF2B5EF4-FFF2-40B4-BE49-F238E27FC236}">
                <a16:creationId xmlns:a16="http://schemas.microsoft.com/office/drawing/2014/main" id="{F06F48CB-EF35-2DE9-9DB9-C71D6C34964E}"/>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B66942AB-7E60-C91B-713E-8CA7BC52EBB3}"/>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Loading dataset:</a:t>
            </a:r>
          </a:p>
        </p:txBody>
      </p:sp>
    </p:spTree>
    <p:extLst>
      <p:ext uri="{BB962C8B-B14F-4D97-AF65-F5344CB8AC3E}">
        <p14:creationId xmlns:p14="http://schemas.microsoft.com/office/powerpoint/2010/main" val="291572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5B6D0708-3D81-94E4-5454-FD655EBE20D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6B42FE7-6ECF-F808-B739-50B2E28466FD}"/>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5BFAF5-DE3E-B2E0-1D1A-6FC3A6A9AA3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82A9E884-164D-224B-723D-80197B40B5C3}"/>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049286FD-289F-E06D-BEAB-C5401BE1ED10}"/>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 for Missing and Duplicates Values</a:t>
            </a:r>
          </a:p>
        </p:txBody>
      </p:sp>
      <p:pic>
        <p:nvPicPr>
          <p:cNvPr id="12" name="Picture 11" descr="A screenshot of a computer program&#10;&#10;AI-generated content may be incorrect.">
            <a:extLst>
              <a:ext uri="{FF2B5EF4-FFF2-40B4-BE49-F238E27FC236}">
                <a16:creationId xmlns:a16="http://schemas.microsoft.com/office/drawing/2014/main" id="{0D5F8058-1DEE-1293-BBD5-02DBD999B989}"/>
              </a:ext>
            </a:extLst>
          </p:cNvPr>
          <p:cNvPicPr>
            <a:picLocks noChangeAspect="1"/>
          </p:cNvPicPr>
          <p:nvPr/>
        </p:nvPicPr>
        <p:blipFill>
          <a:blip r:embed="rId3"/>
          <a:stretch>
            <a:fillRect/>
          </a:stretch>
        </p:blipFill>
        <p:spPr>
          <a:xfrm>
            <a:off x="4712644" y="1765014"/>
            <a:ext cx="2433726" cy="2283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screenshot of a computer&#10;&#10;AI-generated content may be incorrect.">
            <a:extLst>
              <a:ext uri="{FF2B5EF4-FFF2-40B4-BE49-F238E27FC236}">
                <a16:creationId xmlns:a16="http://schemas.microsoft.com/office/drawing/2014/main" id="{2687A00A-3C52-FB7B-848F-8DD8DC427B47}"/>
              </a:ext>
            </a:extLst>
          </p:cNvPr>
          <p:cNvPicPr>
            <a:picLocks noChangeAspect="1"/>
          </p:cNvPicPr>
          <p:nvPr/>
        </p:nvPicPr>
        <p:blipFill>
          <a:blip r:embed="rId4"/>
          <a:stretch>
            <a:fillRect/>
          </a:stretch>
        </p:blipFill>
        <p:spPr>
          <a:xfrm>
            <a:off x="2111067" y="1218277"/>
            <a:ext cx="2320290" cy="3393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Google Shape;2049;p42">
            <a:extLst>
              <a:ext uri="{FF2B5EF4-FFF2-40B4-BE49-F238E27FC236}">
                <a16:creationId xmlns:a16="http://schemas.microsoft.com/office/drawing/2014/main" id="{767A60E5-E227-F57A-8AED-D1F7F9BC4530}"/>
              </a:ext>
            </a:extLst>
          </p:cNvPr>
          <p:cNvSpPr txBox="1">
            <a:spLocks/>
          </p:cNvSpPr>
          <p:nvPr/>
        </p:nvSpPr>
        <p:spPr>
          <a:xfrm>
            <a:off x="2280651" y="4745387"/>
            <a:ext cx="5049970" cy="5809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C62F"/>
                </a:solidFill>
                <a:latin typeface="Expo Arabic Bold" panose="00000800000000000000" pitchFamily="50" charset="-78"/>
                <a:cs typeface="Expo Arabic Bold" panose="00000800000000000000" pitchFamily="50" charset="-78"/>
              </a:rPr>
              <a:t>None of the attributes have missing &amp; Duplicates values</a:t>
            </a:r>
            <a:r>
              <a:rPr lang="ar-EG" dirty="0">
                <a:solidFill>
                  <a:srgbClr val="FFC62F"/>
                </a:solidFill>
                <a:latin typeface="Expo Arabic Bold" panose="00000800000000000000" pitchFamily="50" charset="-78"/>
                <a:cs typeface="Expo Arabic Bold" panose="00000800000000000000" pitchFamily="50" charset="-78"/>
              </a:rPr>
              <a:t>.</a:t>
            </a:r>
            <a:endParaRPr lang="en-US" dirty="0">
              <a:solidFill>
                <a:srgbClr val="FFC62F"/>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395408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CDF0A1AB-630F-A84B-D942-DD42A701EF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315366C-3760-5C12-FE78-D381A07AF664}"/>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2FE932-CEDA-E600-7078-01F48EA8D03D}"/>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A7F67C0-76A8-FD86-F7D8-0629E7E2B8A2}"/>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3BC4EF3D-CEBF-724C-98A5-26B689201D5C}"/>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Checking &amp; Converting Data Type</a:t>
            </a:r>
          </a:p>
        </p:txBody>
      </p:sp>
      <p:pic>
        <p:nvPicPr>
          <p:cNvPr id="4" name="Picture 3" descr="A screenshot of a computer program&#10;&#10;AI-generated content may be incorrect.">
            <a:extLst>
              <a:ext uri="{FF2B5EF4-FFF2-40B4-BE49-F238E27FC236}">
                <a16:creationId xmlns:a16="http://schemas.microsoft.com/office/drawing/2014/main" id="{9FAA83D3-9C62-5F43-F284-F32A335ED9D8}"/>
              </a:ext>
            </a:extLst>
          </p:cNvPr>
          <p:cNvPicPr>
            <a:picLocks noChangeAspect="1"/>
          </p:cNvPicPr>
          <p:nvPr/>
        </p:nvPicPr>
        <p:blipFill>
          <a:blip r:embed="rId3"/>
          <a:stretch>
            <a:fillRect/>
          </a:stretch>
        </p:blipFill>
        <p:spPr>
          <a:xfrm>
            <a:off x="3924300" y="533400"/>
            <a:ext cx="4480560" cy="23747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screenshot of a computer&#10;&#10;AI-generated content may be incorrect.">
            <a:extLst>
              <a:ext uri="{FF2B5EF4-FFF2-40B4-BE49-F238E27FC236}">
                <a16:creationId xmlns:a16="http://schemas.microsoft.com/office/drawing/2014/main" id="{939818EB-1ACE-45CC-397E-BF8A70262B80}"/>
              </a:ext>
            </a:extLst>
          </p:cNvPr>
          <p:cNvPicPr>
            <a:picLocks noChangeAspect="1"/>
          </p:cNvPicPr>
          <p:nvPr/>
        </p:nvPicPr>
        <p:blipFill>
          <a:blip r:embed="rId4"/>
          <a:stretch>
            <a:fillRect/>
          </a:stretch>
        </p:blipFill>
        <p:spPr>
          <a:xfrm>
            <a:off x="792162" y="3108539"/>
            <a:ext cx="5227638" cy="1890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0004550"/>
      </p:ext>
    </p:extLst>
  </p:cSld>
  <p:clrMapOvr>
    <a:masterClrMapping/>
  </p:clrMapOvr>
</p:sld>
</file>

<file path=ppt/theme/theme1.xml><?xml version="1.0" encoding="utf-8"?>
<a:theme xmlns:a="http://schemas.openxmlformats.org/drawingml/2006/main" name="HR Newsletter by Slidesgo">
  <a:themeElements>
    <a:clrScheme name="Simple Light">
      <a:dk1>
        <a:srgbClr val="000000"/>
      </a:dk1>
      <a:lt1>
        <a:srgbClr val="FFFFFF"/>
      </a:lt1>
      <a:dk2>
        <a:srgbClr val="595959"/>
      </a:dk2>
      <a:lt2>
        <a:srgbClr val="EEEEEE"/>
      </a:lt2>
      <a:accent1>
        <a:srgbClr val="4B54A1"/>
      </a:accent1>
      <a:accent2>
        <a:srgbClr val="94A2D3"/>
      </a:accent2>
      <a:accent3>
        <a:srgbClr val="EC646E"/>
      </a:accent3>
      <a:accent4>
        <a:srgbClr val="D7DFF2"/>
      </a:accent4>
      <a:accent5>
        <a:srgbClr val="FACABC"/>
      </a:accent5>
      <a:accent6>
        <a:srgbClr val="21223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F9B86613-99B6-4A98-BCF3-367D2F5D44F0}">
  <we:reference id="wa200003233" version="2.0.0.3" store="en-US" storeType="OMEX"/>
  <we:alternateReferences>
    <we:reference id="WA200003233" version="2.0.0.3" store="WA200003233" storeType="OMEX"/>
  </we:alternateReferences>
  <we:properties>
    <we:property name="pptInsertionSessionID" value="&quot;9919C51B-AE7F-44A1-BD57-C64D921A6E74&quot;"/>
    <we:property name="reportUrl" value="&quot;/groups/me/reports/600ca125-36a4-4dde-b27a-b4588f8e7aea/3fd56cdcf91215dadb79?experience=power-bi&amp;pbi_source=storytelling_addin&quot;"/>
    <we:property name="reportName" value="&quot;HR Analytics&quot;"/>
    <we:property name="reportState" value="&quot;CONNECTED&quot;"/>
    <we:property name="embedUrl" value="&quot;/reportEmbed?reportId=600ca125-36a4-4dde-b27a-b4588f8e7aea&amp;config=eyJjbHVzdGVyVXJsIjoiaHR0cHM6Ly9XQUJJLVdFU1QtRVVST1BFLUItUFJJTUFSWS1yZWRpcmVjdC5hbmFseXNpcy53aW5kb3dzLm5ldCIsImVtYmVkRmVhdHVyZXMiOnsidXNhZ2VNZXRyaWNzVk5leHQiOnRydWV9fQ%3D%3D&amp;disableSensitivityBanner=true&amp;storytellingChangeViewModeShortcutKeys=true&quot;"/>
    <we:property name="pageName" value="&quot;3fd56cdcf91215dadb79&quot;"/>
    <we:property name="pageDisplayName" value="&quot;Demographics&quot;"/>
    <we:property name="datasetId" value="&quot;5f0c8e84-0087-4bfa-9548-00fb4100bdb5&quot;"/>
    <we:property name="backgroundColor" value="&quot;#F2F0F5&quot;"/>
    <we:property name="bookmark" value="&quot;H4sIAAAAAAAAA+1ZS2/cOAz+KwtfegkWetpSb3m1i0W7GzRFL4tgQUnUxI3HHthymmyQ/17anqCdJO0UkzaZYptLxpJMkdT3kRR9lYWyW1Rw+RfMMXue7TXN2Rzas990tpPV05hnRnrPYoyCRR18kWNBs80ilU3dZc+vsgTtDNO7suuhGgTR4D8nOxlU1RHMhqcIVYc72QLbrqmhKv/DaTFNpbbH650MLxZV08Ig8jhBwkHsOS2nZ1KB/y5pR/CpPMdj9GkalTHo3AcfLRdcBwiusLSsmxaMmt27ZBA9br/f1AnKmrYZxgwgSo8st7nmwucxKD6Md2U9q5YKf3r37eVicA6Me+31KZFK5BT3nnYfxF1fk1WaS/KbEspaIVhg2uhircjuFOj/HVnRi+B04Tx3yBhzoBA2lsVMsJoHHW10wmkscr1WVsKL5JqLu9JcAB6NFGSoKALavMjVAx0XMUqluFFOxshjNKbwmxpLLotCEw6iVTZXPHdSDO/GskrLo3eXhxeLllBLWJ5k7RMGZ01betpnRGeL3QTGq2y/qfr5+OtwZfy46VuPbzCOU3Uq0yVJOpwTsi8Rs0GXo7YhEozjfzbuTVNNw6fNh/0WacuQPWfXJzTydUOr0mO7Ymk2R+Lg8CNAgtGSxbRXidN8E8ZpHA29yl6VZPwk+x1U/SD22QG9EZoP9TNSiv5OBi5VN3S7I7FL5J50PCp6PK5bI3+MAkvRg9UTn8kl7z9j7Li4G7f73n4+mTipNWBuBYUzo7VDTZR/IFopvsRcEYu0RS+ZZHxC2EMih8k94dQhFjFH9FCw9QRYwykNEphhURltQ+RWTh58gEjKB96qIpfWB+4pmri8WEut3XAOtSeo3+bV7mzW4gzS8vHwB5BudzYNvejrJazlBvzz0IZVZ9BDG7DduxwNPSjbG9aInVv6PomR6oZyAiivFV5FwwIox7zW5gGB34NXOiipLYVoK7lhbtMoLZw1wMCCpJhvDKGJ6S2I0ofptC79sOYuTnbWQ/o1Qte3+K1a/Ltc391W422ToLrRsXtaXXapLqOy7hgqaO9zy1r6VFRyUZHnzzBMh7TfzF2zfwpt2pRVP8zPQxK8N08toXf5HTPV51ibclWhcwAK1pRgtEBWgLSwBaSgALNX1k8Mw9WjOhjuDF/T58d75SXWBNZNCHHa16HFcIS0W51WqbF9rFi6+jGZ8QlwEy8ix5zuByI3UEBgQQa/DSX9Yej9mNlflFiFbaLHJqh00G4h+h47Jt8+0gmAXiooIiCDwlhD5RTosAUAfA1tSc4aOij9VoXnTfAXmrpPvxB4+0wnAFojnMCgjdVUHOQYbVhfLj/9oX8DAL+P145T48/+HluUr/AcqyeuDQ5wQTieU3bfhAm+6js61S2uCR6ZE/ec7uDEZS97EDG1u7LTMgSss5EyyA3HgsWolQnMO66mxs9P1KxQ/4dmhbxpVnBvbV6gceC0RxBOx/Xd8y82K6J0zHkdc8uVFbnndKdaK+0LzYpcWyNBCic9y3PkkDuzBel/NyXKFcOrW9xUfrzO7+fuWN4btFJScxSKE54sI2jFnyprbvMt9le9turAAXI0detT48u26Rfj3swJhYZJI2QQTDFFNd0wXnZ/TFlr+mxKIoyTwLhg4IWzWFAG419YyXKBXnluovVGOwcM7X0rR83uI3rTp24BHo+gxnsIT4gDMi+sIf3ql57r64/1SkYAZx4AAA==&quot;"/>
    <we:property name="initialStateBookmark" value="&quot;H4sIAAAAAAAAA+1aW2/bNhT+K4Vf9hIUvIkU+5am2a1NVzRDh2EIhkPy0NGqSJ4kp/WK/PcdUXZWO3adObetSB4SiTo61+9cRObTKBTtpITZazjD0bPR87p+fwbN+yfZaG9Uzdd++unl0f7bl7+/3j86pOV60hV11Y6efRp10Iyxe1e0Uyh7DrT428neCMryDYz7uwhli3ujCTZtXUFZ/IUDMT3qmile7I3w46SsG+hZHnfQYc/2nMjpnmTzp5Ikgu+KczxG3w2rGqw0GmUehMszY4PPIpG1A0HSbC1JzzqJP6irDoqKxCRa733MlXLKy4zz3NsQ+vW2qMblXOF/3v15Num9AknW82nXkUrkFPcHSe/ZXVyQVZlQuRVCaesyKRz3ksmtLNtToL9XeEGwMvMWnXaKoxHBOr0rL245i5nU5BAMxjv0PN/Kq8OPnas/XuWmjZaZzj3XjJs8z+hXvKHjcmROmui8Qs6kMIF+7Woso1iKGLSPRgvhnCA39u/GouzmoXezw4+ThlBLWB547YdzqDyGUYJmg+2AxE+jg7qcnqWrw6X143raeHyLyfLDqiu6GbE5JkS3scDwCs+xHPXqvGlqyoPPng6e+OFFenpafzhokBKAoMcu9i71OaClcd0Unuy+L5X+IVjW6oRWvhyIsvDYLEVidIZUI/qLAB0kT08GqQUOz+uQHmMKxKfRq4KCM/B+B+W0Z/vNC3oj1B+qb0gp+jnpc71clIMrHNuO3NUdJ0WPE90W/qlKzVmnjEv1hpzzx2cVJRG3SdydQuFkKIpQtYuSOAht6jJdLRQhJ5Q9w+Hpn1NsZiQ5USxLfLoigl4sWjKhhEnbx7UvxLQUMCn8Emf3YWSvw5uiqhYK9Ii/rg2DiA1mLHMloqauU/wXBi7iWE3Lch5vI7VgIo/WOh6ziFJyf8M6poJUmZae+DlLBdIHub0BfJklZ5YHbtAr6yRj0Uh3Uy2jMLlnSF2FB+tDkIjbq+2XWTJUMVLR9lLEGCIEeZMOY2IEhODAUxsPRgM1ht1L+P543OAYuvnt4Q2K6eEZjS0zxFWkf180+KIfY/r1b6fVvEbJHYqphyYse4RumoDN81my9gWJmrPneytKP6ilQ1JJZxj4zHiKX1TolNPbp6oNnVxoRkigEYPGn1wKFXSW7crLRaCpgKHMHBJSVYjy3qaCtxSRary2RA6P7m0Y2KrJ4wxwmzPA9QJ/C63/M0FPLznfSce/pklbG/1VjW+9v6Ompq69NYYby4yPysLWlL+9XNtUQb8lDdN3921n2RirAd5X0mKwePnq3eJrW1Adb+qz9Np8P6Cvn1ft2BsNWrDe/7+cYoNz/FShWLScH1bc8y8gNtwk6Zs9RpIvs/G39RVj3zXw5Aj8dw3M+qpxcjIkd3r5v1uJemDfWSG6BhZPUpukFqtoIjQ6xOA4SK5FvLc2SVlP/npyACVWAZpVZX/F+dqmPrlRjyOEdtrgdRX5fU7frmrwY+0+/yLZJYPJQjw4haa75ownVme8u7Olh/Ra2M1r4myXdnG9mA7gE8Bz9NYpwzPuQ+SauUfwXbZXLNNk354Wk68GhV8w6sHhaKU0CjEGjVpb41ie80c4LjQ4rM6Lpq7OaPz6atC42aYHB6MUKLiKHKzy3EYP3phHMC40OIIKxtgMHxL/awiuWvLgwMstQU9mWjmjch6ChSAegXe5xY1l/ApQt2TGg0MuRgHoBYfIgs8zx2WeP0JuocEvdfP+VRHxOZS9oP817q7a8uDgy5jJObXXkLGohZKaOm36oN/pJMP5DKxjILOobM54lHiDbefbcvsraLu3eF7gh8ut/BufUqSJGcEJahc5B4gZZpYbvtV3GzbstY8erRUaQCqvGIvxBry8zvPMikzpnOaoqIzaPaZeODT0aWp1UFpIjWD0w8f0Nal7FzHNGANnjQShpTGcPoXy7eePG+JghJFRsYDKu8wxr7nffkq4lhcxW/mfnu+aejpJzkcQ6EE6SjfP6Udyk6QU7fdFCFjN/z+pH6qRYGW1lbmWHDKrDbfrKUNQ/dlmfxIlmNbMRuXXU1KG8zwo1C7jQtkQM6bWUSYb1m3j1tOunYDHN1Dhmo3FdFIQMMyvtx5sJEcVrty2v7m0/3hx8Te/xBSFIyYAAA==&quot;"/>
    <we:property name="isFiltersActionButtonVisible" value="true"/>
    <we:property name="isVisualContainerHeaderHidden" value="false"/>
    <we:property name="reportEmbeddedTime" value="&quot;2025-04-14T18:28:01.661Z&quot;"/>
    <we:property name="creatorTenantId" value="&quot;5fcc9d9b-e3d3-4e19-ac0c-90aacae677cf&quot;"/>
    <we:property name="creatorUserId" value="&quot;100320040247B392&quot;"/>
    <we:property name="creatorSessionId" value="&quot;de7fccbb-62b4-4e2a-b141-d22031a607c9&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731</TotalTime>
  <Words>961</Words>
  <Application>Microsoft Office PowerPoint</Application>
  <PresentationFormat>On-screen Show (16:9)</PresentationFormat>
  <Paragraphs>83</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Cambria</vt:lpstr>
      <vt:lpstr>Expo Arabic Bold</vt:lpstr>
      <vt:lpstr>Montserrat</vt:lpstr>
      <vt:lpstr>Arial</vt:lpstr>
      <vt:lpstr>Comfortaa</vt:lpstr>
      <vt:lpstr>HR Newsletter by Slidesgo</vt:lpstr>
      <vt:lpstr>PowerPoint Presentation</vt:lpstr>
      <vt:lpstr>PowerPoint Presentation</vt:lpstr>
      <vt:lpstr>PowerPoint Presentation</vt:lpstr>
      <vt:lpstr>Objective</vt:lpstr>
      <vt:lpstr>METHODOLOGY</vt:lpstr>
      <vt:lpstr>Dataset Info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Aya</dc:creator>
  <cp:lastModifiedBy>Ammar Ahmed Elbendary</cp:lastModifiedBy>
  <cp:revision>34</cp:revision>
  <dcterms:modified xsi:type="dcterms:W3CDTF">2025-04-14T18:30:54Z</dcterms:modified>
</cp:coreProperties>
</file>