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  <p:sldMasterId id="2147483685" r:id="rId2"/>
    <p:sldMasterId id="2147483702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6A4D-9CCB-7A44-B6F7-5279539D03F0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A2C8-CE2A-694C-A28F-5C06A6DB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Camden,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Haringey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Islington Business Intelligence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64" y="2452213"/>
            <a:ext cx="2785441" cy="2162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88" y="2293423"/>
            <a:ext cx="3213100" cy="252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64" y="2313301"/>
            <a:ext cx="3185014" cy="21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7552" y="1540145"/>
            <a:ext cx="1311321" cy="1688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007" y="1540146"/>
            <a:ext cx="1311321" cy="16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8606" y="1637742"/>
            <a:ext cx="1311321" cy="1688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7551" y="4446104"/>
            <a:ext cx="1311321" cy="1688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23079" y="4446103"/>
            <a:ext cx="1311321" cy="1688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8607" y="4446103"/>
            <a:ext cx="1311321" cy="16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Solution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esults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6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5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14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Trebuchet MS</vt:lpstr>
      <vt:lpstr>Wingdings 3</vt:lpstr>
      <vt:lpstr>Arial</vt:lpstr>
      <vt:lpstr>Facet</vt:lpstr>
      <vt:lpstr>1_Facet</vt:lpstr>
      <vt:lpstr>2_Facet</vt:lpstr>
      <vt:lpstr>Camden, Haringey and Islington Business Intelligence</vt:lpstr>
      <vt:lpstr>Client</vt:lpstr>
      <vt:lpstr>Team</vt:lpstr>
      <vt:lpstr>Problem</vt:lpstr>
      <vt:lpstr>Solution</vt:lpstr>
      <vt:lpstr>Results</vt:lpstr>
      <vt:lpstr>challenges</vt:lpstr>
      <vt:lpstr>Conclusion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Camden, Haringey and Islington Business Intelligence</dc:title>
  <dc:creator>Aba Numay, Norah</dc:creator>
  <cp:lastModifiedBy>Aba Numay, Norah</cp:lastModifiedBy>
  <cp:revision>7</cp:revision>
  <dcterms:created xsi:type="dcterms:W3CDTF">2018-03-07T05:46:02Z</dcterms:created>
  <dcterms:modified xsi:type="dcterms:W3CDTF">2018-03-07T06:14:54Z</dcterms:modified>
</cp:coreProperties>
</file>