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  <p:sldMasterId id="2147483685" r:id="rId2"/>
    <p:sldMasterId id="2147483702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9"/>
  </p:normalViewPr>
  <p:slideViewPr>
    <p:cSldViewPr snapToGrid="0" snapToObjects="1">
      <p:cViewPr varScale="1">
        <p:scale>
          <a:sx n="65" d="100"/>
          <a:sy n="65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6A4D-9CCB-7A44-B6F7-5279539D03F0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A2C8-CE2A-694C-A28F-5C06A6DB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Camden, </a:t>
            </a:r>
            <a:r>
              <a:rPr lang="en-US" dirty="0" err="1"/>
              <a:t>Haringey</a:t>
            </a:r>
            <a:r>
              <a:rPr lang="en-US" dirty="0"/>
              <a:t> and Islington Business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47" y="1743145"/>
            <a:ext cx="2871882" cy="287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47" y="2269971"/>
            <a:ext cx="2785441" cy="216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88" y="2087727"/>
            <a:ext cx="3213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7552" y="1540145"/>
            <a:ext cx="1311321" cy="1688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007" y="1540146"/>
            <a:ext cx="1311321" cy="16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8606" y="1637742"/>
            <a:ext cx="1311321" cy="1688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7551" y="4446104"/>
            <a:ext cx="1311321" cy="1688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23079" y="4446103"/>
            <a:ext cx="1311321" cy="1688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8607" y="4446103"/>
            <a:ext cx="1311321" cy="16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12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1_Facet</vt:lpstr>
      <vt:lpstr>2_Facet</vt:lpstr>
      <vt:lpstr>Camden, Haringey and Islington Business Intelligence</vt:lpstr>
      <vt:lpstr>Client</vt:lpstr>
      <vt:lpstr>Team</vt:lpstr>
      <vt:lpstr>Problem</vt:lpstr>
      <vt:lpstr>Solution</vt:lpstr>
      <vt:lpstr>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Camden, Haringey and Islington Business Intelligence</dc:title>
  <dc:creator>Aba Numay, Norah</dc:creator>
  <cp:lastModifiedBy>Aba Numay, Norah</cp:lastModifiedBy>
  <cp:revision>3</cp:revision>
  <dcterms:created xsi:type="dcterms:W3CDTF">2018-03-07T05:46:02Z</dcterms:created>
  <dcterms:modified xsi:type="dcterms:W3CDTF">2018-03-07T06:02:41Z</dcterms:modified>
</cp:coreProperties>
</file>