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8" r:id="rId3"/>
    <p:sldId id="259" r:id="rId4"/>
    <p:sldId id="262" r:id="rId5"/>
    <p:sldId id="285" r:id="rId6"/>
    <p:sldId id="265" r:id="rId7"/>
    <p:sldId id="268" r:id="rId8"/>
    <p:sldId id="286" r:id="rId9"/>
    <p:sldId id="261" r:id="rId10"/>
    <p:sldId id="287" r:id="rId11"/>
    <p:sldId id="263" r:id="rId12"/>
    <p:sldId id="289" r:id="rId13"/>
    <p:sldId id="290" r:id="rId14"/>
    <p:sldId id="291" r:id="rId15"/>
    <p:sldId id="292" r:id="rId16"/>
    <p:sldId id="293" r:id="rId17"/>
    <p:sldId id="294" r:id="rId18"/>
    <p:sldId id="295" r:id="rId19"/>
    <p:sldId id="303" r:id="rId20"/>
    <p:sldId id="296" r:id="rId21"/>
    <p:sldId id="271" r:id="rId22"/>
    <p:sldId id="297" r:id="rId23"/>
    <p:sldId id="301" r:id="rId24"/>
    <p:sldId id="272" r:id="rId25"/>
    <p:sldId id="300" r:id="rId26"/>
    <p:sldId id="282" r:id="rId27"/>
  </p:sldIdLst>
  <p:sldSz cx="9144000" cy="5143500" type="screen16x9"/>
  <p:notesSz cx="6858000" cy="9144000"/>
  <p:embeddedFontLst>
    <p:embeddedFont>
      <p:font typeface="Bebas Neue" panose="020B0606020202050201" pitchFamily="34" charset="0"/>
      <p:regular r:id="rId29"/>
    </p:embeddedFont>
    <p:embeddedFont>
      <p:font typeface="Calibri" panose="020F0502020204030204" pitchFamily="34" charset="0"/>
      <p:regular r:id="rId30"/>
      <p:bold r:id="rId31"/>
    </p:embeddedFont>
    <p:embeddedFont>
      <p:font typeface="Oxygen" panose="02000503000000000000" pitchFamily="2" charset="0"/>
      <p:regular r:id="rId32"/>
      <p:bold r:id="rId33"/>
    </p:embeddedFont>
    <p:embeddedFont>
      <p:font typeface="Poppins" panose="00000500000000000000" pitchFamily="2" charset="0"/>
      <p:regular r:id="rId34"/>
      <p:bold r:id="rId35"/>
      <p:italic r:id="rId36"/>
      <p:boldItalic r:id="rId37"/>
    </p:embeddedFont>
    <p:embeddedFont>
      <p:font typeface="Poppins SemiBold" panose="000007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886AAD-319B-4656-81E1-ED4249F0356D}">
  <a:tblStyle styleId="{5E886AAD-319B-4656-81E1-ED4249F035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7" autoAdjust="0"/>
    <p:restoredTop sz="91595" autoAdjust="0"/>
  </p:normalViewPr>
  <p:slideViewPr>
    <p:cSldViewPr snapToGrid="0">
      <p:cViewPr varScale="1">
        <p:scale>
          <a:sx n="84" d="100"/>
          <a:sy n="84"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06432588658019"/>
          <c:y val="0.17235689103700985"/>
          <c:w val="0.43666842420455138"/>
          <c:h val="0.8276431089629902"/>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B3-41AF-81CB-7112B1B111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39-4F41-8F3E-1B34790A862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39-4F41-8F3E-1B34790A862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D39-4F41-8F3E-1B34790A862F}"/>
              </c:ext>
            </c:extLst>
          </c:dPt>
          <c:cat>
            <c:strRef>
              <c:f>Sheet1!$A$2:$A$5</c:f>
              <c:strCache>
                <c:ptCount val="2"/>
                <c:pt idx="0">
                  <c:v>1st Qtr</c:v>
                </c:pt>
                <c:pt idx="1">
                  <c:v>2nd Qtr</c:v>
                </c:pt>
              </c:strCache>
            </c:strRef>
          </c:cat>
          <c:val>
            <c:numRef>
              <c:f>Sheet1!$B$2:$B$5</c:f>
              <c:numCache>
                <c:formatCode>General</c:formatCode>
                <c:ptCount val="4"/>
                <c:pt idx="0">
                  <c:v>96.87</c:v>
                </c:pt>
                <c:pt idx="1">
                  <c:v>5</c:v>
                </c:pt>
              </c:numCache>
            </c:numRef>
          </c:val>
          <c:extLst>
            <c:ext xmlns:c16="http://schemas.microsoft.com/office/drawing/2014/chart" uri="{C3380CC4-5D6E-409C-BE32-E72D297353CC}">
              <c16:uniqueId val="{00000000-C3B3-41AF-81CB-7112B1B1112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3B5-4B68-8942-E225551789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3B5-4B68-8942-E2255517894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B5-4B68-8942-E2255517894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3B5-4B68-8942-E2255517894D}"/>
              </c:ext>
            </c:extLst>
          </c:dPt>
          <c:cat>
            <c:strRef>
              <c:f>Sheet1!$A$2:$A$5</c:f>
              <c:strCache>
                <c:ptCount val="2"/>
                <c:pt idx="0">
                  <c:v>1st Qtr</c:v>
                </c:pt>
                <c:pt idx="1">
                  <c:v>2nd Qtr</c:v>
                </c:pt>
              </c:strCache>
            </c:strRef>
          </c:cat>
          <c:val>
            <c:numRef>
              <c:f>Sheet1!$B$2:$B$5</c:f>
              <c:numCache>
                <c:formatCode>General</c:formatCode>
                <c:ptCount val="4"/>
                <c:pt idx="0">
                  <c:v>96.87</c:v>
                </c:pt>
                <c:pt idx="1">
                  <c:v>2</c:v>
                </c:pt>
              </c:numCache>
            </c:numRef>
          </c:val>
          <c:extLst>
            <c:ext xmlns:c16="http://schemas.microsoft.com/office/drawing/2014/chart" uri="{C3380CC4-5D6E-409C-BE32-E72D297353CC}">
              <c16:uniqueId val="{00000000-6EDC-4F35-9145-464A9C7C912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7"/>
        <p:cNvGrpSpPr/>
        <p:nvPr/>
      </p:nvGrpSpPr>
      <p:grpSpPr>
        <a:xfrm>
          <a:off x="0" y="0"/>
          <a:ext cx="0" cy="0"/>
          <a:chOff x="0" y="0"/>
          <a:chExt cx="0" cy="0"/>
        </a:xfrm>
      </p:grpSpPr>
      <p:sp>
        <p:nvSpPr>
          <p:cNvPr id="4038" name="Google Shape;4038;gb34bee0e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9" name="Google Shape;4039;gb34bee0e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b3a9ae2cd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b3a9ae2cd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367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6"/>
        <p:cNvGrpSpPr/>
        <p:nvPr/>
      </p:nvGrpSpPr>
      <p:grpSpPr>
        <a:xfrm>
          <a:off x="0" y="0"/>
          <a:ext cx="0" cy="0"/>
          <a:chOff x="0" y="0"/>
          <a:chExt cx="0" cy="0"/>
        </a:xfrm>
      </p:grpSpPr>
      <p:sp>
        <p:nvSpPr>
          <p:cNvPr id="4127" name="Google Shape;4127;gb34bed79f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8" name="Google Shape;4128;gb34bed79f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6"/>
        <p:cNvGrpSpPr/>
        <p:nvPr/>
      </p:nvGrpSpPr>
      <p:grpSpPr>
        <a:xfrm>
          <a:off x="0" y="0"/>
          <a:ext cx="0" cy="0"/>
          <a:chOff x="0" y="0"/>
          <a:chExt cx="0" cy="0"/>
        </a:xfrm>
      </p:grpSpPr>
      <p:sp>
        <p:nvSpPr>
          <p:cNvPr id="4127" name="Google Shape;4127;gb34bed79f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8" name="Google Shape;4128;gb34bed79f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514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6"/>
        <p:cNvGrpSpPr/>
        <p:nvPr/>
      </p:nvGrpSpPr>
      <p:grpSpPr>
        <a:xfrm>
          <a:off x="0" y="0"/>
          <a:ext cx="0" cy="0"/>
          <a:chOff x="0" y="0"/>
          <a:chExt cx="0" cy="0"/>
        </a:xfrm>
      </p:grpSpPr>
      <p:sp>
        <p:nvSpPr>
          <p:cNvPr id="4127" name="Google Shape;4127;gb34bed79f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8" name="Google Shape;4128;gb34bed79f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89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6"/>
        <p:cNvGrpSpPr/>
        <p:nvPr/>
      </p:nvGrpSpPr>
      <p:grpSpPr>
        <a:xfrm>
          <a:off x="0" y="0"/>
          <a:ext cx="0" cy="0"/>
          <a:chOff x="0" y="0"/>
          <a:chExt cx="0" cy="0"/>
        </a:xfrm>
      </p:grpSpPr>
      <p:sp>
        <p:nvSpPr>
          <p:cNvPr id="4127" name="Google Shape;4127;gb34bed79f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8" name="Google Shape;4128;gb34bed79f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076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b34fc8d39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b34fc8d3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42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b34fc8d39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b34fc8d3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078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b34fc8d39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b34fc8d3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52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b34fc8d39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b34fc8d3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310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b34fc8d39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b34fc8d3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18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b34bed79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b34bed79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b3a9ae2cd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b3a9ae2cd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580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7"/>
        <p:cNvGrpSpPr/>
        <p:nvPr/>
      </p:nvGrpSpPr>
      <p:grpSpPr>
        <a:xfrm>
          <a:off x="0" y="0"/>
          <a:ext cx="0" cy="0"/>
          <a:chOff x="0" y="0"/>
          <a:chExt cx="0" cy="0"/>
        </a:xfrm>
      </p:grpSpPr>
      <p:sp>
        <p:nvSpPr>
          <p:cNvPr id="4298" name="Google Shape;4298;gb34bed79f2_0_4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9" name="Google Shape;4299;gb34bed79f2_0_4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b3a9ae2cd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b3a9ae2cd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63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b34fc8d39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b34fc8d3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905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6"/>
        <p:cNvGrpSpPr/>
        <p:nvPr/>
      </p:nvGrpSpPr>
      <p:grpSpPr>
        <a:xfrm>
          <a:off x="0" y="0"/>
          <a:ext cx="0" cy="0"/>
          <a:chOff x="0" y="0"/>
          <a:chExt cx="0" cy="0"/>
        </a:xfrm>
      </p:grpSpPr>
      <p:sp>
        <p:nvSpPr>
          <p:cNvPr id="4307" name="Google Shape;4307;gb34fc8d399_0_3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8" name="Google Shape;4308;gb34fc8d399_0_3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7"/>
        <p:cNvGrpSpPr/>
        <p:nvPr/>
      </p:nvGrpSpPr>
      <p:grpSpPr>
        <a:xfrm>
          <a:off x="0" y="0"/>
          <a:ext cx="0" cy="0"/>
          <a:chOff x="0" y="0"/>
          <a:chExt cx="0" cy="0"/>
        </a:xfrm>
      </p:grpSpPr>
      <p:sp>
        <p:nvSpPr>
          <p:cNvPr id="4298" name="Google Shape;4298;gb34bed79f2_0_4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9" name="Google Shape;4299;gb34bed79f2_0_4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509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3"/>
        <p:cNvGrpSpPr/>
        <p:nvPr/>
      </p:nvGrpSpPr>
      <p:grpSpPr>
        <a:xfrm>
          <a:off x="0" y="0"/>
          <a:ext cx="0" cy="0"/>
          <a:chOff x="0" y="0"/>
          <a:chExt cx="0" cy="0"/>
        </a:xfrm>
      </p:grpSpPr>
      <p:sp>
        <p:nvSpPr>
          <p:cNvPr id="4514" name="Google Shape;4514;gb34fc8d399_0_1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5" name="Google Shape;4515;gb34fc8d399_0_1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b3a9ae2cd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b3a9ae2cd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0"/>
        <p:cNvGrpSpPr/>
        <p:nvPr/>
      </p:nvGrpSpPr>
      <p:grpSpPr>
        <a:xfrm>
          <a:off x="0" y="0"/>
          <a:ext cx="0" cy="0"/>
          <a:chOff x="0" y="0"/>
          <a:chExt cx="0" cy="0"/>
        </a:xfrm>
      </p:grpSpPr>
      <p:sp>
        <p:nvSpPr>
          <p:cNvPr id="4111" name="Google Shape;4111;gb34bed79f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2" name="Google Shape;4112;gb34bed79f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b3a9ae2cd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b3a9ae2cd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685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8"/>
        <p:cNvGrpSpPr/>
        <p:nvPr/>
      </p:nvGrpSpPr>
      <p:grpSpPr>
        <a:xfrm>
          <a:off x="0" y="0"/>
          <a:ext cx="0" cy="0"/>
          <a:chOff x="0" y="0"/>
          <a:chExt cx="0" cy="0"/>
        </a:xfrm>
      </p:grpSpPr>
      <p:sp>
        <p:nvSpPr>
          <p:cNvPr id="4159" name="Google Shape;4159;gb34bed79f2_0_4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0" name="Google Shape;4160;gb34bed79f2_0_4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2"/>
        <p:cNvGrpSpPr/>
        <p:nvPr/>
      </p:nvGrpSpPr>
      <p:grpSpPr>
        <a:xfrm>
          <a:off x="0" y="0"/>
          <a:ext cx="0" cy="0"/>
          <a:chOff x="0" y="0"/>
          <a:chExt cx="0" cy="0"/>
        </a:xfrm>
      </p:grpSpPr>
      <p:sp>
        <p:nvSpPr>
          <p:cNvPr id="4203" name="Google Shape;4203;gb34fc8d399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4" name="Google Shape;4204;gb34fc8d399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b3a9ae2cd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b3a9ae2cd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37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6"/>
        <p:cNvGrpSpPr/>
        <p:nvPr/>
      </p:nvGrpSpPr>
      <p:grpSpPr>
        <a:xfrm>
          <a:off x="0" y="0"/>
          <a:ext cx="0" cy="0"/>
          <a:chOff x="0" y="0"/>
          <a:chExt cx="0" cy="0"/>
        </a:xfrm>
      </p:grpSpPr>
      <p:sp>
        <p:nvSpPr>
          <p:cNvPr id="4087" name="Google Shape;4087;gb34bed79f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8" name="Google Shape;4088;gb34bed79f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38"/>
        <p:cNvGrpSpPr/>
        <p:nvPr/>
      </p:nvGrpSpPr>
      <p:grpSpPr>
        <a:xfrm>
          <a:off x="0" y="0"/>
          <a:ext cx="0" cy="0"/>
          <a:chOff x="0" y="0"/>
          <a:chExt cx="0" cy="0"/>
        </a:xfrm>
      </p:grpSpPr>
      <p:sp>
        <p:nvSpPr>
          <p:cNvPr id="539" name="Google Shape;539;p3"/>
          <p:cNvSpPr txBox="1">
            <a:spLocks noGrp="1"/>
          </p:cNvSpPr>
          <p:nvPr>
            <p:ph type="title"/>
          </p:nvPr>
        </p:nvSpPr>
        <p:spPr>
          <a:xfrm>
            <a:off x="2048025" y="2783486"/>
            <a:ext cx="5047800" cy="82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40" name="Google Shape;540;p3"/>
          <p:cNvSpPr txBox="1">
            <a:spLocks noGrp="1"/>
          </p:cNvSpPr>
          <p:nvPr>
            <p:ph type="title" idx="2" hasCustomPrompt="1"/>
          </p:nvPr>
        </p:nvSpPr>
        <p:spPr>
          <a:xfrm>
            <a:off x="3868650" y="1668661"/>
            <a:ext cx="1406700" cy="9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1" name="Google Shape;541;p3"/>
          <p:cNvSpPr txBox="1">
            <a:spLocks noGrp="1"/>
          </p:cNvSpPr>
          <p:nvPr>
            <p:ph type="subTitle" idx="1"/>
          </p:nvPr>
        </p:nvSpPr>
        <p:spPr>
          <a:xfrm>
            <a:off x="1783300" y="3364889"/>
            <a:ext cx="5577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42" name="Google Shape;542;p3"/>
          <p:cNvGrpSpPr/>
          <p:nvPr/>
        </p:nvGrpSpPr>
        <p:grpSpPr>
          <a:xfrm>
            <a:off x="39" y="4663503"/>
            <a:ext cx="9144282" cy="318224"/>
            <a:chOff x="39" y="272478"/>
            <a:chExt cx="9144282" cy="318224"/>
          </a:xfrm>
        </p:grpSpPr>
        <p:sp>
          <p:nvSpPr>
            <p:cNvPr id="543" name="Google Shape;543;p3"/>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
          <p:cNvGrpSpPr/>
          <p:nvPr/>
        </p:nvGrpSpPr>
        <p:grpSpPr>
          <a:xfrm>
            <a:off x="1159" y="584722"/>
            <a:ext cx="9144282" cy="318224"/>
            <a:chOff x="39" y="272478"/>
            <a:chExt cx="9144282" cy="318224"/>
          </a:xfrm>
        </p:grpSpPr>
        <p:sp>
          <p:nvSpPr>
            <p:cNvPr id="614" name="Google Shape;614;p3"/>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530"/>
        <p:cNvGrpSpPr/>
        <p:nvPr/>
      </p:nvGrpSpPr>
      <p:grpSpPr>
        <a:xfrm>
          <a:off x="0" y="0"/>
          <a:ext cx="0" cy="0"/>
          <a:chOff x="0" y="0"/>
          <a:chExt cx="0" cy="0"/>
        </a:xfrm>
      </p:grpSpPr>
      <p:sp>
        <p:nvSpPr>
          <p:cNvPr id="3531" name="Google Shape;3531;p20"/>
          <p:cNvSpPr txBox="1">
            <a:spLocks noGrp="1"/>
          </p:cNvSpPr>
          <p:nvPr>
            <p:ph type="subTitle" idx="1"/>
          </p:nvPr>
        </p:nvSpPr>
        <p:spPr>
          <a:xfrm>
            <a:off x="5407625" y="2409825"/>
            <a:ext cx="2907600" cy="40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a:latin typeface="Poppins SemiBold"/>
                <a:ea typeface="Poppins SemiBold"/>
                <a:cs typeface="Poppins SemiBold"/>
                <a:sym typeface="Poppins Semi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532" name="Google Shape;3532;p20"/>
          <p:cNvSpPr txBox="1">
            <a:spLocks noGrp="1"/>
          </p:cNvSpPr>
          <p:nvPr>
            <p:ph type="subTitle" idx="2"/>
          </p:nvPr>
        </p:nvSpPr>
        <p:spPr>
          <a:xfrm>
            <a:off x="5407625" y="2667613"/>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33" name="Google Shape;3533;p20"/>
          <p:cNvSpPr txBox="1">
            <a:spLocks noGrp="1"/>
          </p:cNvSpPr>
          <p:nvPr>
            <p:ph type="title"/>
          </p:nvPr>
        </p:nvSpPr>
        <p:spPr>
          <a:xfrm>
            <a:off x="5407625" y="1749481"/>
            <a:ext cx="2907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34" name="Google Shape;3534;p20"/>
          <p:cNvGrpSpPr/>
          <p:nvPr/>
        </p:nvGrpSpPr>
        <p:grpSpPr>
          <a:xfrm>
            <a:off x="1159" y="584722"/>
            <a:ext cx="9144282" cy="318224"/>
            <a:chOff x="39" y="272478"/>
            <a:chExt cx="9144282" cy="318224"/>
          </a:xfrm>
        </p:grpSpPr>
        <p:sp>
          <p:nvSpPr>
            <p:cNvPr id="3535" name="Google Shape;3535;p20"/>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0"/>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0"/>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0"/>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0"/>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0"/>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0"/>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0"/>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0"/>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0"/>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0"/>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0"/>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0"/>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0"/>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0"/>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0"/>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0"/>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0"/>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0"/>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0"/>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0"/>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0"/>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0"/>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0"/>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0"/>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0"/>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0"/>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0"/>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0"/>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0"/>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0"/>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0"/>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0"/>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0"/>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0"/>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0"/>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0"/>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0"/>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0"/>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0"/>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0"/>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0"/>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0"/>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0"/>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0"/>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0"/>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0"/>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0"/>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0"/>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0"/>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0"/>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0"/>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0"/>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0"/>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0"/>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0"/>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0"/>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0"/>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0"/>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0"/>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0"/>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0"/>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0"/>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0"/>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0"/>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0"/>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0"/>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0"/>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0"/>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0"/>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5" name="Google Shape;3605;p20"/>
          <p:cNvGrpSpPr/>
          <p:nvPr/>
        </p:nvGrpSpPr>
        <p:grpSpPr>
          <a:xfrm>
            <a:off x="39" y="4663503"/>
            <a:ext cx="9144282" cy="318224"/>
            <a:chOff x="39" y="272478"/>
            <a:chExt cx="9144282" cy="318224"/>
          </a:xfrm>
        </p:grpSpPr>
        <p:sp>
          <p:nvSpPr>
            <p:cNvPr id="3606" name="Google Shape;3606;p20"/>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0"/>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0"/>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0"/>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0"/>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0"/>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0"/>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0"/>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0"/>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0"/>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0"/>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0"/>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0"/>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0"/>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0"/>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0"/>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0"/>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0"/>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0"/>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0"/>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0"/>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0"/>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0"/>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0"/>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0"/>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0"/>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0"/>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0"/>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0"/>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0"/>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0"/>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0"/>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0"/>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0"/>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0"/>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0"/>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0"/>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0"/>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0"/>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0"/>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0"/>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0"/>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0"/>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0"/>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0"/>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0"/>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0"/>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0"/>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0"/>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0"/>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0"/>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0"/>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0"/>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0"/>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0"/>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0"/>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0"/>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0"/>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0"/>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0"/>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0"/>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0"/>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0"/>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0"/>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0"/>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0"/>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0"/>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0"/>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0"/>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0"/>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dk1"/>
        </a:solidFill>
        <a:effectLst/>
      </p:bgPr>
    </p:bg>
    <p:spTree>
      <p:nvGrpSpPr>
        <p:cNvPr id="1" name="Shape 3928"/>
        <p:cNvGrpSpPr/>
        <p:nvPr/>
      </p:nvGrpSpPr>
      <p:grpSpPr>
        <a:xfrm>
          <a:off x="0" y="0"/>
          <a:ext cx="0" cy="0"/>
          <a:chOff x="0" y="0"/>
          <a:chExt cx="0" cy="0"/>
        </a:xfrm>
      </p:grpSpPr>
      <p:sp>
        <p:nvSpPr>
          <p:cNvPr id="3929" name="Google Shape;392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30" name="Google Shape;3930;p23"/>
          <p:cNvGrpSpPr/>
          <p:nvPr/>
        </p:nvGrpSpPr>
        <p:grpSpPr>
          <a:xfrm>
            <a:off x="39" y="584422"/>
            <a:ext cx="9144282" cy="318224"/>
            <a:chOff x="39" y="584422"/>
            <a:chExt cx="9144282" cy="318224"/>
          </a:xfrm>
        </p:grpSpPr>
        <p:sp>
          <p:nvSpPr>
            <p:cNvPr id="3931" name="Google Shape;3931;p23"/>
            <p:cNvSpPr/>
            <p:nvPr/>
          </p:nvSpPr>
          <p:spPr>
            <a:xfrm>
              <a:off x="39"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3"/>
            <p:cNvSpPr/>
            <p:nvPr/>
          </p:nvSpPr>
          <p:spPr>
            <a:xfrm>
              <a:off x="267560" y="584422"/>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3"/>
            <p:cNvSpPr/>
            <p:nvPr/>
          </p:nvSpPr>
          <p:spPr>
            <a:xfrm>
              <a:off x="53460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3"/>
            <p:cNvSpPr/>
            <p:nvPr/>
          </p:nvSpPr>
          <p:spPr>
            <a:xfrm>
              <a:off x="80164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3"/>
            <p:cNvSpPr/>
            <p:nvPr/>
          </p:nvSpPr>
          <p:spPr>
            <a:xfrm>
              <a:off x="1069162"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3"/>
            <p:cNvSpPr/>
            <p:nvPr/>
          </p:nvSpPr>
          <p:spPr>
            <a:xfrm>
              <a:off x="133620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3"/>
            <p:cNvSpPr/>
            <p:nvPr/>
          </p:nvSpPr>
          <p:spPr>
            <a:xfrm>
              <a:off x="1603724" y="584422"/>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3"/>
            <p:cNvSpPr/>
            <p:nvPr/>
          </p:nvSpPr>
          <p:spPr>
            <a:xfrm>
              <a:off x="7214910"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3"/>
            <p:cNvSpPr/>
            <p:nvPr/>
          </p:nvSpPr>
          <p:spPr>
            <a:xfrm>
              <a:off x="748195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3"/>
            <p:cNvSpPr/>
            <p:nvPr/>
          </p:nvSpPr>
          <p:spPr>
            <a:xfrm>
              <a:off x="774899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3"/>
            <p:cNvSpPr/>
            <p:nvPr/>
          </p:nvSpPr>
          <p:spPr>
            <a:xfrm>
              <a:off x="8016513"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3"/>
            <p:cNvSpPr/>
            <p:nvPr/>
          </p:nvSpPr>
          <p:spPr>
            <a:xfrm>
              <a:off x="828355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3"/>
            <p:cNvSpPr/>
            <p:nvPr/>
          </p:nvSpPr>
          <p:spPr>
            <a:xfrm>
              <a:off x="8550594" y="584422"/>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3"/>
            <p:cNvSpPr/>
            <p:nvPr/>
          </p:nvSpPr>
          <p:spPr>
            <a:xfrm>
              <a:off x="8818115"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3"/>
            <p:cNvSpPr/>
            <p:nvPr/>
          </p:nvSpPr>
          <p:spPr>
            <a:xfrm>
              <a:off x="9085156" y="584422"/>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3"/>
            <p:cNvSpPr/>
            <p:nvPr/>
          </p:nvSpPr>
          <p:spPr>
            <a:xfrm>
              <a:off x="39" y="851943"/>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3"/>
            <p:cNvSpPr/>
            <p:nvPr/>
          </p:nvSpPr>
          <p:spPr>
            <a:xfrm>
              <a:off x="267560" y="851943"/>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3"/>
            <p:cNvSpPr/>
            <p:nvPr/>
          </p:nvSpPr>
          <p:spPr>
            <a:xfrm>
              <a:off x="534601" y="851943"/>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3"/>
            <p:cNvSpPr/>
            <p:nvPr/>
          </p:nvSpPr>
          <p:spPr>
            <a:xfrm>
              <a:off x="801641" y="851943"/>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3"/>
            <p:cNvSpPr/>
            <p:nvPr/>
          </p:nvSpPr>
          <p:spPr>
            <a:xfrm>
              <a:off x="1069162"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3"/>
            <p:cNvSpPr/>
            <p:nvPr/>
          </p:nvSpPr>
          <p:spPr>
            <a:xfrm>
              <a:off x="1336203"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3"/>
            <p:cNvSpPr/>
            <p:nvPr/>
          </p:nvSpPr>
          <p:spPr>
            <a:xfrm>
              <a:off x="1603724" y="851943"/>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3"/>
            <p:cNvSpPr/>
            <p:nvPr/>
          </p:nvSpPr>
          <p:spPr>
            <a:xfrm>
              <a:off x="7214910"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3"/>
            <p:cNvSpPr/>
            <p:nvPr/>
          </p:nvSpPr>
          <p:spPr>
            <a:xfrm>
              <a:off x="7481951" y="851943"/>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3"/>
            <p:cNvSpPr/>
            <p:nvPr/>
          </p:nvSpPr>
          <p:spPr>
            <a:xfrm>
              <a:off x="7748991" y="851943"/>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3"/>
            <p:cNvSpPr/>
            <p:nvPr/>
          </p:nvSpPr>
          <p:spPr>
            <a:xfrm>
              <a:off x="8016513" y="851943"/>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3"/>
            <p:cNvSpPr/>
            <p:nvPr/>
          </p:nvSpPr>
          <p:spPr>
            <a:xfrm>
              <a:off x="8283553" y="851943"/>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3"/>
            <p:cNvSpPr/>
            <p:nvPr/>
          </p:nvSpPr>
          <p:spPr>
            <a:xfrm>
              <a:off x="8550594" y="851943"/>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3"/>
            <p:cNvSpPr/>
            <p:nvPr/>
          </p:nvSpPr>
          <p:spPr>
            <a:xfrm>
              <a:off x="8818115"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3"/>
            <p:cNvSpPr/>
            <p:nvPr/>
          </p:nvSpPr>
          <p:spPr>
            <a:xfrm>
              <a:off x="9085156" y="851943"/>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1" name="Google Shape;3961;p23"/>
          <p:cNvGrpSpPr/>
          <p:nvPr/>
        </p:nvGrpSpPr>
        <p:grpSpPr>
          <a:xfrm>
            <a:off x="39" y="4663503"/>
            <a:ext cx="9144282" cy="318224"/>
            <a:chOff x="39" y="272478"/>
            <a:chExt cx="9144282" cy="318224"/>
          </a:xfrm>
        </p:grpSpPr>
        <p:sp>
          <p:nvSpPr>
            <p:cNvPr id="3962" name="Google Shape;3962;p23"/>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3"/>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3"/>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3"/>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3"/>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3"/>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3"/>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3"/>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3"/>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3"/>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3"/>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3"/>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3"/>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3"/>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3"/>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3"/>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3"/>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3"/>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3"/>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3"/>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3"/>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3"/>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3"/>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3"/>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3"/>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3"/>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3"/>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3"/>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3"/>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3"/>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3"/>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3"/>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3"/>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3"/>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3"/>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3"/>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3"/>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3"/>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3"/>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3"/>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3"/>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3"/>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3"/>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3"/>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3"/>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3"/>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3"/>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3"/>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3"/>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3"/>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3"/>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3"/>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3"/>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3"/>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3"/>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3"/>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3"/>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3"/>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3"/>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3"/>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3"/>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3"/>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3"/>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3"/>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3"/>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3"/>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3"/>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3"/>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3"/>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3"/>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403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 y="583339"/>
            <a:ext cx="9144079" cy="3976879"/>
            <a:chOff x="11" y="583339"/>
            <a:chExt cx="9144079" cy="3976879"/>
          </a:xfrm>
        </p:grpSpPr>
        <p:sp>
          <p:nvSpPr>
            <p:cNvPr id="10" name="Google Shape;10;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45106" y="583435"/>
              <a:ext cx="52093" cy="52734"/>
            </a:xfrm>
            <a:custGeom>
              <a:avLst/>
              <a:gdLst/>
              <a:ahLst/>
              <a:cxnLst/>
              <a:rect l="l" t="t" r="r" b="b"/>
              <a:pathLst>
                <a:path w="1626" h="1646" extrusionOk="0">
                  <a:moveTo>
                    <a:pt x="815" y="1"/>
                  </a:moveTo>
                  <a:cubicBezTo>
                    <a:pt x="408" y="1"/>
                    <a:pt x="0" y="277"/>
                    <a:pt x="23" y="829"/>
                  </a:cubicBezTo>
                  <a:cubicBezTo>
                    <a:pt x="8" y="1267"/>
                    <a:pt x="356" y="1645"/>
                    <a:pt x="809" y="1645"/>
                  </a:cubicBezTo>
                  <a:cubicBezTo>
                    <a:pt x="1263" y="1645"/>
                    <a:pt x="1626" y="1267"/>
                    <a:pt x="1595" y="829"/>
                  </a:cubicBezTo>
                  <a:cubicBezTo>
                    <a:pt x="1626" y="277"/>
                    <a:pt x="1221"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12042" y="583435"/>
              <a:ext cx="52349" cy="52734"/>
            </a:xfrm>
            <a:custGeom>
              <a:avLst/>
              <a:gdLst/>
              <a:ahLst/>
              <a:cxnLst/>
              <a:rect l="l" t="t" r="r" b="b"/>
              <a:pathLst>
                <a:path w="1634" h="1646" extrusionOk="0">
                  <a:moveTo>
                    <a:pt x="817" y="1"/>
                  </a:moveTo>
                  <a:cubicBezTo>
                    <a:pt x="408" y="1"/>
                    <a:pt x="0" y="277"/>
                    <a:pt x="23" y="829"/>
                  </a:cubicBezTo>
                  <a:cubicBezTo>
                    <a:pt x="8" y="1267"/>
                    <a:pt x="371" y="1645"/>
                    <a:pt x="809" y="1645"/>
                  </a:cubicBezTo>
                  <a:cubicBezTo>
                    <a:pt x="1263" y="1645"/>
                    <a:pt x="1626" y="1267"/>
                    <a:pt x="1611"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79203" y="583435"/>
              <a:ext cx="52349" cy="52734"/>
            </a:xfrm>
            <a:custGeom>
              <a:avLst/>
              <a:gdLst/>
              <a:ahLst/>
              <a:cxnLst/>
              <a:rect l="l" t="t" r="r" b="b"/>
              <a:pathLst>
                <a:path w="1634" h="1646" extrusionOk="0">
                  <a:moveTo>
                    <a:pt x="817" y="1"/>
                  </a:moveTo>
                  <a:cubicBezTo>
                    <a:pt x="409" y="1"/>
                    <a:pt x="1" y="277"/>
                    <a:pt x="31" y="829"/>
                  </a:cubicBezTo>
                  <a:cubicBezTo>
                    <a:pt x="16" y="1267"/>
                    <a:pt x="363" y="1645"/>
                    <a:pt x="817" y="1645"/>
                  </a:cubicBezTo>
                  <a:cubicBezTo>
                    <a:pt x="1271" y="1645"/>
                    <a:pt x="1634" y="1267"/>
                    <a:pt x="1603" y="829"/>
                  </a:cubicBezTo>
                  <a:cubicBezTo>
                    <a:pt x="1634"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46395" y="583435"/>
              <a:ext cx="52349" cy="52734"/>
            </a:xfrm>
            <a:custGeom>
              <a:avLst/>
              <a:gdLst/>
              <a:ahLst/>
              <a:cxnLst/>
              <a:rect l="l" t="t" r="r" b="b"/>
              <a:pathLst>
                <a:path w="1634" h="1646" extrusionOk="0">
                  <a:moveTo>
                    <a:pt x="817" y="1"/>
                  </a:moveTo>
                  <a:cubicBezTo>
                    <a:pt x="408" y="1"/>
                    <a:pt x="0" y="277"/>
                    <a:pt x="23" y="829"/>
                  </a:cubicBezTo>
                  <a:cubicBezTo>
                    <a:pt x="8" y="1267"/>
                    <a:pt x="371" y="1645"/>
                    <a:pt x="809" y="1645"/>
                  </a:cubicBezTo>
                  <a:cubicBezTo>
                    <a:pt x="1263" y="1645"/>
                    <a:pt x="1626" y="1267"/>
                    <a:pt x="1610"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13556" y="583435"/>
              <a:ext cx="52125" cy="52734"/>
            </a:xfrm>
            <a:custGeom>
              <a:avLst/>
              <a:gdLst/>
              <a:ahLst/>
              <a:cxnLst/>
              <a:rect l="l" t="t" r="r" b="b"/>
              <a:pathLst>
                <a:path w="1627" h="1646" extrusionOk="0">
                  <a:moveTo>
                    <a:pt x="811" y="1"/>
                  </a:moveTo>
                  <a:cubicBezTo>
                    <a:pt x="405" y="1"/>
                    <a:pt x="1" y="277"/>
                    <a:pt x="31" y="829"/>
                  </a:cubicBezTo>
                  <a:cubicBezTo>
                    <a:pt x="1" y="1267"/>
                    <a:pt x="363" y="1645"/>
                    <a:pt x="817" y="1645"/>
                  </a:cubicBezTo>
                  <a:cubicBezTo>
                    <a:pt x="1271" y="1645"/>
                    <a:pt x="1619" y="1267"/>
                    <a:pt x="1603" y="829"/>
                  </a:cubicBezTo>
                  <a:cubicBezTo>
                    <a:pt x="1626" y="277"/>
                    <a:pt x="121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80717" y="583435"/>
              <a:ext cx="52125" cy="52734"/>
            </a:xfrm>
            <a:custGeom>
              <a:avLst/>
              <a:gdLst/>
              <a:ahLst/>
              <a:cxnLst/>
              <a:rect l="l" t="t" r="r" b="b"/>
              <a:pathLst>
                <a:path w="1627" h="1646" extrusionOk="0">
                  <a:moveTo>
                    <a:pt x="816" y="1"/>
                  </a:moveTo>
                  <a:cubicBezTo>
                    <a:pt x="409" y="1"/>
                    <a:pt x="1" y="277"/>
                    <a:pt x="24" y="829"/>
                  </a:cubicBezTo>
                  <a:cubicBezTo>
                    <a:pt x="9" y="1267"/>
                    <a:pt x="371" y="1645"/>
                    <a:pt x="810" y="1645"/>
                  </a:cubicBezTo>
                  <a:cubicBezTo>
                    <a:pt x="1264" y="1645"/>
                    <a:pt x="1627" y="1267"/>
                    <a:pt x="1596" y="829"/>
                  </a:cubicBezTo>
                  <a:cubicBezTo>
                    <a:pt x="1627" y="277"/>
                    <a:pt x="1222" y="1"/>
                    <a:pt x="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47910" y="583435"/>
              <a:ext cx="52125" cy="52734"/>
            </a:xfrm>
            <a:custGeom>
              <a:avLst/>
              <a:gdLst/>
              <a:ahLst/>
              <a:cxnLst/>
              <a:rect l="l" t="t" r="r" b="b"/>
              <a:pathLst>
                <a:path w="1627" h="1646" extrusionOk="0">
                  <a:moveTo>
                    <a:pt x="811" y="1"/>
                  </a:moveTo>
                  <a:cubicBezTo>
                    <a:pt x="405" y="1"/>
                    <a:pt x="0" y="277"/>
                    <a:pt x="31" y="829"/>
                  </a:cubicBezTo>
                  <a:cubicBezTo>
                    <a:pt x="0" y="1267"/>
                    <a:pt x="363" y="1645"/>
                    <a:pt x="817" y="1645"/>
                  </a:cubicBezTo>
                  <a:cubicBezTo>
                    <a:pt x="1256" y="1645"/>
                    <a:pt x="1618" y="1267"/>
                    <a:pt x="1603" y="829"/>
                  </a:cubicBezTo>
                  <a:cubicBezTo>
                    <a:pt x="1626" y="277"/>
                    <a:pt x="121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15807"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482007" y="583435"/>
              <a:ext cx="52349" cy="52734"/>
            </a:xfrm>
            <a:custGeom>
              <a:avLst/>
              <a:gdLst/>
              <a:ahLst/>
              <a:cxnLst/>
              <a:rect l="l" t="t" r="r" b="b"/>
              <a:pathLst>
                <a:path w="1634" h="1646" extrusionOk="0">
                  <a:moveTo>
                    <a:pt x="817" y="1"/>
                  </a:moveTo>
                  <a:cubicBezTo>
                    <a:pt x="409" y="1"/>
                    <a:pt x="1" y="277"/>
                    <a:pt x="24" y="829"/>
                  </a:cubicBezTo>
                  <a:cubicBezTo>
                    <a:pt x="8" y="1267"/>
                    <a:pt x="371" y="1645"/>
                    <a:pt x="825" y="1645"/>
                  </a:cubicBezTo>
                  <a:cubicBezTo>
                    <a:pt x="1264" y="1645"/>
                    <a:pt x="1626" y="1267"/>
                    <a:pt x="1611"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749200" y="583435"/>
              <a:ext cx="52349" cy="52734"/>
            </a:xfrm>
            <a:custGeom>
              <a:avLst/>
              <a:gdLst/>
              <a:ahLst/>
              <a:cxnLst/>
              <a:rect l="l" t="t" r="r" b="b"/>
              <a:pathLst>
                <a:path w="1634" h="1646" extrusionOk="0">
                  <a:moveTo>
                    <a:pt x="817" y="1"/>
                  </a:moveTo>
                  <a:cubicBezTo>
                    <a:pt x="409" y="1"/>
                    <a:pt x="0" y="277"/>
                    <a:pt x="31" y="829"/>
                  </a:cubicBezTo>
                  <a:cubicBezTo>
                    <a:pt x="0" y="1267"/>
                    <a:pt x="363" y="1645"/>
                    <a:pt x="817" y="1645"/>
                  </a:cubicBezTo>
                  <a:cubicBezTo>
                    <a:pt x="1271" y="1645"/>
                    <a:pt x="1618" y="1267"/>
                    <a:pt x="1603"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017097"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83553" y="583435"/>
              <a:ext cx="52093" cy="52734"/>
            </a:xfrm>
            <a:custGeom>
              <a:avLst/>
              <a:gdLst/>
              <a:ahLst/>
              <a:cxnLst/>
              <a:rect l="l" t="t" r="r" b="b"/>
              <a:pathLst>
                <a:path w="1626" h="1646" extrusionOk="0">
                  <a:moveTo>
                    <a:pt x="811" y="1"/>
                  </a:moveTo>
                  <a:cubicBezTo>
                    <a:pt x="405" y="1"/>
                    <a:pt x="0" y="277"/>
                    <a:pt x="31" y="829"/>
                  </a:cubicBezTo>
                  <a:cubicBezTo>
                    <a:pt x="0" y="1267"/>
                    <a:pt x="363" y="1645"/>
                    <a:pt x="817" y="1645"/>
                  </a:cubicBezTo>
                  <a:cubicBezTo>
                    <a:pt x="1271" y="1645"/>
                    <a:pt x="1618" y="1267"/>
                    <a:pt x="1603" y="829"/>
                  </a:cubicBezTo>
                  <a:cubicBezTo>
                    <a:pt x="1626" y="277"/>
                    <a:pt x="121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50714" y="583435"/>
              <a:ext cx="52125" cy="52734"/>
            </a:xfrm>
            <a:custGeom>
              <a:avLst/>
              <a:gdLst/>
              <a:ahLst/>
              <a:cxnLst/>
              <a:rect l="l" t="t" r="r" b="b"/>
              <a:pathLst>
                <a:path w="1627" h="1646" extrusionOk="0">
                  <a:moveTo>
                    <a:pt x="815" y="1"/>
                  </a:moveTo>
                  <a:cubicBezTo>
                    <a:pt x="409" y="1"/>
                    <a:pt x="1" y="277"/>
                    <a:pt x="23" y="829"/>
                  </a:cubicBezTo>
                  <a:cubicBezTo>
                    <a:pt x="8" y="1267"/>
                    <a:pt x="356" y="1645"/>
                    <a:pt x="810" y="1645"/>
                  </a:cubicBezTo>
                  <a:cubicBezTo>
                    <a:pt x="1263" y="1645"/>
                    <a:pt x="1626" y="1267"/>
                    <a:pt x="1596" y="829"/>
                  </a:cubicBezTo>
                  <a:cubicBezTo>
                    <a:pt x="1626" y="277"/>
                    <a:pt x="1222"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818868" y="584524"/>
              <a:ext cx="50427" cy="50555"/>
            </a:xfrm>
            <a:custGeom>
              <a:avLst/>
              <a:gdLst/>
              <a:ahLst/>
              <a:cxnLst/>
              <a:rect l="l" t="t" r="r" b="b"/>
              <a:pathLst>
                <a:path w="1574" h="1578" extrusionOk="0">
                  <a:moveTo>
                    <a:pt x="787" y="1"/>
                  </a:moveTo>
                  <a:cubicBezTo>
                    <a:pt x="394" y="1"/>
                    <a:pt x="0" y="265"/>
                    <a:pt x="0" y="795"/>
                  </a:cubicBezTo>
                  <a:cubicBezTo>
                    <a:pt x="0" y="1316"/>
                    <a:pt x="394"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084843" y="583435"/>
              <a:ext cx="52349" cy="52734"/>
            </a:xfrm>
            <a:custGeom>
              <a:avLst/>
              <a:gdLst/>
              <a:ahLst/>
              <a:cxnLst/>
              <a:rect l="l" t="t" r="r" b="b"/>
              <a:pathLst>
                <a:path w="1634" h="1646" extrusionOk="0">
                  <a:moveTo>
                    <a:pt x="817" y="1"/>
                  </a:moveTo>
                  <a:cubicBezTo>
                    <a:pt x="408" y="1"/>
                    <a:pt x="0" y="277"/>
                    <a:pt x="30" y="829"/>
                  </a:cubicBezTo>
                  <a:cubicBezTo>
                    <a:pt x="15" y="1267"/>
                    <a:pt x="363" y="1645"/>
                    <a:pt x="817" y="1645"/>
                  </a:cubicBezTo>
                  <a:cubicBezTo>
                    <a:pt x="1270" y="1645"/>
                    <a:pt x="1633" y="1267"/>
                    <a:pt x="1603"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52004" y="583435"/>
              <a:ext cx="52349" cy="52734"/>
            </a:xfrm>
            <a:custGeom>
              <a:avLst/>
              <a:gdLst/>
              <a:ahLst/>
              <a:cxnLst/>
              <a:rect l="l" t="t" r="r" b="b"/>
              <a:pathLst>
                <a:path w="1634" h="1646" extrusionOk="0">
                  <a:moveTo>
                    <a:pt x="817" y="1"/>
                  </a:moveTo>
                  <a:cubicBezTo>
                    <a:pt x="409" y="1"/>
                    <a:pt x="1" y="277"/>
                    <a:pt x="23" y="829"/>
                  </a:cubicBezTo>
                  <a:cubicBezTo>
                    <a:pt x="8" y="1267"/>
                    <a:pt x="371" y="1645"/>
                    <a:pt x="810" y="1645"/>
                  </a:cubicBezTo>
                  <a:cubicBezTo>
                    <a:pt x="1263" y="1645"/>
                    <a:pt x="1626" y="1267"/>
                    <a:pt x="1611" y="829"/>
                  </a:cubicBezTo>
                  <a:cubicBezTo>
                    <a:pt x="1634"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19196" y="583435"/>
              <a:ext cx="52349" cy="52734"/>
            </a:xfrm>
            <a:custGeom>
              <a:avLst/>
              <a:gdLst/>
              <a:ahLst/>
              <a:cxnLst/>
              <a:rect l="l" t="t" r="r" b="b"/>
              <a:pathLst>
                <a:path w="1634" h="1646" extrusionOk="0">
                  <a:moveTo>
                    <a:pt x="817" y="1"/>
                  </a:moveTo>
                  <a:cubicBezTo>
                    <a:pt x="408" y="1"/>
                    <a:pt x="0" y="277"/>
                    <a:pt x="30" y="829"/>
                  </a:cubicBezTo>
                  <a:cubicBezTo>
                    <a:pt x="0" y="1267"/>
                    <a:pt x="363" y="1645"/>
                    <a:pt x="817" y="1645"/>
                  </a:cubicBezTo>
                  <a:cubicBezTo>
                    <a:pt x="1270" y="1645"/>
                    <a:pt x="1618" y="1267"/>
                    <a:pt x="1603"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86357" y="583435"/>
              <a:ext cx="52125" cy="52734"/>
            </a:xfrm>
            <a:custGeom>
              <a:avLst/>
              <a:gdLst/>
              <a:ahLst/>
              <a:cxnLst/>
              <a:rect l="l" t="t" r="r" b="b"/>
              <a:pathLst>
                <a:path w="1627" h="1646" extrusionOk="0">
                  <a:moveTo>
                    <a:pt x="815" y="1"/>
                  </a:moveTo>
                  <a:cubicBezTo>
                    <a:pt x="409" y="1"/>
                    <a:pt x="1" y="277"/>
                    <a:pt x="23" y="829"/>
                  </a:cubicBezTo>
                  <a:cubicBezTo>
                    <a:pt x="8" y="1267"/>
                    <a:pt x="371" y="1645"/>
                    <a:pt x="810" y="1645"/>
                  </a:cubicBezTo>
                  <a:cubicBezTo>
                    <a:pt x="1263" y="1645"/>
                    <a:pt x="1626" y="1267"/>
                    <a:pt x="1596" y="829"/>
                  </a:cubicBezTo>
                  <a:cubicBezTo>
                    <a:pt x="1626" y="277"/>
                    <a:pt x="1222"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153550" y="583435"/>
              <a:ext cx="52093" cy="52734"/>
            </a:xfrm>
            <a:custGeom>
              <a:avLst/>
              <a:gdLst/>
              <a:ahLst/>
              <a:cxnLst/>
              <a:rect l="l" t="t" r="r" b="b"/>
              <a:pathLst>
                <a:path w="1626" h="1646" extrusionOk="0">
                  <a:moveTo>
                    <a:pt x="811" y="1"/>
                  </a:moveTo>
                  <a:cubicBezTo>
                    <a:pt x="405" y="1"/>
                    <a:pt x="0" y="277"/>
                    <a:pt x="30" y="829"/>
                  </a:cubicBezTo>
                  <a:cubicBezTo>
                    <a:pt x="0" y="1267"/>
                    <a:pt x="363" y="1645"/>
                    <a:pt x="817" y="1645"/>
                  </a:cubicBezTo>
                  <a:cubicBezTo>
                    <a:pt x="1255" y="1645"/>
                    <a:pt x="1618" y="1267"/>
                    <a:pt x="1603" y="829"/>
                  </a:cubicBezTo>
                  <a:cubicBezTo>
                    <a:pt x="1626" y="277"/>
                    <a:pt x="1217"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20711" y="583435"/>
              <a:ext cx="52125" cy="52734"/>
            </a:xfrm>
            <a:custGeom>
              <a:avLst/>
              <a:gdLst/>
              <a:ahLst/>
              <a:cxnLst/>
              <a:rect l="l" t="t" r="r" b="b"/>
              <a:pathLst>
                <a:path w="1627" h="1646" extrusionOk="0">
                  <a:moveTo>
                    <a:pt x="815" y="1"/>
                  </a:moveTo>
                  <a:cubicBezTo>
                    <a:pt x="409" y="1"/>
                    <a:pt x="1" y="277"/>
                    <a:pt x="23" y="829"/>
                  </a:cubicBezTo>
                  <a:cubicBezTo>
                    <a:pt x="8" y="1267"/>
                    <a:pt x="356" y="1645"/>
                    <a:pt x="810" y="1645"/>
                  </a:cubicBezTo>
                  <a:cubicBezTo>
                    <a:pt x="1263" y="1645"/>
                    <a:pt x="1626" y="1267"/>
                    <a:pt x="1596" y="829"/>
                  </a:cubicBezTo>
                  <a:cubicBezTo>
                    <a:pt x="1626" y="277"/>
                    <a:pt x="1222"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87903" y="583435"/>
              <a:ext cx="52093" cy="52734"/>
            </a:xfrm>
            <a:custGeom>
              <a:avLst/>
              <a:gdLst/>
              <a:ahLst/>
              <a:cxnLst/>
              <a:rect l="l" t="t" r="r" b="b"/>
              <a:pathLst>
                <a:path w="1626" h="1646" extrusionOk="0">
                  <a:moveTo>
                    <a:pt x="811" y="1"/>
                  </a:moveTo>
                  <a:cubicBezTo>
                    <a:pt x="405" y="1"/>
                    <a:pt x="0" y="277"/>
                    <a:pt x="30" y="829"/>
                  </a:cubicBezTo>
                  <a:cubicBezTo>
                    <a:pt x="0" y="1267"/>
                    <a:pt x="363" y="1645"/>
                    <a:pt x="817" y="1645"/>
                  </a:cubicBezTo>
                  <a:cubicBezTo>
                    <a:pt x="1255" y="1645"/>
                    <a:pt x="1618" y="1267"/>
                    <a:pt x="1603" y="829"/>
                  </a:cubicBezTo>
                  <a:cubicBezTo>
                    <a:pt x="1626" y="277"/>
                    <a:pt x="1217"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955801" y="584524"/>
              <a:ext cx="50395" cy="50555"/>
            </a:xfrm>
            <a:custGeom>
              <a:avLst/>
              <a:gdLst/>
              <a:ahLst/>
              <a:cxnLst/>
              <a:rect l="l" t="t" r="r" b="b"/>
              <a:pathLst>
                <a:path w="1573" h="1578" extrusionOk="0">
                  <a:moveTo>
                    <a:pt x="787" y="1"/>
                  </a:moveTo>
                  <a:cubicBezTo>
                    <a:pt x="393" y="1"/>
                    <a:pt x="0" y="265"/>
                    <a:pt x="0" y="795"/>
                  </a:cubicBezTo>
                  <a:cubicBezTo>
                    <a:pt x="0" y="1316"/>
                    <a:pt x="393"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222001" y="583435"/>
              <a:ext cx="52349" cy="52734"/>
            </a:xfrm>
            <a:custGeom>
              <a:avLst/>
              <a:gdLst/>
              <a:ahLst/>
              <a:cxnLst/>
              <a:rect l="l" t="t" r="r" b="b"/>
              <a:pathLst>
                <a:path w="1634" h="1646" extrusionOk="0">
                  <a:moveTo>
                    <a:pt x="817" y="1"/>
                  </a:moveTo>
                  <a:cubicBezTo>
                    <a:pt x="409" y="1"/>
                    <a:pt x="0" y="277"/>
                    <a:pt x="23" y="829"/>
                  </a:cubicBezTo>
                  <a:cubicBezTo>
                    <a:pt x="8" y="1267"/>
                    <a:pt x="371" y="1645"/>
                    <a:pt x="809" y="1645"/>
                  </a:cubicBezTo>
                  <a:cubicBezTo>
                    <a:pt x="1263" y="1645"/>
                    <a:pt x="1626" y="1267"/>
                    <a:pt x="1611" y="829"/>
                  </a:cubicBezTo>
                  <a:cubicBezTo>
                    <a:pt x="1634"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489161" y="583435"/>
              <a:ext cx="52125" cy="52734"/>
            </a:xfrm>
            <a:custGeom>
              <a:avLst/>
              <a:gdLst/>
              <a:ahLst/>
              <a:cxnLst/>
              <a:rect l="l" t="t" r="r" b="b"/>
              <a:pathLst>
                <a:path w="1627" h="1646" extrusionOk="0">
                  <a:moveTo>
                    <a:pt x="812" y="1"/>
                  </a:moveTo>
                  <a:cubicBezTo>
                    <a:pt x="405" y="1"/>
                    <a:pt x="1" y="277"/>
                    <a:pt x="31" y="829"/>
                  </a:cubicBezTo>
                  <a:cubicBezTo>
                    <a:pt x="1" y="1267"/>
                    <a:pt x="364" y="1645"/>
                    <a:pt x="817" y="1645"/>
                  </a:cubicBezTo>
                  <a:cubicBezTo>
                    <a:pt x="1271" y="1645"/>
                    <a:pt x="1619" y="1267"/>
                    <a:pt x="1604" y="829"/>
                  </a:cubicBezTo>
                  <a:cubicBezTo>
                    <a:pt x="1626" y="277"/>
                    <a:pt x="1218"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757091" y="584524"/>
              <a:ext cx="50395" cy="50555"/>
            </a:xfrm>
            <a:custGeom>
              <a:avLst/>
              <a:gdLst/>
              <a:ahLst/>
              <a:cxnLst/>
              <a:rect l="l" t="t" r="r" b="b"/>
              <a:pathLst>
                <a:path w="1573" h="1578" extrusionOk="0">
                  <a:moveTo>
                    <a:pt x="786" y="1"/>
                  </a:moveTo>
                  <a:cubicBezTo>
                    <a:pt x="393" y="1"/>
                    <a:pt x="0" y="265"/>
                    <a:pt x="0" y="795"/>
                  </a:cubicBezTo>
                  <a:cubicBezTo>
                    <a:pt x="0" y="1316"/>
                    <a:pt x="393" y="1577"/>
                    <a:pt x="786" y="1577"/>
                  </a:cubicBezTo>
                  <a:cubicBezTo>
                    <a:pt x="1180" y="1577"/>
                    <a:pt x="1573" y="1316"/>
                    <a:pt x="1573" y="795"/>
                  </a:cubicBezTo>
                  <a:cubicBezTo>
                    <a:pt x="1573" y="265"/>
                    <a:pt x="1180"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023515" y="583435"/>
              <a:ext cx="52125" cy="52734"/>
            </a:xfrm>
            <a:custGeom>
              <a:avLst/>
              <a:gdLst/>
              <a:ahLst/>
              <a:cxnLst/>
              <a:rect l="l" t="t" r="r" b="b"/>
              <a:pathLst>
                <a:path w="1627" h="1646" extrusionOk="0">
                  <a:moveTo>
                    <a:pt x="812" y="1"/>
                  </a:moveTo>
                  <a:cubicBezTo>
                    <a:pt x="405" y="1"/>
                    <a:pt x="1" y="277"/>
                    <a:pt x="31" y="829"/>
                  </a:cubicBezTo>
                  <a:cubicBezTo>
                    <a:pt x="1" y="1267"/>
                    <a:pt x="364" y="1645"/>
                    <a:pt x="817" y="1645"/>
                  </a:cubicBezTo>
                  <a:cubicBezTo>
                    <a:pt x="1256" y="1645"/>
                    <a:pt x="1619" y="1267"/>
                    <a:pt x="1604" y="829"/>
                  </a:cubicBezTo>
                  <a:cubicBezTo>
                    <a:pt x="1626" y="277"/>
                    <a:pt x="1218"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290451" y="583435"/>
              <a:ext cx="52349" cy="52734"/>
            </a:xfrm>
            <a:custGeom>
              <a:avLst/>
              <a:gdLst/>
              <a:ahLst/>
              <a:cxnLst/>
              <a:rect l="l" t="t" r="r" b="b"/>
              <a:pathLst>
                <a:path w="1634" h="1646" extrusionOk="0">
                  <a:moveTo>
                    <a:pt x="817" y="1"/>
                  </a:moveTo>
                  <a:cubicBezTo>
                    <a:pt x="409" y="1"/>
                    <a:pt x="1" y="277"/>
                    <a:pt x="31" y="829"/>
                  </a:cubicBezTo>
                  <a:cubicBezTo>
                    <a:pt x="16" y="1267"/>
                    <a:pt x="364" y="1645"/>
                    <a:pt x="817" y="1645"/>
                  </a:cubicBezTo>
                  <a:cubicBezTo>
                    <a:pt x="1271" y="1645"/>
                    <a:pt x="1634"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7868"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824805"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91997" y="583435"/>
              <a:ext cx="52093" cy="52734"/>
            </a:xfrm>
            <a:custGeom>
              <a:avLst/>
              <a:gdLst/>
              <a:ahLst/>
              <a:cxnLst/>
              <a:rect l="l" t="t" r="r" b="b"/>
              <a:pathLst>
                <a:path w="1626" h="1646" extrusionOk="0">
                  <a:moveTo>
                    <a:pt x="815" y="1"/>
                  </a:moveTo>
                  <a:cubicBezTo>
                    <a:pt x="409"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37577" y="863827"/>
              <a:ext cx="59141" cy="50459"/>
            </a:xfrm>
            <a:custGeom>
              <a:avLst/>
              <a:gdLst/>
              <a:ahLst/>
              <a:cxnLst/>
              <a:rect l="l" t="t" r="r" b="b"/>
              <a:pathLst>
                <a:path w="1846" h="1575" extrusionOk="0">
                  <a:moveTo>
                    <a:pt x="1044" y="0"/>
                  </a:moveTo>
                  <a:cubicBezTo>
                    <a:pt x="349" y="0"/>
                    <a:pt x="1" y="817"/>
                    <a:pt x="470" y="1331"/>
                  </a:cubicBezTo>
                  <a:cubicBezTo>
                    <a:pt x="632" y="1499"/>
                    <a:pt x="835" y="1574"/>
                    <a:pt x="1035"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0467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7" y="1574"/>
                    <a:pt x="1810" y="1279"/>
                    <a:pt x="1841"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872058" y="863827"/>
              <a:ext cx="59013" cy="50299"/>
            </a:xfrm>
            <a:custGeom>
              <a:avLst/>
              <a:gdLst/>
              <a:ahLst/>
              <a:cxnLst/>
              <a:rect l="l" t="t" r="r" b="b"/>
              <a:pathLst>
                <a:path w="1842" h="1570" extrusionOk="0">
                  <a:moveTo>
                    <a:pt x="1037" y="0"/>
                  </a:moveTo>
                  <a:cubicBezTo>
                    <a:pt x="353" y="0"/>
                    <a:pt x="1" y="821"/>
                    <a:pt x="465" y="1316"/>
                  </a:cubicBezTo>
                  <a:cubicBezTo>
                    <a:pt x="630" y="1491"/>
                    <a:pt x="837" y="1570"/>
                    <a:pt x="1040" y="1570"/>
                  </a:cubicBezTo>
                  <a:cubicBezTo>
                    <a:pt x="1432" y="1570"/>
                    <a:pt x="1806" y="1275"/>
                    <a:pt x="1826" y="817"/>
                  </a:cubicBezTo>
                  <a:cubicBezTo>
                    <a:pt x="1842" y="378"/>
                    <a:pt x="1494" y="15"/>
                    <a:pt x="1055" y="0"/>
                  </a:cubicBezTo>
                  <a:cubicBezTo>
                    <a:pt x="1049" y="0"/>
                    <a:pt x="1043" y="0"/>
                    <a:pt x="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38867" y="863827"/>
              <a:ext cx="59141" cy="50459"/>
            </a:xfrm>
            <a:custGeom>
              <a:avLst/>
              <a:gdLst/>
              <a:ahLst/>
              <a:cxnLst/>
              <a:rect l="l" t="t" r="r" b="b"/>
              <a:pathLst>
                <a:path w="1846" h="1575" extrusionOk="0">
                  <a:moveTo>
                    <a:pt x="1044" y="0"/>
                  </a:moveTo>
                  <a:cubicBezTo>
                    <a:pt x="364" y="0"/>
                    <a:pt x="1" y="817"/>
                    <a:pt x="485" y="1331"/>
                  </a:cubicBezTo>
                  <a:cubicBezTo>
                    <a:pt x="642" y="1499"/>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405931" y="863827"/>
              <a:ext cx="59494" cy="50459"/>
            </a:xfrm>
            <a:custGeom>
              <a:avLst/>
              <a:gdLst/>
              <a:ahLst/>
              <a:cxnLst/>
              <a:rect l="l" t="t" r="r" b="b"/>
              <a:pathLst>
                <a:path w="1857" h="1575" extrusionOk="0">
                  <a:moveTo>
                    <a:pt x="1036" y="0"/>
                  </a:moveTo>
                  <a:cubicBezTo>
                    <a:pt x="353" y="0"/>
                    <a:pt x="1" y="821"/>
                    <a:pt x="480" y="1331"/>
                  </a:cubicBezTo>
                  <a:cubicBezTo>
                    <a:pt x="643" y="1499"/>
                    <a:pt x="846" y="1574"/>
                    <a:pt x="1046" y="1574"/>
                  </a:cubicBezTo>
                  <a:cubicBezTo>
                    <a:pt x="1441" y="1574"/>
                    <a:pt x="1821" y="1279"/>
                    <a:pt x="1841" y="817"/>
                  </a:cubicBezTo>
                  <a:cubicBezTo>
                    <a:pt x="1857" y="378"/>
                    <a:pt x="1494" y="0"/>
                    <a:pt x="1055" y="0"/>
                  </a:cubicBezTo>
                  <a:cubicBezTo>
                    <a:pt x="1049" y="0"/>
                    <a:pt x="1043"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673220" y="863827"/>
              <a:ext cx="59141" cy="50459"/>
            </a:xfrm>
            <a:custGeom>
              <a:avLst/>
              <a:gdLst/>
              <a:ahLst/>
              <a:cxnLst/>
              <a:rect l="l" t="t" r="r" b="b"/>
              <a:pathLst>
                <a:path w="1846" h="1575" extrusionOk="0">
                  <a:moveTo>
                    <a:pt x="1044" y="0"/>
                  </a:moveTo>
                  <a:cubicBezTo>
                    <a:pt x="348" y="0"/>
                    <a:pt x="1" y="817"/>
                    <a:pt x="484" y="1331"/>
                  </a:cubicBezTo>
                  <a:cubicBezTo>
                    <a:pt x="642" y="1499"/>
                    <a:pt x="842" y="1574"/>
                    <a:pt x="1039"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940285" y="863827"/>
              <a:ext cx="59013" cy="50459"/>
            </a:xfrm>
            <a:custGeom>
              <a:avLst/>
              <a:gdLst/>
              <a:ahLst/>
              <a:cxnLst/>
              <a:rect l="l" t="t" r="r" b="b"/>
              <a:pathLst>
                <a:path w="1842" h="1575" extrusionOk="0">
                  <a:moveTo>
                    <a:pt x="1036" y="0"/>
                  </a:moveTo>
                  <a:cubicBezTo>
                    <a:pt x="353" y="0"/>
                    <a:pt x="1" y="821"/>
                    <a:pt x="480" y="1331"/>
                  </a:cubicBezTo>
                  <a:cubicBezTo>
                    <a:pt x="643" y="1499"/>
                    <a:pt x="846" y="1574"/>
                    <a:pt x="1046" y="1574"/>
                  </a:cubicBezTo>
                  <a:cubicBezTo>
                    <a:pt x="1441" y="1574"/>
                    <a:pt x="1821" y="1279"/>
                    <a:pt x="1841" y="817"/>
                  </a:cubicBezTo>
                  <a:cubicBezTo>
                    <a:pt x="1841" y="378"/>
                    <a:pt x="1494" y="0"/>
                    <a:pt x="1055" y="0"/>
                  </a:cubicBezTo>
                  <a:cubicBezTo>
                    <a:pt x="1049" y="0"/>
                    <a:pt x="1043"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07574" y="863827"/>
              <a:ext cx="59141" cy="50459"/>
            </a:xfrm>
            <a:custGeom>
              <a:avLst/>
              <a:gdLst/>
              <a:ahLst/>
              <a:cxnLst/>
              <a:rect l="l" t="t" r="r" b="b"/>
              <a:pathLst>
                <a:path w="1846" h="1575" extrusionOk="0">
                  <a:moveTo>
                    <a:pt x="1044" y="0"/>
                  </a:moveTo>
                  <a:cubicBezTo>
                    <a:pt x="348" y="0"/>
                    <a:pt x="1" y="817"/>
                    <a:pt x="469" y="1331"/>
                  </a:cubicBezTo>
                  <a:cubicBezTo>
                    <a:pt x="632" y="1499"/>
                    <a:pt x="835" y="1574"/>
                    <a:pt x="1035"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474510" y="863827"/>
              <a:ext cx="59141" cy="50459"/>
            </a:xfrm>
            <a:custGeom>
              <a:avLst/>
              <a:gdLst/>
              <a:ahLst/>
              <a:cxnLst/>
              <a:rect l="l" t="t" r="r" b="b"/>
              <a:pathLst>
                <a:path w="1846" h="1575" extrusionOk="0">
                  <a:moveTo>
                    <a:pt x="1059" y="0"/>
                  </a:moveTo>
                  <a:cubicBezTo>
                    <a:pt x="363" y="0"/>
                    <a:pt x="0" y="817"/>
                    <a:pt x="484" y="1331"/>
                  </a:cubicBezTo>
                  <a:cubicBezTo>
                    <a:pt x="642" y="1499"/>
                    <a:pt x="842" y="1574"/>
                    <a:pt x="1040" y="1574"/>
                  </a:cubicBezTo>
                  <a:cubicBezTo>
                    <a:pt x="1432" y="1574"/>
                    <a:pt x="1815" y="1279"/>
                    <a:pt x="1845" y="817"/>
                  </a:cubicBezTo>
                  <a:cubicBezTo>
                    <a:pt x="1845"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2055" y="863827"/>
              <a:ext cx="59013" cy="50459"/>
            </a:xfrm>
            <a:custGeom>
              <a:avLst/>
              <a:gdLst/>
              <a:ahLst/>
              <a:cxnLst/>
              <a:rect l="l" t="t" r="r" b="b"/>
              <a:pathLst>
                <a:path w="1842" h="1575" extrusionOk="0">
                  <a:moveTo>
                    <a:pt x="1021" y="0"/>
                  </a:moveTo>
                  <a:cubicBezTo>
                    <a:pt x="338" y="0"/>
                    <a:pt x="1" y="821"/>
                    <a:pt x="465" y="1331"/>
                  </a:cubicBezTo>
                  <a:cubicBezTo>
                    <a:pt x="628" y="1499"/>
                    <a:pt x="831" y="1574"/>
                    <a:pt x="1031" y="1574"/>
                  </a:cubicBezTo>
                  <a:cubicBezTo>
                    <a:pt x="1426" y="1574"/>
                    <a:pt x="1806" y="1279"/>
                    <a:pt x="1826" y="817"/>
                  </a:cubicBezTo>
                  <a:cubicBezTo>
                    <a:pt x="1841" y="378"/>
                    <a:pt x="1478" y="0"/>
                    <a:pt x="1040" y="0"/>
                  </a:cubicBezTo>
                  <a:cubicBezTo>
                    <a:pt x="1034"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008864" y="863827"/>
              <a:ext cx="59141" cy="50459"/>
            </a:xfrm>
            <a:custGeom>
              <a:avLst/>
              <a:gdLst/>
              <a:ahLst/>
              <a:cxnLst/>
              <a:rect l="l" t="t" r="r" b="b"/>
              <a:pathLst>
                <a:path w="1846" h="1575" extrusionOk="0">
                  <a:moveTo>
                    <a:pt x="1044" y="0"/>
                  </a:moveTo>
                  <a:cubicBezTo>
                    <a:pt x="348" y="0"/>
                    <a:pt x="0" y="817"/>
                    <a:pt x="469" y="1331"/>
                  </a:cubicBezTo>
                  <a:cubicBezTo>
                    <a:pt x="632" y="1499"/>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75928" y="863827"/>
              <a:ext cx="59494" cy="50459"/>
            </a:xfrm>
            <a:custGeom>
              <a:avLst/>
              <a:gdLst/>
              <a:ahLst/>
              <a:cxnLst/>
              <a:rect l="l" t="t" r="r" b="b"/>
              <a:pathLst>
                <a:path w="1857" h="1575" extrusionOk="0">
                  <a:moveTo>
                    <a:pt x="1036" y="0"/>
                  </a:moveTo>
                  <a:cubicBezTo>
                    <a:pt x="353" y="0"/>
                    <a:pt x="1" y="821"/>
                    <a:pt x="480" y="1331"/>
                  </a:cubicBezTo>
                  <a:cubicBezTo>
                    <a:pt x="643" y="1499"/>
                    <a:pt x="846" y="1574"/>
                    <a:pt x="1046" y="1574"/>
                  </a:cubicBezTo>
                  <a:cubicBezTo>
                    <a:pt x="1441" y="1574"/>
                    <a:pt x="1821" y="1279"/>
                    <a:pt x="1841" y="817"/>
                  </a:cubicBezTo>
                  <a:cubicBezTo>
                    <a:pt x="1856" y="378"/>
                    <a:pt x="1493" y="0"/>
                    <a:pt x="1055" y="0"/>
                  </a:cubicBezTo>
                  <a:cubicBezTo>
                    <a:pt x="1049"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43345" y="863827"/>
              <a:ext cx="59013" cy="50459"/>
            </a:xfrm>
            <a:custGeom>
              <a:avLst/>
              <a:gdLst/>
              <a:ahLst/>
              <a:cxnLst/>
              <a:rect l="l" t="t" r="r" b="b"/>
              <a:pathLst>
                <a:path w="1842" h="1575" extrusionOk="0">
                  <a:moveTo>
                    <a:pt x="1021" y="0"/>
                  </a:moveTo>
                  <a:cubicBezTo>
                    <a:pt x="338" y="0"/>
                    <a:pt x="1" y="821"/>
                    <a:pt x="465" y="1331"/>
                  </a:cubicBezTo>
                  <a:cubicBezTo>
                    <a:pt x="628" y="1499"/>
                    <a:pt x="831" y="1574"/>
                    <a:pt x="1031" y="1574"/>
                  </a:cubicBezTo>
                  <a:cubicBezTo>
                    <a:pt x="1426" y="1574"/>
                    <a:pt x="1806" y="1279"/>
                    <a:pt x="1826" y="817"/>
                  </a:cubicBezTo>
                  <a:cubicBezTo>
                    <a:pt x="1841" y="378"/>
                    <a:pt x="1493" y="0"/>
                    <a:pt x="1040" y="0"/>
                  </a:cubicBezTo>
                  <a:cubicBezTo>
                    <a:pt x="1034"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810153" y="863827"/>
              <a:ext cx="59141" cy="50459"/>
            </a:xfrm>
            <a:custGeom>
              <a:avLst/>
              <a:gdLst/>
              <a:ahLst/>
              <a:cxnLst/>
              <a:rect l="l" t="t" r="r" b="b"/>
              <a:pathLst>
                <a:path w="1846" h="1575" extrusionOk="0">
                  <a:moveTo>
                    <a:pt x="1059" y="0"/>
                  </a:moveTo>
                  <a:cubicBezTo>
                    <a:pt x="363" y="0"/>
                    <a:pt x="0" y="817"/>
                    <a:pt x="484" y="1331"/>
                  </a:cubicBezTo>
                  <a:cubicBezTo>
                    <a:pt x="647" y="1499"/>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77570" y="863827"/>
              <a:ext cx="59141" cy="50459"/>
            </a:xfrm>
            <a:custGeom>
              <a:avLst/>
              <a:gdLst/>
              <a:ahLst/>
              <a:cxnLst/>
              <a:rect l="l" t="t" r="r" b="b"/>
              <a:pathLst>
                <a:path w="1846" h="1575" extrusionOk="0">
                  <a:moveTo>
                    <a:pt x="1044" y="0"/>
                  </a:moveTo>
                  <a:cubicBezTo>
                    <a:pt x="348" y="0"/>
                    <a:pt x="0" y="817"/>
                    <a:pt x="469" y="1331"/>
                  </a:cubicBezTo>
                  <a:cubicBezTo>
                    <a:pt x="632" y="1499"/>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344635" y="863827"/>
              <a:ext cx="59013" cy="50459"/>
            </a:xfrm>
            <a:custGeom>
              <a:avLst/>
              <a:gdLst/>
              <a:ahLst/>
              <a:cxnLst/>
              <a:rect l="l" t="t" r="r" b="b"/>
              <a:pathLst>
                <a:path w="1842" h="1575" extrusionOk="0">
                  <a:moveTo>
                    <a:pt x="1036" y="0"/>
                  </a:moveTo>
                  <a:cubicBezTo>
                    <a:pt x="353" y="0"/>
                    <a:pt x="1" y="821"/>
                    <a:pt x="480" y="1331"/>
                  </a:cubicBezTo>
                  <a:cubicBezTo>
                    <a:pt x="638" y="1499"/>
                    <a:pt x="838" y="1574"/>
                    <a:pt x="1036" y="1574"/>
                  </a:cubicBezTo>
                  <a:cubicBezTo>
                    <a:pt x="1427" y="1574"/>
                    <a:pt x="1811" y="1279"/>
                    <a:pt x="1841" y="817"/>
                  </a:cubicBezTo>
                  <a:cubicBezTo>
                    <a:pt x="1841" y="378"/>
                    <a:pt x="1493" y="0"/>
                    <a:pt x="1055" y="0"/>
                  </a:cubicBezTo>
                  <a:cubicBezTo>
                    <a:pt x="1049"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611924" y="863827"/>
              <a:ext cx="59141" cy="50459"/>
            </a:xfrm>
            <a:custGeom>
              <a:avLst/>
              <a:gdLst/>
              <a:ahLst/>
              <a:cxnLst/>
              <a:rect l="l" t="t" r="r" b="b"/>
              <a:pathLst>
                <a:path w="1846" h="1575" extrusionOk="0">
                  <a:moveTo>
                    <a:pt x="1044" y="0"/>
                  </a:moveTo>
                  <a:cubicBezTo>
                    <a:pt x="348" y="0"/>
                    <a:pt x="0" y="817"/>
                    <a:pt x="469" y="1331"/>
                  </a:cubicBezTo>
                  <a:cubicBezTo>
                    <a:pt x="632" y="1499"/>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878860" y="863827"/>
              <a:ext cx="59141" cy="50459"/>
            </a:xfrm>
            <a:custGeom>
              <a:avLst/>
              <a:gdLst/>
              <a:ahLst/>
              <a:cxnLst/>
              <a:rect l="l" t="t" r="r" b="b"/>
              <a:pathLst>
                <a:path w="1846" h="1575" extrusionOk="0">
                  <a:moveTo>
                    <a:pt x="1044" y="0"/>
                  </a:moveTo>
                  <a:cubicBezTo>
                    <a:pt x="348" y="0"/>
                    <a:pt x="0" y="817"/>
                    <a:pt x="484" y="1331"/>
                  </a:cubicBezTo>
                  <a:cubicBezTo>
                    <a:pt x="642" y="1499"/>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145925" y="863827"/>
              <a:ext cx="58981" cy="50459"/>
            </a:xfrm>
            <a:custGeom>
              <a:avLst/>
              <a:gdLst/>
              <a:ahLst/>
              <a:cxnLst/>
              <a:rect l="l" t="t" r="r" b="b"/>
              <a:pathLst>
                <a:path w="1841" h="1575" extrusionOk="0">
                  <a:moveTo>
                    <a:pt x="1036" y="0"/>
                  </a:moveTo>
                  <a:cubicBezTo>
                    <a:pt x="353" y="0"/>
                    <a:pt x="0" y="821"/>
                    <a:pt x="480" y="1331"/>
                  </a:cubicBezTo>
                  <a:cubicBezTo>
                    <a:pt x="643" y="1499"/>
                    <a:pt x="846" y="1574"/>
                    <a:pt x="1046" y="1574"/>
                  </a:cubicBezTo>
                  <a:cubicBezTo>
                    <a:pt x="1441" y="1574"/>
                    <a:pt x="1821" y="1279"/>
                    <a:pt x="1841" y="817"/>
                  </a:cubicBezTo>
                  <a:cubicBezTo>
                    <a:pt x="1841" y="378"/>
                    <a:pt x="1493" y="0"/>
                    <a:pt x="1055" y="0"/>
                  </a:cubicBezTo>
                  <a:cubicBezTo>
                    <a:pt x="1048"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13214" y="863827"/>
              <a:ext cx="59109" cy="50459"/>
            </a:xfrm>
            <a:custGeom>
              <a:avLst/>
              <a:gdLst/>
              <a:ahLst/>
              <a:cxnLst/>
              <a:rect l="l" t="t" r="r" b="b"/>
              <a:pathLst>
                <a:path w="1845" h="1575" extrusionOk="0">
                  <a:moveTo>
                    <a:pt x="1044" y="0"/>
                  </a:moveTo>
                  <a:cubicBezTo>
                    <a:pt x="348" y="0"/>
                    <a:pt x="0" y="817"/>
                    <a:pt x="469" y="1331"/>
                  </a:cubicBezTo>
                  <a:cubicBezTo>
                    <a:pt x="631" y="1499"/>
                    <a:pt x="835" y="1574"/>
                    <a:pt x="1035"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680278" y="863827"/>
              <a:ext cx="58981" cy="50459"/>
            </a:xfrm>
            <a:custGeom>
              <a:avLst/>
              <a:gdLst/>
              <a:ahLst/>
              <a:cxnLst/>
              <a:rect l="l" t="t" r="r" b="b"/>
              <a:pathLst>
                <a:path w="1841" h="1575" extrusionOk="0">
                  <a:moveTo>
                    <a:pt x="1036" y="0"/>
                  </a:moveTo>
                  <a:cubicBezTo>
                    <a:pt x="353" y="0"/>
                    <a:pt x="0" y="821"/>
                    <a:pt x="480" y="1331"/>
                  </a:cubicBezTo>
                  <a:cubicBezTo>
                    <a:pt x="637" y="1499"/>
                    <a:pt x="837" y="1574"/>
                    <a:pt x="1036" y="1574"/>
                  </a:cubicBezTo>
                  <a:cubicBezTo>
                    <a:pt x="1427" y="1574"/>
                    <a:pt x="1811" y="1279"/>
                    <a:pt x="1841" y="817"/>
                  </a:cubicBezTo>
                  <a:cubicBezTo>
                    <a:pt x="1841" y="378"/>
                    <a:pt x="1493" y="0"/>
                    <a:pt x="1055" y="0"/>
                  </a:cubicBezTo>
                  <a:cubicBezTo>
                    <a:pt x="1048"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947567" y="863827"/>
              <a:ext cx="59109" cy="50459"/>
            </a:xfrm>
            <a:custGeom>
              <a:avLst/>
              <a:gdLst/>
              <a:ahLst/>
              <a:cxnLst/>
              <a:rect l="l" t="t" r="r" b="b"/>
              <a:pathLst>
                <a:path w="1845" h="1575" extrusionOk="0">
                  <a:moveTo>
                    <a:pt x="1044" y="0"/>
                  </a:moveTo>
                  <a:cubicBezTo>
                    <a:pt x="348" y="0"/>
                    <a:pt x="0" y="817"/>
                    <a:pt x="469" y="1331"/>
                  </a:cubicBezTo>
                  <a:cubicBezTo>
                    <a:pt x="631" y="1499"/>
                    <a:pt x="835" y="1574"/>
                    <a:pt x="1035" y="1574"/>
                  </a:cubicBezTo>
                  <a:cubicBezTo>
                    <a:pt x="1429"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214504" y="863827"/>
              <a:ext cx="59109" cy="50459"/>
            </a:xfrm>
            <a:custGeom>
              <a:avLst/>
              <a:gdLst/>
              <a:ahLst/>
              <a:cxnLst/>
              <a:rect l="l" t="t" r="r" b="b"/>
              <a:pathLst>
                <a:path w="1845" h="1575" extrusionOk="0">
                  <a:moveTo>
                    <a:pt x="1043" y="0"/>
                  </a:moveTo>
                  <a:cubicBezTo>
                    <a:pt x="363" y="0"/>
                    <a:pt x="0" y="817"/>
                    <a:pt x="484" y="1331"/>
                  </a:cubicBezTo>
                  <a:cubicBezTo>
                    <a:pt x="641" y="1499"/>
                    <a:pt x="841" y="1574"/>
                    <a:pt x="1039" y="1574"/>
                  </a:cubicBezTo>
                  <a:cubicBezTo>
                    <a:pt x="1431" y="1574"/>
                    <a:pt x="1815" y="1279"/>
                    <a:pt x="1845"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481568" y="863827"/>
              <a:ext cx="59462" cy="50459"/>
            </a:xfrm>
            <a:custGeom>
              <a:avLst/>
              <a:gdLst/>
              <a:ahLst/>
              <a:cxnLst/>
              <a:rect l="l" t="t" r="r" b="b"/>
              <a:pathLst>
                <a:path w="1856" h="1575" extrusionOk="0">
                  <a:moveTo>
                    <a:pt x="1036" y="0"/>
                  </a:moveTo>
                  <a:cubicBezTo>
                    <a:pt x="352" y="0"/>
                    <a:pt x="0" y="821"/>
                    <a:pt x="480" y="1331"/>
                  </a:cubicBezTo>
                  <a:cubicBezTo>
                    <a:pt x="642" y="1499"/>
                    <a:pt x="846" y="1574"/>
                    <a:pt x="1046" y="1574"/>
                  </a:cubicBezTo>
                  <a:cubicBezTo>
                    <a:pt x="1440" y="1574"/>
                    <a:pt x="1821" y="1279"/>
                    <a:pt x="1841" y="817"/>
                  </a:cubicBezTo>
                  <a:cubicBezTo>
                    <a:pt x="1856" y="378"/>
                    <a:pt x="1493" y="0"/>
                    <a:pt x="1054" y="0"/>
                  </a:cubicBezTo>
                  <a:cubicBezTo>
                    <a:pt x="1048"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748857" y="863827"/>
              <a:ext cx="59109" cy="50459"/>
            </a:xfrm>
            <a:custGeom>
              <a:avLst/>
              <a:gdLst/>
              <a:ahLst/>
              <a:cxnLst/>
              <a:rect l="l" t="t" r="r" b="b"/>
              <a:pathLst>
                <a:path w="1845" h="1575" extrusionOk="0">
                  <a:moveTo>
                    <a:pt x="1043" y="0"/>
                  </a:moveTo>
                  <a:cubicBezTo>
                    <a:pt x="348" y="0"/>
                    <a:pt x="0" y="817"/>
                    <a:pt x="484" y="1331"/>
                  </a:cubicBezTo>
                  <a:cubicBezTo>
                    <a:pt x="641" y="1499"/>
                    <a:pt x="841" y="1574"/>
                    <a:pt x="1039" y="1574"/>
                  </a:cubicBezTo>
                  <a:cubicBezTo>
                    <a:pt x="1429" y="1574"/>
                    <a:pt x="1810" y="1279"/>
                    <a:pt x="1830"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015762" y="863827"/>
              <a:ext cx="59141" cy="50459"/>
            </a:xfrm>
            <a:custGeom>
              <a:avLst/>
              <a:gdLst/>
              <a:ahLst/>
              <a:cxnLst/>
              <a:rect l="l" t="t" r="r" b="b"/>
              <a:pathLst>
                <a:path w="1846" h="1575" extrusionOk="0">
                  <a:moveTo>
                    <a:pt x="1059" y="0"/>
                  </a:moveTo>
                  <a:cubicBezTo>
                    <a:pt x="364" y="0"/>
                    <a:pt x="1" y="817"/>
                    <a:pt x="485" y="1331"/>
                  </a:cubicBezTo>
                  <a:cubicBezTo>
                    <a:pt x="647" y="1499"/>
                    <a:pt x="851" y="1574"/>
                    <a:pt x="1050" y="1574"/>
                  </a:cubicBezTo>
                  <a:cubicBezTo>
                    <a:pt x="1445" y="1574"/>
                    <a:pt x="182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283339" y="863827"/>
              <a:ext cx="58981" cy="50459"/>
            </a:xfrm>
            <a:custGeom>
              <a:avLst/>
              <a:gdLst/>
              <a:ahLst/>
              <a:cxnLst/>
              <a:rect l="l" t="t" r="r" b="b"/>
              <a:pathLst>
                <a:path w="1841" h="1575" extrusionOk="0">
                  <a:moveTo>
                    <a:pt x="1021" y="0"/>
                  </a:moveTo>
                  <a:cubicBezTo>
                    <a:pt x="338" y="0"/>
                    <a:pt x="0" y="821"/>
                    <a:pt x="465" y="1331"/>
                  </a:cubicBezTo>
                  <a:cubicBezTo>
                    <a:pt x="627" y="1499"/>
                    <a:pt x="831" y="1574"/>
                    <a:pt x="1030" y="1574"/>
                  </a:cubicBezTo>
                  <a:cubicBezTo>
                    <a:pt x="1425" y="1574"/>
                    <a:pt x="1806" y="1279"/>
                    <a:pt x="1826"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550628" y="863827"/>
              <a:ext cx="59109" cy="50459"/>
            </a:xfrm>
            <a:custGeom>
              <a:avLst/>
              <a:gdLst/>
              <a:ahLst/>
              <a:cxnLst/>
              <a:rect l="l" t="t" r="r" b="b"/>
              <a:pathLst>
                <a:path w="1845" h="1575" extrusionOk="0">
                  <a:moveTo>
                    <a:pt x="1043" y="0"/>
                  </a:moveTo>
                  <a:cubicBezTo>
                    <a:pt x="348" y="0"/>
                    <a:pt x="0" y="817"/>
                    <a:pt x="469" y="1331"/>
                  </a:cubicBezTo>
                  <a:cubicBezTo>
                    <a:pt x="631" y="1499"/>
                    <a:pt x="835" y="1574"/>
                    <a:pt x="1034" y="1574"/>
                  </a:cubicBezTo>
                  <a:cubicBezTo>
                    <a:pt x="1429" y="1574"/>
                    <a:pt x="1810" y="1279"/>
                    <a:pt x="1830" y="817"/>
                  </a:cubicBezTo>
                  <a:cubicBezTo>
                    <a:pt x="1845" y="37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17532"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084629"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37577"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0"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04513" y="1143835"/>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6"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871930" y="1143835"/>
              <a:ext cx="59141" cy="50587"/>
            </a:xfrm>
            <a:custGeom>
              <a:avLst/>
              <a:gdLst/>
              <a:ahLst/>
              <a:cxnLst/>
              <a:rect l="l" t="t" r="r" b="b"/>
              <a:pathLst>
                <a:path w="1846" h="1579" extrusionOk="0">
                  <a:moveTo>
                    <a:pt x="1059" y="0"/>
                  </a:moveTo>
                  <a:cubicBezTo>
                    <a:pt x="364" y="0"/>
                    <a:pt x="1" y="832"/>
                    <a:pt x="469" y="1331"/>
                  </a:cubicBezTo>
                  <a:cubicBezTo>
                    <a:pt x="634" y="1501"/>
                    <a:pt x="842" y="1578"/>
                    <a:pt x="1044" y="1578"/>
                  </a:cubicBezTo>
                  <a:cubicBezTo>
                    <a:pt x="1436" y="1578"/>
                    <a:pt x="1810" y="1291"/>
                    <a:pt x="1830" y="832"/>
                  </a:cubicBezTo>
                  <a:cubicBezTo>
                    <a:pt x="1846"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138867" y="1143835"/>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5" y="832"/>
                  </a:cubicBezTo>
                  <a:cubicBezTo>
                    <a:pt x="1845"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405803" y="1143835"/>
              <a:ext cx="59622" cy="50459"/>
            </a:xfrm>
            <a:custGeom>
              <a:avLst/>
              <a:gdLst/>
              <a:ahLst/>
              <a:cxnLst/>
              <a:rect l="l" t="t" r="r" b="b"/>
              <a:pathLst>
                <a:path w="1861" h="1575" extrusionOk="0">
                  <a:moveTo>
                    <a:pt x="1059" y="0"/>
                  </a:moveTo>
                  <a:cubicBezTo>
                    <a:pt x="363" y="0"/>
                    <a:pt x="1" y="832"/>
                    <a:pt x="484" y="1331"/>
                  </a:cubicBezTo>
                  <a:cubicBezTo>
                    <a:pt x="648" y="1499"/>
                    <a:pt x="852" y="1575"/>
                    <a:pt x="1052" y="1575"/>
                  </a:cubicBezTo>
                  <a:cubicBezTo>
                    <a:pt x="1446" y="1575"/>
                    <a:pt x="1825" y="1283"/>
                    <a:pt x="1845" y="832"/>
                  </a:cubicBezTo>
                  <a:cubicBezTo>
                    <a:pt x="1861"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673220" y="1143835"/>
              <a:ext cx="59141" cy="50459"/>
            </a:xfrm>
            <a:custGeom>
              <a:avLst/>
              <a:gdLst/>
              <a:ahLst/>
              <a:cxnLst/>
              <a:rect l="l" t="t" r="r" b="b"/>
              <a:pathLst>
                <a:path w="1846" h="1575" extrusionOk="0">
                  <a:moveTo>
                    <a:pt x="1044" y="0"/>
                  </a:moveTo>
                  <a:cubicBezTo>
                    <a:pt x="348" y="0"/>
                    <a:pt x="1" y="832"/>
                    <a:pt x="484" y="1331"/>
                  </a:cubicBezTo>
                  <a:cubicBezTo>
                    <a:pt x="643" y="1499"/>
                    <a:pt x="844" y="1575"/>
                    <a:pt x="1042" y="1575"/>
                  </a:cubicBezTo>
                  <a:cubicBezTo>
                    <a:pt x="1431" y="1575"/>
                    <a:pt x="1810" y="1283"/>
                    <a:pt x="1830" y="832"/>
                  </a:cubicBezTo>
                  <a:cubicBezTo>
                    <a:pt x="1845"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40157" y="1143835"/>
              <a:ext cx="59141" cy="50459"/>
            </a:xfrm>
            <a:custGeom>
              <a:avLst/>
              <a:gdLst/>
              <a:ahLst/>
              <a:cxnLst/>
              <a:rect l="l" t="t" r="r" b="b"/>
              <a:pathLst>
                <a:path w="1846" h="1575" extrusionOk="0">
                  <a:moveTo>
                    <a:pt x="1059" y="0"/>
                  </a:moveTo>
                  <a:cubicBezTo>
                    <a:pt x="363" y="0"/>
                    <a:pt x="1" y="832"/>
                    <a:pt x="484" y="1331"/>
                  </a:cubicBezTo>
                  <a:cubicBezTo>
                    <a:pt x="648" y="1499"/>
                    <a:pt x="852" y="1575"/>
                    <a:pt x="1052" y="1575"/>
                  </a:cubicBezTo>
                  <a:cubicBezTo>
                    <a:pt x="1446" y="1575"/>
                    <a:pt x="1825" y="1283"/>
                    <a:pt x="1845" y="832"/>
                  </a:cubicBezTo>
                  <a:cubicBezTo>
                    <a:pt x="1845"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07574" y="1143835"/>
              <a:ext cx="59141" cy="50459"/>
            </a:xfrm>
            <a:custGeom>
              <a:avLst/>
              <a:gdLst/>
              <a:ahLst/>
              <a:cxnLst/>
              <a:rect l="l" t="t" r="r" b="b"/>
              <a:pathLst>
                <a:path w="1846" h="1575" extrusionOk="0">
                  <a:moveTo>
                    <a:pt x="1044" y="0"/>
                  </a:moveTo>
                  <a:cubicBezTo>
                    <a:pt x="348" y="0"/>
                    <a:pt x="1" y="832"/>
                    <a:pt x="484" y="1331"/>
                  </a:cubicBezTo>
                  <a:cubicBezTo>
                    <a:pt x="642" y="1499"/>
                    <a:pt x="843" y="1575"/>
                    <a:pt x="1042" y="1575"/>
                  </a:cubicBezTo>
                  <a:cubicBezTo>
                    <a:pt x="1431" y="1575"/>
                    <a:pt x="1810" y="1283"/>
                    <a:pt x="1830" y="832"/>
                  </a:cubicBezTo>
                  <a:cubicBezTo>
                    <a:pt x="1845"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74510" y="1143835"/>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741927" y="1143835"/>
              <a:ext cx="59141" cy="50459"/>
            </a:xfrm>
            <a:custGeom>
              <a:avLst/>
              <a:gdLst/>
              <a:ahLst/>
              <a:cxnLst/>
              <a:rect l="l" t="t" r="r" b="b"/>
              <a:pathLst>
                <a:path w="1846" h="1575" extrusionOk="0">
                  <a:moveTo>
                    <a:pt x="1044" y="0"/>
                  </a:moveTo>
                  <a:cubicBezTo>
                    <a:pt x="348" y="0"/>
                    <a:pt x="1"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008864"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275800" y="1143835"/>
              <a:ext cx="59622" cy="50459"/>
            </a:xfrm>
            <a:custGeom>
              <a:avLst/>
              <a:gdLst/>
              <a:ahLst/>
              <a:cxnLst/>
              <a:rect l="l" t="t" r="r" b="b"/>
              <a:pathLst>
                <a:path w="1861" h="1575" extrusionOk="0">
                  <a:moveTo>
                    <a:pt x="1059" y="0"/>
                  </a:moveTo>
                  <a:cubicBezTo>
                    <a:pt x="363" y="0"/>
                    <a:pt x="0" y="832"/>
                    <a:pt x="484" y="1331"/>
                  </a:cubicBezTo>
                  <a:cubicBezTo>
                    <a:pt x="647" y="1499"/>
                    <a:pt x="852" y="1575"/>
                    <a:pt x="1052" y="1575"/>
                  </a:cubicBezTo>
                  <a:cubicBezTo>
                    <a:pt x="1446" y="1575"/>
                    <a:pt x="1825" y="1283"/>
                    <a:pt x="1845" y="832"/>
                  </a:cubicBezTo>
                  <a:cubicBezTo>
                    <a:pt x="1860"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543217"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97"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810153" y="1143835"/>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077570"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344507" y="1143835"/>
              <a:ext cx="59141" cy="50459"/>
            </a:xfrm>
            <a:custGeom>
              <a:avLst/>
              <a:gdLst/>
              <a:ahLst/>
              <a:cxnLst/>
              <a:rect l="l" t="t" r="r" b="b"/>
              <a:pathLst>
                <a:path w="1846" h="1575" extrusionOk="0">
                  <a:moveTo>
                    <a:pt x="1059" y="0"/>
                  </a:moveTo>
                  <a:cubicBezTo>
                    <a:pt x="363" y="0"/>
                    <a:pt x="0" y="832"/>
                    <a:pt x="484" y="1331"/>
                  </a:cubicBezTo>
                  <a:cubicBezTo>
                    <a:pt x="642" y="1499"/>
                    <a:pt x="843" y="1575"/>
                    <a:pt x="1042" y="1575"/>
                  </a:cubicBezTo>
                  <a:cubicBezTo>
                    <a:pt x="1433" y="1575"/>
                    <a:pt x="181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611924"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878860" y="1143835"/>
              <a:ext cx="59141" cy="50459"/>
            </a:xfrm>
            <a:custGeom>
              <a:avLst/>
              <a:gdLst/>
              <a:ahLst/>
              <a:cxnLst/>
              <a:rect l="l" t="t" r="r" b="b"/>
              <a:pathLst>
                <a:path w="1846"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145797" y="1143835"/>
              <a:ext cx="59109" cy="50459"/>
            </a:xfrm>
            <a:custGeom>
              <a:avLst/>
              <a:gdLst/>
              <a:ahLst/>
              <a:cxnLst/>
              <a:rect l="l" t="t" r="r" b="b"/>
              <a:pathLst>
                <a:path w="1845"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413214" y="1143835"/>
              <a:ext cx="59109" cy="50459"/>
            </a:xfrm>
            <a:custGeom>
              <a:avLst/>
              <a:gdLst/>
              <a:ahLst/>
              <a:cxnLst/>
              <a:rect l="l" t="t" r="r" b="b"/>
              <a:pathLst>
                <a:path w="1845"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680150" y="1143835"/>
              <a:ext cx="59109" cy="50459"/>
            </a:xfrm>
            <a:custGeom>
              <a:avLst/>
              <a:gdLst/>
              <a:ahLst/>
              <a:cxnLst/>
              <a:rect l="l" t="t" r="r" b="b"/>
              <a:pathLst>
                <a:path w="1845" h="1575" extrusionOk="0">
                  <a:moveTo>
                    <a:pt x="1059" y="0"/>
                  </a:moveTo>
                  <a:cubicBezTo>
                    <a:pt x="363" y="0"/>
                    <a:pt x="0" y="832"/>
                    <a:pt x="484" y="1331"/>
                  </a:cubicBezTo>
                  <a:cubicBezTo>
                    <a:pt x="647" y="1499"/>
                    <a:pt x="851" y="1575"/>
                    <a:pt x="1052" y="1575"/>
                  </a:cubicBezTo>
                  <a:cubicBezTo>
                    <a:pt x="1446" y="1575"/>
                    <a:pt x="182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947567" y="1143835"/>
              <a:ext cx="59109" cy="50459"/>
            </a:xfrm>
            <a:custGeom>
              <a:avLst/>
              <a:gdLst/>
              <a:ahLst/>
              <a:cxnLst/>
              <a:rect l="l" t="t" r="r" b="b"/>
              <a:pathLst>
                <a:path w="1845" h="1575" extrusionOk="0">
                  <a:moveTo>
                    <a:pt x="1044" y="0"/>
                  </a:moveTo>
                  <a:cubicBezTo>
                    <a:pt x="348" y="0"/>
                    <a:pt x="0" y="832"/>
                    <a:pt x="469" y="1331"/>
                  </a:cubicBezTo>
                  <a:cubicBezTo>
                    <a:pt x="632" y="1499"/>
                    <a:pt x="836"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214504" y="1143835"/>
              <a:ext cx="59109" cy="50459"/>
            </a:xfrm>
            <a:custGeom>
              <a:avLst/>
              <a:gdLst/>
              <a:ahLst/>
              <a:cxnLst/>
              <a:rect l="l" t="t" r="r" b="b"/>
              <a:pathLst>
                <a:path w="1845" h="1575" extrusionOk="0">
                  <a:moveTo>
                    <a:pt x="1043" y="0"/>
                  </a:moveTo>
                  <a:cubicBezTo>
                    <a:pt x="363" y="0"/>
                    <a:pt x="0" y="832"/>
                    <a:pt x="484" y="1331"/>
                  </a:cubicBezTo>
                  <a:cubicBezTo>
                    <a:pt x="642" y="1499"/>
                    <a:pt x="843" y="1575"/>
                    <a:pt x="1042" y="1575"/>
                  </a:cubicBezTo>
                  <a:cubicBezTo>
                    <a:pt x="1433" y="1575"/>
                    <a:pt x="1815" y="1283"/>
                    <a:pt x="1845" y="832"/>
                  </a:cubicBezTo>
                  <a:cubicBezTo>
                    <a:pt x="1845" y="378"/>
                    <a:pt x="1497" y="16"/>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481408"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6" y="1283"/>
                    <a:pt x="1846" y="832"/>
                  </a:cubicBezTo>
                  <a:cubicBezTo>
                    <a:pt x="1861"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748857" y="1143835"/>
              <a:ext cx="59109" cy="50459"/>
            </a:xfrm>
            <a:custGeom>
              <a:avLst/>
              <a:gdLst/>
              <a:ahLst/>
              <a:cxnLst/>
              <a:rect l="l" t="t" r="r" b="b"/>
              <a:pathLst>
                <a:path w="1845" h="1575" extrusionOk="0">
                  <a:moveTo>
                    <a:pt x="1043" y="0"/>
                  </a:moveTo>
                  <a:cubicBezTo>
                    <a:pt x="348" y="0"/>
                    <a:pt x="0" y="832"/>
                    <a:pt x="484" y="1331"/>
                  </a:cubicBezTo>
                  <a:cubicBezTo>
                    <a:pt x="642" y="1499"/>
                    <a:pt x="843" y="1575"/>
                    <a:pt x="1041" y="1575"/>
                  </a:cubicBezTo>
                  <a:cubicBezTo>
                    <a:pt x="1431" y="1575"/>
                    <a:pt x="1810" y="1283"/>
                    <a:pt x="1830" y="832"/>
                  </a:cubicBezTo>
                  <a:cubicBezTo>
                    <a:pt x="1845" y="378"/>
                    <a:pt x="1497" y="16"/>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015762"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283179"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50628" y="1143835"/>
              <a:ext cx="59109" cy="50459"/>
            </a:xfrm>
            <a:custGeom>
              <a:avLst/>
              <a:gdLst/>
              <a:ahLst/>
              <a:cxnLst/>
              <a:rect l="l" t="t" r="r" b="b"/>
              <a:pathLst>
                <a:path w="1845" h="1575" extrusionOk="0">
                  <a:moveTo>
                    <a:pt x="1043" y="0"/>
                  </a:moveTo>
                  <a:cubicBezTo>
                    <a:pt x="348" y="0"/>
                    <a:pt x="0" y="832"/>
                    <a:pt x="469" y="1331"/>
                  </a:cubicBezTo>
                  <a:cubicBezTo>
                    <a:pt x="632" y="1499"/>
                    <a:pt x="836" y="1575"/>
                    <a:pt x="1037" y="1575"/>
                  </a:cubicBezTo>
                  <a:cubicBezTo>
                    <a:pt x="1431" y="1575"/>
                    <a:pt x="1810" y="1283"/>
                    <a:pt x="1830" y="832"/>
                  </a:cubicBezTo>
                  <a:cubicBezTo>
                    <a:pt x="1845" y="378"/>
                    <a:pt x="1482" y="16"/>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817532"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9084469"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1" y="1283"/>
                    <a:pt x="1831"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337577" y="1424323"/>
              <a:ext cx="59141" cy="50459"/>
            </a:xfrm>
            <a:custGeom>
              <a:avLst/>
              <a:gdLst/>
              <a:ahLst/>
              <a:cxnLst/>
              <a:rect l="l" t="t" r="r" b="b"/>
              <a:pathLst>
                <a:path w="1846" h="1575" extrusionOk="0">
                  <a:moveTo>
                    <a:pt x="1044" y="1"/>
                  </a:moveTo>
                  <a:cubicBezTo>
                    <a:pt x="349" y="1"/>
                    <a:pt x="1" y="832"/>
                    <a:pt x="470" y="1331"/>
                  </a:cubicBezTo>
                  <a:cubicBezTo>
                    <a:pt x="632" y="1499"/>
                    <a:pt x="835" y="1574"/>
                    <a:pt x="1035" y="1574"/>
                  </a:cubicBezTo>
                  <a:cubicBezTo>
                    <a:pt x="1430" y="1574"/>
                    <a:pt x="1810" y="1279"/>
                    <a:pt x="1830"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0451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2" y="1574"/>
                    <a:pt x="1815" y="1279"/>
                    <a:pt x="1846"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871930" y="1424323"/>
              <a:ext cx="59141" cy="50459"/>
            </a:xfrm>
            <a:custGeom>
              <a:avLst/>
              <a:gdLst/>
              <a:ahLst/>
              <a:cxnLst/>
              <a:rect l="l" t="t" r="r" b="b"/>
              <a:pathLst>
                <a:path w="1846" h="1575" extrusionOk="0">
                  <a:moveTo>
                    <a:pt x="1044" y="1"/>
                  </a:moveTo>
                  <a:cubicBezTo>
                    <a:pt x="349" y="1"/>
                    <a:pt x="1" y="832"/>
                    <a:pt x="469" y="1331"/>
                  </a:cubicBezTo>
                  <a:cubicBezTo>
                    <a:pt x="632" y="1499"/>
                    <a:pt x="835" y="1574"/>
                    <a:pt x="1035" y="1574"/>
                  </a:cubicBezTo>
                  <a:cubicBezTo>
                    <a:pt x="1430" y="1574"/>
                    <a:pt x="1810" y="1279"/>
                    <a:pt x="1830"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138867" y="1424323"/>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5"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405803" y="1424323"/>
              <a:ext cx="59622" cy="50459"/>
            </a:xfrm>
            <a:custGeom>
              <a:avLst/>
              <a:gdLst/>
              <a:ahLst/>
              <a:cxnLst/>
              <a:rect l="l" t="t" r="r" b="b"/>
              <a:pathLst>
                <a:path w="1861" h="1575" extrusionOk="0">
                  <a:moveTo>
                    <a:pt x="1059" y="1"/>
                  </a:moveTo>
                  <a:cubicBezTo>
                    <a:pt x="363" y="1"/>
                    <a:pt x="1" y="817"/>
                    <a:pt x="484" y="1331"/>
                  </a:cubicBezTo>
                  <a:cubicBezTo>
                    <a:pt x="647" y="1499"/>
                    <a:pt x="850" y="1574"/>
                    <a:pt x="1050" y="1574"/>
                  </a:cubicBezTo>
                  <a:cubicBezTo>
                    <a:pt x="1445" y="1574"/>
                    <a:pt x="1825" y="1279"/>
                    <a:pt x="1845"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673220" y="1424323"/>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940157" y="1424323"/>
              <a:ext cx="59141" cy="50459"/>
            </a:xfrm>
            <a:custGeom>
              <a:avLst/>
              <a:gdLst/>
              <a:ahLst/>
              <a:cxnLst/>
              <a:rect l="l" t="t" r="r" b="b"/>
              <a:pathLst>
                <a:path w="1846" h="1575" extrusionOk="0">
                  <a:moveTo>
                    <a:pt x="1059" y="1"/>
                  </a:moveTo>
                  <a:cubicBezTo>
                    <a:pt x="363" y="1"/>
                    <a:pt x="1" y="817"/>
                    <a:pt x="484" y="1331"/>
                  </a:cubicBezTo>
                  <a:cubicBezTo>
                    <a:pt x="647" y="1499"/>
                    <a:pt x="850" y="1574"/>
                    <a:pt x="1050" y="1574"/>
                  </a:cubicBezTo>
                  <a:cubicBezTo>
                    <a:pt x="1445" y="1574"/>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207574" y="1424323"/>
              <a:ext cx="59141" cy="50459"/>
            </a:xfrm>
            <a:custGeom>
              <a:avLst/>
              <a:gdLst/>
              <a:ahLst/>
              <a:cxnLst/>
              <a:rect l="l" t="t" r="r" b="b"/>
              <a:pathLst>
                <a:path w="1846" h="1575" extrusionOk="0">
                  <a:moveTo>
                    <a:pt x="1044" y="1"/>
                  </a:moveTo>
                  <a:cubicBezTo>
                    <a:pt x="348" y="1"/>
                    <a:pt x="1" y="832"/>
                    <a:pt x="469" y="1331"/>
                  </a:cubicBezTo>
                  <a:cubicBezTo>
                    <a:pt x="632" y="1499"/>
                    <a:pt x="835" y="1574"/>
                    <a:pt x="1035"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474510" y="1424323"/>
              <a:ext cx="59141" cy="50459"/>
            </a:xfrm>
            <a:custGeom>
              <a:avLst/>
              <a:gdLst/>
              <a:ahLst/>
              <a:cxnLst/>
              <a:rect l="l" t="t" r="r" b="b"/>
              <a:pathLst>
                <a:path w="1846" h="1575" extrusionOk="0">
                  <a:moveTo>
                    <a:pt x="1059" y="1"/>
                  </a:moveTo>
                  <a:cubicBezTo>
                    <a:pt x="363" y="1"/>
                    <a:pt x="0" y="832"/>
                    <a:pt x="484" y="1331"/>
                  </a:cubicBezTo>
                  <a:cubicBezTo>
                    <a:pt x="642" y="1499"/>
                    <a:pt x="842" y="1574"/>
                    <a:pt x="1040" y="1574"/>
                  </a:cubicBezTo>
                  <a:cubicBezTo>
                    <a:pt x="1432" y="1574"/>
                    <a:pt x="181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41927" y="1424323"/>
              <a:ext cx="59141" cy="50459"/>
            </a:xfrm>
            <a:custGeom>
              <a:avLst/>
              <a:gdLst/>
              <a:ahLst/>
              <a:cxnLst/>
              <a:rect l="l" t="t" r="r" b="b"/>
              <a:pathLst>
                <a:path w="1846" h="1575" extrusionOk="0">
                  <a:moveTo>
                    <a:pt x="1044" y="1"/>
                  </a:moveTo>
                  <a:cubicBezTo>
                    <a:pt x="348" y="1"/>
                    <a:pt x="1" y="817"/>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008864" y="1424323"/>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275800" y="1424323"/>
              <a:ext cx="59622" cy="50459"/>
            </a:xfrm>
            <a:custGeom>
              <a:avLst/>
              <a:gdLst/>
              <a:ahLst/>
              <a:cxnLst/>
              <a:rect l="l" t="t" r="r" b="b"/>
              <a:pathLst>
                <a:path w="1861" h="1575" extrusionOk="0">
                  <a:moveTo>
                    <a:pt x="1059" y="1"/>
                  </a:moveTo>
                  <a:cubicBezTo>
                    <a:pt x="363" y="1"/>
                    <a:pt x="0" y="832"/>
                    <a:pt x="484" y="1331"/>
                  </a:cubicBezTo>
                  <a:cubicBezTo>
                    <a:pt x="647" y="1499"/>
                    <a:pt x="850" y="1574"/>
                    <a:pt x="1050" y="1574"/>
                  </a:cubicBezTo>
                  <a:cubicBezTo>
                    <a:pt x="1445" y="1574"/>
                    <a:pt x="1825" y="1279"/>
                    <a:pt x="1845" y="817"/>
                  </a:cubicBezTo>
                  <a:cubicBezTo>
                    <a:pt x="1860"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543217" y="1424323"/>
              <a:ext cx="59141" cy="50459"/>
            </a:xfrm>
            <a:custGeom>
              <a:avLst/>
              <a:gdLst/>
              <a:ahLst/>
              <a:cxnLst/>
              <a:rect l="l" t="t" r="r" b="b"/>
              <a:pathLst>
                <a:path w="1846" h="1575" extrusionOk="0">
                  <a:moveTo>
                    <a:pt x="1044" y="1"/>
                  </a:moveTo>
                  <a:cubicBezTo>
                    <a:pt x="348" y="1"/>
                    <a:pt x="0" y="817"/>
                    <a:pt x="469" y="1331"/>
                  </a:cubicBezTo>
                  <a:cubicBezTo>
                    <a:pt x="632" y="1499"/>
                    <a:pt x="835" y="1574"/>
                    <a:pt x="1035"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810153" y="1424323"/>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077570" y="1424323"/>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344507" y="1424323"/>
              <a:ext cx="59141" cy="50459"/>
            </a:xfrm>
            <a:custGeom>
              <a:avLst/>
              <a:gdLst/>
              <a:ahLst/>
              <a:cxnLst/>
              <a:rect l="l" t="t" r="r" b="b"/>
              <a:pathLst>
                <a:path w="1846" h="1575" extrusionOk="0">
                  <a:moveTo>
                    <a:pt x="1059" y="1"/>
                  </a:moveTo>
                  <a:cubicBezTo>
                    <a:pt x="363" y="1"/>
                    <a:pt x="0" y="817"/>
                    <a:pt x="484" y="1331"/>
                  </a:cubicBezTo>
                  <a:cubicBezTo>
                    <a:pt x="642" y="1499"/>
                    <a:pt x="842" y="1574"/>
                    <a:pt x="1040" y="1574"/>
                  </a:cubicBezTo>
                  <a:cubicBezTo>
                    <a:pt x="1431" y="1574"/>
                    <a:pt x="181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11924" y="1424323"/>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878860" y="1424323"/>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145797" y="1424323"/>
              <a:ext cx="59109" cy="50459"/>
            </a:xfrm>
            <a:custGeom>
              <a:avLst/>
              <a:gdLst/>
              <a:ahLst/>
              <a:cxnLst/>
              <a:rect l="l" t="t" r="r" b="b"/>
              <a:pathLst>
                <a:path w="1845" h="1575" extrusionOk="0">
                  <a:moveTo>
                    <a:pt x="1059" y="1"/>
                  </a:moveTo>
                  <a:cubicBezTo>
                    <a:pt x="363" y="1"/>
                    <a:pt x="0" y="817"/>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13214" y="1424323"/>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680150" y="1424323"/>
              <a:ext cx="59109" cy="50459"/>
            </a:xfrm>
            <a:custGeom>
              <a:avLst/>
              <a:gdLst/>
              <a:ahLst/>
              <a:cxnLst/>
              <a:rect l="l" t="t" r="r" b="b"/>
              <a:pathLst>
                <a:path w="1845" h="1575" extrusionOk="0">
                  <a:moveTo>
                    <a:pt x="1059" y="1"/>
                  </a:moveTo>
                  <a:cubicBezTo>
                    <a:pt x="363" y="1"/>
                    <a:pt x="0" y="817"/>
                    <a:pt x="484" y="1331"/>
                  </a:cubicBezTo>
                  <a:cubicBezTo>
                    <a:pt x="641" y="1499"/>
                    <a:pt x="841" y="1574"/>
                    <a:pt x="1040" y="1574"/>
                  </a:cubicBezTo>
                  <a:cubicBezTo>
                    <a:pt x="1431" y="1574"/>
                    <a:pt x="181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947567" y="1424323"/>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29"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7214504" y="1424323"/>
              <a:ext cx="59109" cy="50459"/>
            </a:xfrm>
            <a:custGeom>
              <a:avLst/>
              <a:gdLst/>
              <a:ahLst/>
              <a:cxnLst/>
              <a:rect l="l" t="t" r="r" b="b"/>
              <a:pathLst>
                <a:path w="1845" h="1575" extrusionOk="0">
                  <a:moveTo>
                    <a:pt x="1043" y="1"/>
                  </a:moveTo>
                  <a:cubicBezTo>
                    <a:pt x="363" y="1"/>
                    <a:pt x="0" y="832"/>
                    <a:pt x="484" y="1331"/>
                  </a:cubicBezTo>
                  <a:cubicBezTo>
                    <a:pt x="641" y="1499"/>
                    <a:pt x="841" y="1574"/>
                    <a:pt x="1039" y="1574"/>
                  </a:cubicBezTo>
                  <a:cubicBezTo>
                    <a:pt x="1431" y="1574"/>
                    <a:pt x="1815" y="1279"/>
                    <a:pt x="1845"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7481408" y="1424323"/>
              <a:ext cx="59622" cy="50459"/>
            </a:xfrm>
            <a:custGeom>
              <a:avLst/>
              <a:gdLst/>
              <a:ahLst/>
              <a:cxnLst/>
              <a:rect l="l" t="t" r="r" b="b"/>
              <a:pathLst>
                <a:path w="1861" h="1575" extrusionOk="0">
                  <a:moveTo>
                    <a:pt x="1059" y="1"/>
                  </a:moveTo>
                  <a:cubicBezTo>
                    <a:pt x="364" y="1"/>
                    <a:pt x="1" y="817"/>
                    <a:pt x="485" y="1331"/>
                  </a:cubicBezTo>
                  <a:cubicBezTo>
                    <a:pt x="647" y="1499"/>
                    <a:pt x="851" y="1574"/>
                    <a:pt x="1051" y="1574"/>
                  </a:cubicBezTo>
                  <a:cubicBezTo>
                    <a:pt x="1445" y="1574"/>
                    <a:pt x="1826"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7748857" y="1424323"/>
              <a:ext cx="59109" cy="50459"/>
            </a:xfrm>
            <a:custGeom>
              <a:avLst/>
              <a:gdLst/>
              <a:ahLst/>
              <a:cxnLst/>
              <a:rect l="l" t="t" r="r" b="b"/>
              <a:pathLst>
                <a:path w="1845" h="1575" extrusionOk="0">
                  <a:moveTo>
                    <a:pt x="1043" y="1"/>
                  </a:moveTo>
                  <a:cubicBezTo>
                    <a:pt x="348" y="1"/>
                    <a:pt x="0" y="832"/>
                    <a:pt x="484" y="1331"/>
                  </a:cubicBezTo>
                  <a:cubicBezTo>
                    <a:pt x="641" y="1499"/>
                    <a:pt x="841" y="1574"/>
                    <a:pt x="1039" y="1574"/>
                  </a:cubicBezTo>
                  <a:cubicBezTo>
                    <a:pt x="1429" y="1574"/>
                    <a:pt x="1810" y="1279"/>
                    <a:pt x="1830"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015762" y="1424323"/>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283179" y="1424323"/>
              <a:ext cx="59141" cy="50459"/>
            </a:xfrm>
            <a:custGeom>
              <a:avLst/>
              <a:gdLst/>
              <a:ahLst/>
              <a:cxnLst/>
              <a:rect l="l" t="t" r="r" b="b"/>
              <a:pathLst>
                <a:path w="1846" h="1575" extrusionOk="0">
                  <a:moveTo>
                    <a:pt x="1044" y="1"/>
                  </a:moveTo>
                  <a:cubicBezTo>
                    <a:pt x="349" y="1"/>
                    <a:pt x="1" y="817"/>
                    <a:pt x="470" y="1331"/>
                  </a:cubicBezTo>
                  <a:cubicBezTo>
                    <a:pt x="632" y="1499"/>
                    <a:pt x="836" y="1574"/>
                    <a:pt x="1035" y="1574"/>
                  </a:cubicBezTo>
                  <a:cubicBezTo>
                    <a:pt x="1430" y="1574"/>
                    <a:pt x="1811"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8550628" y="1424323"/>
              <a:ext cx="59109" cy="50459"/>
            </a:xfrm>
            <a:custGeom>
              <a:avLst/>
              <a:gdLst/>
              <a:ahLst/>
              <a:cxnLst/>
              <a:rect l="l" t="t" r="r" b="b"/>
              <a:pathLst>
                <a:path w="1845" h="1575" extrusionOk="0">
                  <a:moveTo>
                    <a:pt x="1043" y="1"/>
                  </a:moveTo>
                  <a:cubicBezTo>
                    <a:pt x="348" y="1"/>
                    <a:pt x="0" y="832"/>
                    <a:pt x="469" y="1331"/>
                  </a:cubicBezTo>
                  <a:cubicBezTo>
                    <a:pt x="631" y="1499"/>
                    <a:pt x="835" y="1574"/>
                    <a:pt x="1034" y="1574"/>
                  </a:cubicBezTo>
                  <a:cubicBezTo>
                    <a:pt x="1429" y="1574"/>
                    <a:pt x="1810" y="1279"/>
                    <a:pt x="1830" y="817"/>
                  </a:cubicBezTo>
                  <a:cubicBezTo>
                    <a:pt x="1845" y="379"/>
                    <a:pt x="1482"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8817532"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9084469"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337577"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0"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04513" y="1704331"/>
              <a:ext cx="59141" cy="50811"/>
            </a:xfrm>
            <a:custGeom>
              <a:avLst/>
              <a:gdLst/>
              <a:ahLst/>
              <a:cxnLst/>
              <a:rect l="l" t="t" r="r" b="b"/>
              <a:pathLst>
                <a:path w="1846" h="1586" extrusionOk="0">
                  <a:moveTo>
                    <a:pt x="1044" y="1"/>
                  </a:moveTo>
                  <a:cubicBezTo>
                    <a:pt x="364" y="1"/>
                    <a:pt x="1" y="833"/>
                    <a:pt x="485" y="1332"/>
                  </a:cubicBezTo>
                  <a:cubicBezTo>
                    <a:pt x="644" y="1507"/>
                    <a:pt x="848" y="1585"/>
                    <a:pt x="1049" y="1585"/>
                  </a:cubicBezTo>
                  <a:cubicBezTo>
                    <a:pt x="1437" y="1585"/>
                    <a:pt x="1816" y="1291"/>
                    <a:pt x="1846"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871930" y="1704331"/>
              <a:ext cx="59141" cy="50811"/>
            </a:xfrm>
            <a:custGeom>
              <a:avLst/>
              <a:gdLst/>
              <a:ahLst/>
              <a:cxnLst/>
              <a:rect l="l" t="t" r="r" b="b"/>
              <a:pathLst>
                <a:path w="1846" h="1586" extrusionOk="0">
                  <a:moveTo>
                    <a:pt x="1044" y="1"/>
                  </a:moveTo>
                  <a:cubicBezTo>
                    <a:pt x="349" y="1"/>
                    <a:pt x="1" y="833"/>
                    <a:pt x="469" y="1332"/>
                  </a:cubicBezTo>
                  <a:cubicBezTo>
                    <a:pt x="634" y="1507"/>
                    <a:pt x="841" y="1585"/>
                    <a:pt x="1044" y="1585"/>
                  </a:cubicBezTo>
                  <a:cubicBezTo>
                    <a:pt x="1436" y="1585"/>
                    <a:pt x="1810" y="1291"/>
                    <a:pt x="1830"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138867" y="1704331"/>
              <a:ext cx="59141" cy="50811"/>
            </a:xfrm>
            <a:custGeom>
              <a:avLst/>
              <a:gdLst/>
              <a:ahLst/>
              <a:cxnLst/>
              <a:rect l="l" t="t" r="r" b="b"/>
              <a:pathLst>
                <a:path w="1846" h="1586" extrusionOk="0">
                  <a:moveTo>
                    <a:pt x="1044" y="1"/>
                  </a:moveTo>
                  <a:cubicBezTo>
                    <a:pt x="364" y="1"/>
                    <a:pt x="1" y="833"/>
                    <a:pt x="485" y="1332"/>
                  </a:cubicBezTo>
                  <a:cubicBezTo>
                    <a:pt x="644" y="1507"/>
                    <a:pt x="848" y="1585"/>
                    <a:pt x="1049" y="1585"/>
                  </a:cubicBezTo>
                  <a:cubicBezTo>
                    <a:pt x="1437" y="1585"/>
                    <a:pt x="1816" y="1291"/>
                    <a:pt x="1845"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405803" y="1704331"/>
              <a:ext cx="59622" cy="50811"/>
            </a:xfrm>
            <a:custGeom>
              <a:avLst/>
              <a:gdLst/>
              <a:ahLst/>
              <a:cxnLst/>
              <a:rect l="l" t="t" r="r" b="b"/>
              <a:pathLst>
                <a:path w="1861" h="1586" extrusionOk="0">
                  <a:moveTo>
                    <a:pt x="1059" y="1"/>
                  </a:moveTo>
                  <a:cubicBezTo>
                    <a:pt x="363" y="1"/>
                    <a:pt x="1" y="833"/>
                    <a:pt x="484" y="1332"/>
                  </a:cubicBezTo>
                  <a:cubicBezTo>
                    <a:pt x="649" y="1507"/>
                    <a:pt x="856" y="1585"/>
                    <a:pt x="1059" y="1585"/>
                  </a:cubicBezTo>
                  <a:cubicBezTo>
                    <a:pt x="1451" y="1585"/>
                    <a:pt x="1825" y="1291"/>
                    <a:pt x="1845"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673220" y="1704331"/>
              <a:ext cx="59141" cy="50811"/>
            </a:xfrm>
            <a:custGeom>
              <a:avLst/>
              <a:gdLst/>
              <a:ahLst/>
              <a:cxnLst/>
              <a:rect l="l" t="t" r="r" b="b"/>
              <a:pathLst>
                <a:path w="1846" h="1586" extrusionOk="0">
                  <a:moveTo>
                    <a:pt x="1044" y="1"/>
                  </a:moveTo>
                  <a:cubicBezTo>
                    <a:pt x="348" y="1"/>
                    <a:pt x="1" y="833"/>
                    <a:pt x="484" y="1332"/>
                  </a:cubicBezTo>
                  <a:cubicBezTo>
                    <a:pt x="644" y="1507"/>
                    <a:pt x="848" y="1585"/>
                    <a:pt x="1048" y="1585"/>
                  </a:cubicBezTo>
                  <a:cubicBezTo>
                    <a:pt x="1436" y="1585"/>
                    <a:pt x="1810" y="1291"/>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940157" y="1704331"/>
              <a:ext cx="59141" cy="50811"/>
            </a:xfrm>
            <a:custGeom>
              <a:avLst/>
              <a:gdLst/>
              <a:ahLst/>
              <a:cxnLst/>
              <a:rect l="l" t="t" r="r" b="b"/>
              <a:pathLst>
                <a:path w="1846" h="1586" extrusionOk="0">
                  <a:moveTo>
                    <a:pt x="1059" y="1"/>
                  </a:moveTo>
                  <a:cubicBezTo>
                    <a:pt x="363" y="1"/>
                    <a:pt x="1" y="833"/>
                    <a:pt x="484" y="1332"/>
                  </a:cubicBezTo>
                  <a:cubicBezTo>
                    <a:pt x="649" y="1507"/>
                    <a:pt x="856" y="1585"/>
                    <a:pt x="1059" y="1585"/>
                  </a:cubicBezTo>
                  <a:cubicBezTo>
                    <a:pt x="1451" y="1585"/>
                    <a:pt x="1825" y="1291"/>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207574" y="1704331"/>
              <a:ext cx="59141" cy="50811"/>
            </a:xfrm>
            <a:custGeom>
              <a:avLst/>
              <a:gdLst/>
              <a:ahLst/>
              <a:cxnLst/>
              <a:rect l="l" t="t" r="r" b="b"/>
              <a:pathLst>
                <a:path w="1846" h="1586" extrusionOk="0">
                  <a:moveTo>
                    <a:pt x="1044" y="1"/>
                  </a:moveTo>
                  <a:cubicBezTo>
                    <a:pt x="348" y="1"/>
                    <a:pt x="1" y="833"/>
                    <a:pt x="484" y="1332"/>
                  </a:cubicBezTo>
                  <a:cubicBezTo>
                    <a:pt x="644" y="1507"/>
                    <a:pt x="848" y="1585"/>
                    <a:pt x="1048" y="1585"/>
                  </a:cubicBezTo>
                  <a:cubicBezTo>
                    <a:pt x="1436" y="1585"/>
                    <a:pt x="1810" y="1291"/>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474510" y="1704331"/>
              <a:ext cx="59141" cy="50811"/>
            </a:xfrm>
            <a:custGeom>
              <a:avLst/>
              <a:gdLst/>
              <a:ahLst/>
              <a:cxnLst/>
              <a:rect l="l" t="t" r="r" b="b"/>
              <a:pathLst>
                <a:path w="1846" h="1586" extrusionOk="0">
                  <a:moveTo>
                    <a:pt x="1059" y="1"/>
                  </a:moveTo>
                  <a:cubicBezTo>
                    <a:pt x="363" y="1"/>
                    <a:pt x="0" y="833"/>
                    <a:pt x="484" y="1332"/>
                  </a:cubicBezTo>
                  <a:cubicBezTo>
                    <a:pt x="649" y="1507"/>
                    <a:pt x="856" y="1585"/>
                    <a:pt x="1059" y="1585"/>
                  </a:cubicBezTo>
                  <a:cubicBezTo>
                    <a:pt x="1451" y="1585"/>
                    <a:pt x="1825" y="1291"/>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741927" y="1704331"/>
              <a:ext cx="59141" cy="50811"/>
            </a:xfrm>
            <a:custGeom>
              <a:avLst/>
              <a:gdLst/>
              <a:ahLst/>
              <a:cxnLst/>
              <a:rect l="l" t="t" r="r" b="b"/>
              <a:pathLst>
                <a:path w="1846" h="1586" extrusionOk="0">
                  <a:moveTo>
                    <a:pt x="1044" y="1"/>
                  </a:moveTo>
                  <a:cubicBezTo>
                    <a:pt x="348" y="1"/>
                    <a:pt x="1" y="833"/>
                    <a:pt x="469" y="1332"/>
                  </a:cubicBezTo>
                  <a:cubicBezTo>
                    <a:pt x="634" y="1507"/>
                    <a:pt x="841" y="1585"/>
                    <a:pt x="1044"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008864" y="1704331"/>
              <a:ext cx="59141" cy="50811"/>
            </a:xfrm>
            <a:custGeom>
              <a:avLst/>
              <a:gdLst/>
              <a:ahLst/>
              <a:cxnLst/>
              <a:rect l="l" t="t" r="r" b="b"/>
              <a:pathLst>
                <a:path w="1846" h="1586" extrusionOk="0">
                  <a:moveTo>
                    <a:pt x="1044" y="1"/>
                  </a:moveTo>
                  <a:cubicBezTo>
                    <a:pt x="348" y="1"/>
                    <a:pt x="0" y="833"/>
                    <a:pt x="469" y="1332"/>
                  </a:cubicBezTo>
                  <a:cubicBezTo>
                    <a:pt x="634" y="1507"/>
                    <a:pt x="841" y="1585"/>
                    <a:pt x="1044"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275800" y="1704331"/>
              <a:ext cx="59622" cy="50811"/>
            </a:xfrm>
            <a:custGeom>
              <a:avLst/>
              <a:gdLst/>
              <a:ahLst/>
              <a:cxnLst/>
              <a:rect l="l" t="t" r="r" b="b"/>
              <a:pathLst>
                <a:path w="1861" h="1586" extrusionOk="0">
                  <a:moveTo>
                    <a:pt x="1059" y="1"/>
                  </a:moveTo>
                  <a:cubicBezTo>
                    <a:pt x="363" y="1"/>
                    <a:pt x="0" y="833"/>
                    <a:pt x="484" y="1332"/>
                  </a:cubicBezTo>
                  <a:cubicBezTo>
                    <a:pt x="649" y="1507"/>
                    <a:pt x="856" y="1585"/>
                    <a:pt x="1059" y="1585"/>
                  </a:cubicBezTo>
                  <a:cubicBezTo>
                    <a:pt x="1450" y="1585"/>
                    <a:pt x="1825" y="1291"/>
                    <a:pt x="1845" y="833"/>
                  </a:cubicBezTo>
                  <a:cubicBezTo>
                    <a:pt x="1860"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543217" y="1704331"/>
              <a:ext cx="59141" cy="50811"/>
            </a:xfrm>
            <a:custGeom>
              <a:avLst/>
              <a:gdLst/>
              <a:ahLst/>
              <a:cxnLst/>
              <a:rect l="l" t="t" r="r" b="b"/>
              <a:pathLst>
                <a:path w="1846" h="1586" extrusionOk="0">
                  <a:moveTo>
                    <a:pt x="1044" y="1"/>
                  </a:moveTo>
                  <a:cubicBezTo>
                    <a:pt x="348" y="1"/>
                    <a:pt x="0" y="833"/>
                    <a:pt x="469" y="1332"/>
                  </a:cubicBezTo>
                  <a:cubicBezTo>
                    <a:pt x="634" y="1507"/>
                    <a:pt x="841" y="1585"/>
                    <a:pt x="1044" y="1585"/>
                  </a:cubicBezTo>
                  <a:cubicBezTo>
                    <a:pt x="1435" y="1585"/>
                    <a:pt x="1810" y="1291"/>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810153" y="1704331"/>
              <a:ext cx="59141" cy="50811"/>
            </a:xfrm>
            <a:custGeom>
              <a:avLst/>
              <a:gdLst/>
              <a:ahLst/>
              <a:cxnLst/>
              <a:rect l="l" t="t" r="r" b="b"/>
              <a:pathLst>
                <a:path w="1846" h="1586" extrusionOk="0">
                  <a:moveTo>
                    <a:pt x="1059" y="1"/>
                  </a:moveTo>
                  <a:cubicBezTo>
                    <a:pt x="363" y="1"/>
                    <a:pt x="0" y="833"/>
                    <a:pt x="484" y="1332"/>
                  </a:cubicBezTo>
                  <a:cubicBezTo>
                    <a:pt x="649" y="1507"/>
                    <a:pt x="856" y="1585"/>
                    <a:pt x="1059" y="1585"/>
                  </a:cubicBezTo>
                  <a:cubicBezTo>
                    <a:pt x="1450" y="1585"/>
                    <a:pt x="182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077570" y="1704331"/>
              <a:ext cx="59141" cy="50811"/>
            </a:xfrm>
            <a:custGeom>
              <a:avLst/>
              <a:gdLst/>
              <a:ahLst/>
              <a:cxnLst/>
              <a:rect l="l" t="t" r="r" b="b"/>
              <a:pathLst>
                <a:path w="1846" h="1586" extrusionOk="0">
                  <a:moveTo>
                    <a:pt x="1044" y="1"/>
                  </a:moveTo>
                  <a:cubicBezTo>
                    <a:pt x="348" y="1"/>
                    <a:pt x="0" y="833"/>
                    <a:pt x="469" y="1332"/>
                  </a:cubicBezTo>
                  <a:cubicBezTo>
                    <a:pt x="634" y="1507"/>
                    <a:pt x="841" y="1585"/>
                    <a:pt x="1044"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5344507" y="1704331"/>
              <a:ext cx="59141" cy="50811"/>
            </a:xfrm>
            <a:custGeom>
              <a:avLst/>
              <a:gdLst/>
              <a:ahLst/>
              <a:cxnLst/>
              <a:rect l="l" t="t" r="r" b="b"/>
              <a:pathLst>
                <a:path w="1846" h="1586" extrusionOk="0">
                  <a:moveTo>
                    <a:pt x="1059" y="1"/>
                  </a:moveTo>
                  <a:cubicBezTo>
                    <a:pt x="363" y="1"/>
                    <a:pt x="0" y="833"/>
                    <a:pt x="484" y="1332"/>
                  </a:cubicBezTo>
                  <a:cubicBezTo>
                    <a:pt x="644" y="1507"/>
                    <a:pt x="848" y="1585"/>
                    <a:pt x="1048" y="1585"/>
                  </a:cubicBezTo>
                  <a:cubicBezTo>
                    <a:pt x="1437" y="1585"/>
                    <a:pt x="181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611924" y="1704331"/>
              <a:ext cx="59141" cy="50811"/>
            </a:xfrm>
            <a:custGeom>
              <a:avLst/>
              <a:gdLst/>
              <a:ahLst/>
              <a:cxnLst/>
              <a:rect l="l" t="t" r="r" b="b"/>
              <a:pathLst>
                <a:path w="1846" h="1586" extrusionOk="0">
                  <a:moveTo>
                    <a:pt x="1044" y="1"/>
                  </a:moveTo>
                  <a:cubicBezTo>
                    <a:pt x="348" y="1"/>
                    <a:pt x="0" y="833"/>
                    <a:pt x="469" y="1332"/>
                  </a:cubicBezTo>
                  <a:cubicBezTo>
                    <a:pt x="634" y="1507"/>
                    <a:pt x="841" y="1585"/>
                    <a:pt x="1043"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878860" y="1704331"/>
              <a:ext cx="59141" cy="50811"/>
            </a:xfrm>
            <a:custGeom>
              <a:avLst/>
              <a:gdLst/>
              <a:ahLst/>
              <a:cxnLst/>
              <a:rect l="l" t="t" r="r" b="b"/>
              <a:pathLst>
                <a:path w="1846" h="1586" extrusionOk="0">
                  <a:moveTo>
                    <a:pt x="1044" y="1"/>
                  </a:moveTo>
                  <a:cubicBezTo>
                    <a:pt x="348" y="1"/>
                    <a:pt x="0" y="833"/>
                    <a:pt x="484" y="1332"/>
                  </a:cubicBezTo>
                  <a:cubicBezTo>
                    <a:pt x="644" y="1507"/>
                    <a:pt x="847" y="1585"/>
                    <a:pt x="1048" y="1585"/>
                  </a:cubicBezTo>
                  <a:cubicBezTo>
                    <a:pt x="1435" y="1585"/>
                    <a:pt x="1810" y="1291"/>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145797" y="1704331"/>
              <a:ext cx="59109" cy="50811"/>
            </a:xfrm>
            <a:custGeom>
              <a:avLst/>
              <a:gdLst/>
              <a:ahLst/>
              <a:cxnLst/>
              <a:rect l="l" t="t" r="r" b="b"/>
              <a:pathLst>
                <a:path w="1845" h="1586" extrusionOk="0">
                  <a:moveTo>
                    <a:pt x="1059" y="1"/>
                  </a:moveTo>
                  <a:cubicBezTo>
                    <a:pt x="363" y="1"/>
                    <a:pt x="0" y="833"/>
                    <a:pt x="484" y="1332"/>
                  </a:cubicBezTo>
                  <a:cubicBezTo>
                    <a:pt x="649" y="1507"/>
                    <a:pt x="856" y="1585"/>
                    <a:pt x="1058" y="1585"/>
                  </a:cubicBezTo>
                  <a:cubicBezTo>
                    <a:pt x="1450" y="1585"/>
                    <a:pt x="182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413214" y="1704331"/>
              <a:ext cx="59109" cy="50811"/>
            </a:xfrm>
            <a:custGeom>
              <a:avLst/>
              <a:gdLst/>
              <a:ahLst/>
              <a:cxnLst/>
              <a:rect l="l" t="t" r="r" b="b"/>
              <a:pathLst>
                <a:path w="1845" h="1586" extrusionOk="0">
                  <a:moveTo>
                    <a:pt x="1044" y="1"/>
                  </a:moveTo>
                  <a:cubicBezTo>
                    <a:pt x="348" y="1"/>
                    <a:pt x="0" y="833"/>
                    <a:pt x="484" y="1332"/>
                  </a:cubicBezTo>
                  <a:cubicBezTo>
                    <a:pt x="644" y="1507"/>
                    <a:pt x="847" y="1585"/>
                    <a:pt x="1048" y="1585"/>
                  </a:cubicBezTo>
                  <a:cubicBezTo>
                    <a:pt x="1435" y="1585"/>
                    <a:pt x="1810" y="1291"/>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680150" y="1704331"/>
              <a:ext cx="59109" cy="50811"/>
            </a:xfrm>
            <a:custGeom>
              <a:avLst/>
              <a:gdLst/>
              <a:ahLst/>
              <a:cxnLst/>
              <a:rect l="l" t="t" r="r" b="b"/>
              <a:pathLst>
                <a:path w="1845" h="1586" extrusionOk="0">
                  <a:moveTo>
                    <a:pt x="1059" y="1"/>
                  </a:moveTo>
                  <a:cubicBezTo>
                    <a:pt x="363" y="1"/>
                    <a:pt x="0" y="833"/>
                    <a:pt x="484" y="1332"/>
                  </a:cubicBezTo>
                  <a:cubicBezTo>
                    <a:pt x="649" y="1507"/>
                    <a:pt x="856" y="1585"/>
                    <a:pt x="1058" y="1585"/>
                  </a:cubicBezTo>
                  <a:cubicBezTo>
                    <a:pt x="1450" y="1585"/>
                    <a:pt x="182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947567" y="1704331"/>
              <a:ext cx="59109" cy="50811"/>
            </a:xfrm>
            <a:custGeom>
              <a:avLst/>
              <a:gdLst/>
              <a:ahLst/>
              <a:cxnLst/>
              <a:rect l="l" t="t" r="r" b="b"/>
              <a:pathLst>
                <a:path w="1845" h="1586" extrusionOk="0">
                  <a:moveTo>
                    <a:pt x="1044" y="1"/>
                  </a:moveTo>
                  <a:cubicBezTo>
                    <a:pt x="348" y="1"/>
                    <a:pt x="0" y="833"/>
                    <a:pt x="469" y="1332"/>
                  </a:cubicBezTo>
                  <a:cubicBezTo>
                    <a:pt x="634" y="1507"/>
                    <a:pt x="841" y="1585"/>
                    <a:pt x="1043"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214504" y="1704331"/>
              <a:ext cx="59109" cy="50811"/>
            </a:xfrm>
            <a:custGeom>
              <a:avLst/>
              <a:gdLst/>
              <a:ahLst/>
              <a:cxnLst/>
              <a:rect l="l" t="t" r="r" b="b"/>
              <a:pathLst>
                <a:path w="1845" h="1586" extrusionOk="0">
                  <a:moveTo>
                    <a:pt x="1043" y="1"/>
                  </a:moveTo>
                  <a:cubicBezTo>
                    <a:pt x="363" y="1"/>
                    <a:pt x="0" y="833"/>
                    <a:pt x="484" y="1332"/>
                  </a:cubicBezTo>
                  <a:cubicBezTo>
                    <a:pt x="644" y="1507"/>
                    <a:pt x="847" y="1585"/>
                    <a:pt x="1048" y="1585"/>
                  </a:cubicBezTo>
                  <a:cubicBezTo>
                    <a:pt x="1437" y="1585"/>
                    <a:pt x="1815" y="1291"/>
                    <a:pt x="1845"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481408"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748857" y="1704331"/>
              <a:ext cx="59109" cy="50811"/>
            </a:xfrm>
            <a:custGeom>
              <a:avLst/>
              <a:gdLst/>
              <a:ahLst/>
              <a:cxnLst/>
              <a:rect l="l" t="t" r="r" b="b"/>
              <a:pathLst>
                <a:path w="1845" h="1586" extrusionOk="0">
                  <a:moveTo>
                    <a:pt x="1043" y="1"/>
                  </a:moveTo>
                  <a:cubicBezTo>
                    <a:pt x="348" y="1"/>
                    <a:pt x="0" y="833"/>
                    <a:pt x="484" y="1332"/>
                  </a:cubicBezTo>
                  <a:cubicBezTo>
                    <a:pt x="644" y="1507"/>
                    <a:pt x="847" y="1585"/>
                    <a:pt x="1048" y="1585"/>
                  </a:cubicBezTo>
                  <a:cubicBezTo>
                    <a:pt x="1435" y="1585"/>
                    <a:pt x="1810" y="1291"/>
                    <a:pt x="1830"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8015762"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8283179"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8550628" y="1704331"/>
              <a:ext cx="59109" cy="50811"/>
            </a:xfrm>
            <a:custGeom>
              <a:avLst/>
              <a:gdLst/>
              <a:ahLst/>
              <a:cxnLst/>
              <a:rect l="l" t="t" r="r" b="b"/>
              <a:pathLst>
                <a:path w="1845" h="1586" extrusionOk="0">
                  <a:moveTo>
                    <a:pt x="1043" y="1"/>
                  </a:moveTo>
                  <a:cubicBezTo>
                    <a:pt x="348" y="1"/>
                    <a:pt x="0" y="833"/>
                    <a:pt x="469" y="1332"/>
                  </a:cubicBezTo>
                  <a:cubicBezTo>
                    <a:pt x="634" y="1507"/>
                    <a:pt x="841" y="1585"/>
                    <a:pt x="1043" y="1585"/>
                  </a:cubicBezTo>
                  <a:cubicBezTo>
                    <a:pt x="1435" y="1585"/>
                    <a:pt x="1810" y="1291"/>
                    <a:pt x="1830" y="833"/>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8817532"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9084469"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933" y="1984852"/>
              <a:ext cx="59141" cy="52830"/>
            </a:xfrm>
            <a:custGeom>
              <a:avLst/>
              <a:gdLst/>
              <a:ahLst/>
              <a:cxnLst/>
              <a:rect l="l" t="t" r="r" b="b"/>
              <a:pathLst>
                <a:path w="1846" h="1649" extrusionOk="0">
                  <a:moveTo>
                    <a:pt x="1044" y="0"/>
                  </a:moveTo>
                  <a:cubicBezTo>
                    <a:pt x="1" y="45"/>
                    <a:pt x="1" y="1603"/>
                    <a:pt x="1044" y="1648"/>
                  </a:cubicBezTo>
                  <a:cubicBezTo>
                    <a:pt x="1498" y="1633"/>
                    <a:pt x="1846" y="1270"/>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268870" y="1984852"/>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36287" y="1984852"/>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803223" y="1984852"/>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070160" y="1984852"/>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5"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337577" y="1984852"/>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604513" y="1984852"/>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6"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871930" y="1984852"/>
              <a:ext cx="59141" cy="50427"/>
            </a:xfrm>
            <a:custGeom>
              <a:avLst/>
              <a:gdLst/>
              <a:ahLst/>
              <a:cxnLst/>
              <a:rect l="l" t="t" r="r" b="b"/>
              <a:pathLst>
                <a:path w="1846" h="1574" extrusionOk="0">
                  <a:moveTo>
                    <a:pt x="1044" y="0"/>
                  </a:moveTo>
                  <a:cubicBezTo>
                    <a:pt x="349" y="0"/>
                    <a:pt x="1" y="832"/>
                    <a:pt x="469" y="1331"/>
                  </a:cubicBezTo>
                  <a:cubicBezTo>
                    <a:pt x="632" y="1498"/>
                    <a:pt x="835" y="1574"/>
                    <a:pt x="1035" y="1574"/>
                  </a:cubicBezTo>
                  <a:cubicBezTo>
                    <a:pt x="1430" y="1574"/>
                    <a:pt x="1810" y="1279"/>
                    <a:pt x="1830"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138867" y="1984852"/>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405803" y="1984852"/>
              <a:ext cx="59622" cy="50427"/>
            </a:xfrm>
            <a:custGeom>
              <a:avLst/>
              <a:gdLst/>
              <a:ahLst/>
              <a:cxnLst/>
              <a:rect l="l" t="t" r="r" b="b"/>
              <a:pathLst>
                <a:path w="1861" h="1574" extrusionOk="0">
                  <a:moveTo>
                    <a:pt x="1059" y="0"/>
                  </a:moveTo>
                  <a:cubicBezTo>
                    <a:pt x="363" y="0"/>
                    <a:pt x="1" y="832"/>
                    <a:pt x="484" y="1331"/>
                  </a:cubicBezTo>
                  <a:cubicBezTo>
                    <a:pt x="647" y="1498"/>
                    <a:pt x="850" y="1574"/>
                    <a:pt x="1050" y="1574"/>
                  </a:cubicBezTo>
                  <a:cubicBezTo>
                    <a:pt x="1445" y="1574"/>
                    <a:pt x="1825" y="1279"/>
                    <a:pt x="1845"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673220" y="1984852"/>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940157" y="1984852"/>
              <a:ext cx="59141" cy="50427"/>
            </a:xfrm>
            <a:custGeom>
              <a:avLst/>
              <a:gdLst/>
              <a:ahLst/>
              <a:cxnLst/>
              <a:rect l="l" t="t" r="r" b="b"/>
              <a:pathLst>
                <a:path w="1846" h="1574" extrusionOk="0">
                  <a:moveTo>
                    <a:pt x="1059" y="0"/>
                  </a:moveTo>
                  <a:cubicBezTo>
                    <a:pt x="363" y="0"/>
                    <a:pt x="1"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207574" y="1984852"/>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474510" y="1984852"/>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741927" y="1984852"/>
              <a:ext cx="59141" cy="50427"/>
            </a:xfrm>
            <a:custGeom>
              <a:avLst/>
              <a:gdLst/>
              <a:ahLst/>
              <a:cxnLst/>
              <a:rect l="l" t="t" r="r" b="b"/>
              <a:pathLst>
                <a:path w="1846" h="1574" extrusionOk="0">
                  <a:moveTo>
                    <a:pt x="1044" y="0"/>
                  </a:moveTo>
                  <a:cubicBezTo>
                    <a:pt x="348" y="0"/>
                    <a:pt x="1"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008864"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275800" y="1984852"/>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43217"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810153" y="1984852"/>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077570"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344507" y="1984852"/>
              <a:ext cx="59141" cy="50427"/>
            </a:xfrm>
            <a:custGeom>
              <a:avLst/>
              <a:gdLst/>
              <a:ahLst/>
              <a:cxnLst/>
              <a:rect l="l" t="t" r="r" b="b"/>
              <a:pathLst>
                <a:path w="1846" h="1574" extrusionOk="0">
                  <a:moveTo>
                    <a:pt x="1059" y="0"/>
                  </a:moveTo>
                  <a:cubicBezTo>
                    <a:pt x="363" y="0"/>
                    <a:pt x="0" y="832"/>
                    <a:pt x="484" y="1331"/>
                  </a:cubicBezTo>
                  <a:cubicBezTo>
                    <a:pt x="642" y="1498"/>
                    <a:pt x="842" y="1574"/>
                    <a:pt x="1040" y="1574"/>
                  </a:cubicBezTo>
                  <a:cubicBezTo>
                    <a:pt x="1431" y="1574"/>
                    <a:pt x="181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611924"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5878860" y="1984852"/>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145797" y="1984852"/>
              <a:ext cx="59109" cy="50427"/>
            </a:xfrm>
            <a:custGeom>
              <a:avLst/>
              <a:gdLst/>
              <a:ahLst/>
              <a:cxnLst/>
              <a:rect l="l" t="t" r="r" b="b"/>
              <a:pathLst>
                <a:path w="1845"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413214" y="1984852"/>
              <a:ext cx="59109" cy="50427"/>
            </a:xfrm>
            <a:custGeom>
              <a:avLst/>
              <a:gdLst/>
              <a:ahLst/>
              <a:cxnLst/>
              <a:rect l="l" t="t" r="r" b="b"/>
              <a:pathLst>
                <a:path w="1845"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680150" y="1984852"/>
              <a:ext cx="59109" cy="50427"/>
            </a:xfrm>
            <a:custGeom>
              <a:avLst/>
              <a:gdLst/>
              <a:ahLst/>
              <a:cxnLst/>
              <a:rect l="l" t="t" r="r" b="b"/>
              <a:pathLst>
                <a:path w="1845" h="1574" extrusionOk="0">
                  <a:moveTo>
                    <a:pt x="1059" y="0"/>
                  </a:moveTo>
                  <a:cubicBezTo>
                    <a:pt x="363" y="0"/>
                    <a:pt x="0" y="832"/>
                    <a:pt x="484" y="1331"/>
                  </a:cubicBezTo>
                  <a:cubicBezTo>
                    <a:pt x="646"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947567" y="1984852"/>
              <a:ext cx="59109" cy="50427"/>
            </a:xfrm>
            <a:custGeom>
              <a:avLst/>
              <a:gdLst/>
              <a:ahLst/>
              <a:cxnLst/>
              <a:rect l="l" t="t" r="r" b="b"/>
              <a:pathLst>
                <a:path w="1845" h="1574" extrusionOk="0">
                  <a:moveTo>
                    <a:pt x="1044" y="0"/>
                  </a:moveTo>
                  <a:cubicBezTo>
                    <a:pt x="348" y="0"/>
                    <a:pt x="0" y="832"/>
                    <a:pt x="469" y="1331"/>
                  </a:cubicBezTo>
                  <a:cubicBezTo>
                    <a:pt x="631" y="1498"/>
                    <a:pt x="835" y="1574"/>
                    <a:pt x="1035" y="1574"/>
                  </a:cubicBezTo>
                  <a:cubicBezTo>
                    <a:pt x="1429"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214504" y="1984852"/>
              <a:ext cx="59109" cy="50427"/>
            </a:xfrm>
            <a:custGeom>
              <a:avLst/>
              <a:gdLst/>
              <a:ahLst/>
              <a:cxnLst/>
              <a:rect l="l" t="t" r="r" b="b"/>
              <a:pathLst>
                <a:path w="1845" h="1574" extrusionOk="0">
                  <a:moveTo>
                    <a:pt x="1043" y="0"/>
                  </a:moveTo>
                  <a:cubicBezTo>
                    <a:pt x="363" y="0"/>
                    <a:pt x="0" y="832"/>
                    <a:pt x="484" y="1331"/>
                  </a:cubicBezTo>
                  <a:cubicBezTo>
                    <a:pt x="641" y="1498"/>
                    <a:pt x="841" y="1574"/>
                    <a:pt x="1039" y="1574"/>
                  </a:cubicBezTo>
                  <a:cubicBezTo>
                    <a:pt x="1431" y="1574"/>
                    <a:pt x="1815" y="1279"/>
                    <a:pt x="1845"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481408" y="1984852"/>
              <a:ext cx="59622" cy="50427"/>
            </a:xfrm>
            <a:custGeom>
              <a:avLst/>
              <a:gdLst/>
              <a:ahLst/>
              <a:cxnLst/>
              <a:rect l="l" t="t" r="r" b="b"/>
              <a:pathLst>
                <a:path w="1861" h="1574" extrusionOk="0">
                  <a:moveTo>
                    <a:pt x="1059" y="0"/>
                  </a:moveTo>
                  <a:cubicBezTo>
                    <a:pt x="364" y="0"/>
                    <a:pt x="1" y="832"/>
                    <a:pt x="485" y="1331"/>
                  </a:cubicBezTo>
                  <a:cubicBezTo>
                    <a:pt x="647" y="1498"/>
                    <a:pt x="851" y="1574"/>
                    <a:pt x="1051" y="1574"/>
                  </a:cubicBezTo>
                  <a:cubicBezTo>
                    <a:pt x="1445" y="1574"/>
                    <a:pt x="1826" y="1279"/>
                    <a:pt x="1846"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748857" y="1984852"/>
              <a:ext cx="59109" cy="50427"/>
            </a:xfrm>
            <a:custGeom>
              <a:avLst/>
              <a:gdLst/>
              <a:ahLst/>
              <a:cxnLst/>
              <a:rect l="l" t="t" r="r" b="b"/>
              <a:pathLst>
                <a:path w="1845" h="1574" extrusionOk="0">
                  <a:moveTo>
                    <a:pt x="1043" y="0"/>
                  </a:moveTo>
                  <a:cubicBezTo>
                    <a:pt x="348" y="0"/>
                    <a:pt x="0" y="832"/>
                    <a:pt x="484" y="1331"/>
                  </a:cubicBezTo>
                  <a:cubicBezTo>
                    <a:pt x="641" y="1498"/>
                    <a:pt x="841" y="1574"/>
                    <a:pt x="1039" y="1574"/>
                  </a:cubicBezTo>
                  <a:cubicBezTo>
                    <a:pt x="1429" y="1574"/>
                    <a:pt x="1810" y="1279"/>
                    <a:pt x="1830"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015762" y="1984852"/>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283179" y="1984852"/>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550628" y="1984852"/>
              <a:ext cx="59109" cy="50427"/>
            </a:xfrm>
            <a:custGeom>
              <a:avLst/>
              <a:gdLst/>
              <a:ahLst/>
              <a:cxnLst/>
              <a:rect l="l" t="t" r="r" b="b"/>
              <a:pathLst>
                <a:path w="1845" h="1574" extrusionOk="0">
                  <a:moveTo>
                    <a:pt x="1043" y="0"/>
                  </a:moveTo>
                  <a:cubicBezTo>
                    <a:pt x="348" y="0"/>
                    <a:pt x="0" y="832"/>
                    <a:pt x="469" y="1331"/>
                  </a:cubicBezTo>
                  <a:cubicBezTo>
                    <a:pt x="631" y="1498"/>
                    <a:pt x="835" y="1574"/>
                    <a:pt x="1034" y="1574"/>
                  </a:cubicBezTo>
                  <a:cubicBezTo>
                    <a:pt x="1429" y="1574"/>
                    <a:pt x="1810" y="1279"/>
                    <a:pt x="1830" y="817"/>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817532" y="1984852"/>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9084469" y="1984852"/>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1" y="2264859"/>
              <a:ext cx="61063" cy="52830"/>
            </a:xfrm>
            <a:custGeom>
              <a:avLst/>
              <a:gdLst/>
              <a:ahLst/>
              <a:cxnLst/>
              <a:rect l="l" t="t" r="r" b="b"/>
              <a:pathLst>
                <a:path w="1906" h="1649" extrusionOk="0">
                  <a:moveTo>
                    <a:pt x="1104" y="0"/>
                  </a:moveTo>
                  <a:cubicBezTo>
                    <a:pt x="0" y="0"/>
                    <a:pt x="0" y="1648"/>
                    <a:pt x="1104" y="1648"/>
                  </a:cubicBezTo>
                  <a:cubicBezTo>
                    <a:pt x="1558" y="1648"/>
                    <a:pt x="1906" y="1270"/>
                    <a:pt x="1891" y="832"/>
                  </a:cubicBezTo>
                  <a:cubicBezTo>
                    <a:pt x="1906" y="378"/>
                    <a:pt x="1558" y="15"/>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68870" y="2264859"/>
              <a:ext cx="59141" cy="50940"/>
            </a:xfrm>
            <a:custGeom>
              <a:avLst/>
              <a:gdLst/>
              <a:ahLst/>
              <a:cxnLst/>
              <a:rect l="l" t="t" r="r" b="b"/>
              <a:pathLst>
                <a:path w="1846" h="1590" extrusionOk="0">
                  <a:moveTo>
                    <a:pt x="1059" y="0"/>
                  </a:moveTo>
                  <a:cubicBezTo>
                    <a:pt x="364" y="0"/>
                    <a:pt x="1" y="832"/>
                    <a:pt x="485" y="1346"/>
                  </a:cubicBezTo>
                  <a:cubicBezTo>
                    <a:pt x="647" y="1514"/>
                    <a:pt x="851" y="1589"/>
                    <a:pt x="1050" y="1589"/>
                  </a:cubicBezTo>
                  <a:cubicBezTo>
                    <a:pt x="1445" y="1589"/>
                    <a:pt x="1826" y="1294"/>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36287" y="2264859"/>
              <a:ext cx="59141" cy="50940"/>
            </a:xfrm>
            <a:custGeom>
              <a:avLst/>
              <a:gdLst/>
              <a:ahLst/>
              <a:cxnLst/>
              <a:rect l="l" t="t" r="r" b="b"/>
              <a:pathLst>
                <a:path w="1846" h="1590" extrusionOk="0">
                  <a:moveTo>
                    <a:pt x="1044" y="0"/>
                  </a:moveTo>
                  <a:cubicBezTo>
                    <a:pt x="349" y="0"/>
                    <a:pt x="1" y="832"/>
                    <a:pt x="470" y="1346"/>
                  </a:cubicBezTo>
                  <a:cubicBezTo>
                    <a:pt x="632" y="1514"/>
                    <a:pt x="836" y="1589"/>
                    <a:pt x="1035" y="1589"/>
                  </a:cubicBezTo>
                  <a:cubicBezTo>
                    <a:pt x="1430" y="1589"/>
                    <a:pt x="1811" y="1294"/>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03223" y="2264859"/>
              <a:ext cx="59141" cy="50779"/>
            </a:xfrm>
            <a:custGeom>
              <a:avLst/>
              <a:gdLst/>
              <a:ahLst/>
              <a:cxnLst/>
              <a:rect l="l" t="t" r="r" b="b"/>
              <a:pathLst>
                <a:path w="1846" h="1585" extrusionOk="0">
                  <a:moveTo>
                    <a:pt x="1044" y="0"/>
                  </a:moveTo>
                  <a:cubicBezTo>
                    <a:pt x="349" y="0"/>
                    <a:pt x="1" y="832"/>
                    <a:pt x="485" y="1331"/>
                  </a:cubicBezTo>
                  <a:cubicBezTo>
                    <a:pt x="644" y="1506"/>
                    <a:pt x="848" y="1585"/>
                    <a:pt x="1048" y="1585"/>
                  </a:cubicBezTo>
                  <a:cubicBezTo>
                    <a:pt x="1436" y="1585"/>
                    <a:pt x="1811" y="1290"/>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070160" y="2264859"/>
              <a:ext cx="59622" cy="50940"/>
            </a:xfrm>
            <a:custGeom>
              <a:avLst/>
              <a:gdLst/>
              <a:ahLst/>
              <a:cxnLst/>
              <a:rect l="l" t="t" r="r" b="b"/>
              <a:pathLst>
                <a:path w="1861" h="1590" extrusionOk="0">
                  <a:moveTo>
                    <a:pt x="1059" y="0"/>
                  </a:moveTo>
                  <a:cubicBezTo>
                    <a:pt x="364" y="0"/>
                    <a:pt x="1" y="832"/>
                    <a:pt x="485" y="1346"/>
                  </a:cubicBezTo>
                  <a:cubicBezTo>
                    <a:pt x="647" y="1514"/>
                    <a:pt x="851" y="1589"/>
                    <a:pt x="1050" y="1589"/>
                  </a:cubicBezTo>
                  <a:cubicBezTo>
                    <a:pt x="1445" y="1589"/>
                    <a:pt x="1825" y="1294"/>
                    <a:pt x="1846"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337577" y="2264859"/>
              <a:ext cx="59141" cy="50940"/>
            </a:xfrm>
            <a:custGeom>
              <a:avLst/>
              <a:gdLst/>
              <a:ahLst/>
              <a:cxnLst/>
              <a:rect l="l" t="t" r="r" b="b"/>
              <a:pathLst>
                <a:path w="1846" h="1590" extrusionOk="0">
                  <a:moveTo>
                    <a:pt x="1044" y="0"/>
                  </a:moveTo>
                  <a:cubicBezTo>
                    <a:pt x="349" y="0"/>
                    <a:pt x="1" y="832"/>
                    <a:pt x="485" y="1346"/>
                  </a:cubicBezTo>
                  <a:cubicBezTo>
                    <a:pt x="642" y="1514"/>
                    <a:pt x="842" y="1589"/>
                    <a:pt x="1040" y="1589"/>
                  </a:cubicBezTo>
                  <a:cubicBezTo>
                    <a:pt x="1430" y="1589"/>
                    <a:pt x="1810" y="1294"/>
                    <a:pt x="1830"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604513" y="2264859"/>
              <a:ext cx="59141" cy="50779"/>
            </a:xfrm>
            <a:custGeom>
              <a:avLst/>
              <a:gdLst/>
              <a:ahLst/>
              <a:cxnLst/>
              <a:rect l="l" t="t" r="r" b="b"/>
              <a:pathLst>
                <a:path w="1846" h="1585" extrusionOk="0">
                  <a:moveTo>
                    <a:pt x="1044" y="0"/>
                  </a:moveTo>
                  <a:cubicBezTo>
                    <a:pt x="364" y="0"/>
                    <a:pt x="1" y="832"/>
                    <a:pt x="485" y="1331"/>
                  </a:cubicBezTo>
                  <a:cubicBezTo>
                    <a:pt x="644" y="1506"/>
                    <a:pt x="848" y="1585"/>
                    <a:pt x="1049" y="1585"/>
                  </a:cubicBezTo>
                  <a:cubicBezTo>
                    <a:pt x="1437" y="1585"/>
                    <a:pt x="1816" y="1290"/>
                    <a:pt x="1846"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71930" y="2264859"/>
              <a:ext cx="59141" cy="50940"/>
            </a:xfrm>
            <a:custGeom>
              <a:avLst/>
              <a:gdLst/>
              <a:ahLst/>
              <a:cxnLst/>
              <a:rect l="l" t="t" r="r" b="b"/>
              <a:pathLst>
                <a:path w="1846" h="1590" extrusionOk="0">
                  <a:moveTo>
                    <a:pt x="1044" y="0"/>
                  </a:moveTo>
                  <a:cubicBezTo>
                    <a:pt x="349" y="0"/>
                    <a:pt x="1" y="832"/>
                    <a:pt x="469" y="1346"/>
                  </a:cubicBezTo>
                  <a:cubicBezTo>
                    <a:pt x="632" y="1514"/>
                    <a:pt x="835" y="1589"/>
                    <a:pt x="1035" y="1589"/>
                  </a:cubicBezTo>
                  <a:cubicBezTo>
                    <a:pt x="1430" y="1589"/>
                    <a:pt x="1810" y="1294"/>
                    <a:pt x="1830"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138867" y="2264859"/>
              <a:ext cx="59141" cy="50940"/>
            </a:xfrm>
            <a:custGeom>
              <a:avLst/>
              <a:gdLst/>
              <a:ahLst/>
              <a:cxnLst/>
              <a:rect l="l" t="t" r="r" b="b"/>
              <a:pathLst>
                <a:path w="1846" h="1590" extrusionOk="0">
                  <a:moveTo>
                    <a:pt x="1044" y="0"/>
                  </a:moveTo>
                  <a:cubicBezTo>
                    <a:pt x="364" y="0"/>
                    <a:pt x="1" y="832"/>
                    <a:pt x="485" y="1346"/>
                  </a:cubicBezTo>
                  <a:cubicBezTo>
                    <a:pt x="642" y="1514"/>
                    <a:pt x="842" y="1589"/>
                    <a:pt x="1040" y="1589"/>
                  </a:cubicBezTo>
                  <a:cubicBezTo>
                    <a:pt x="1432" y="1589"/>
                    <a:pt x="1815" y="1294"/>
                    <a:pt x="1845"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405803" y="2264859"/>
              <a:ext cx="59622" cy="50779"/>
            </a:xfrm>
            <a:custGeom>
              <a:avLst/>
              <a:gdLst/>
              <a:ahLst/>
              <a:cxnLst/>
              <a:rect l="l" t="t" r="r" b="b"/>
              <a:pathLst>
                <a:path w="1861" h="1585" extrusionOk="0">
                  <a:moveTo>
                    <a:pt x="1059" y="0"/>
                  </a:moveTo>
                  <a:cubicBezTo>
                    <a:pt x="363" y="0"/>
                    <a:pt x="1" y="832"/>
                    <a:pt x="484" y="1331"/>
                  </a:cubicBezTo>
                  <a:cubicBezTo>
                    <a:pt x="649" y="1506"/>
                    <a:pt x="856" y="1585"/>
                    <a:pt x="1059" y="1585"/>
                  </a:cubicBezTo>
                  <a:cubicBezTo>
                    <a:pt x="1451" y="1585"/>
                    <a:pt x="1825" y="1290"/>
                    <a:pt x="1845"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673220" y="2264859"/>
              <a:ext cx="59141" cy="50940"/>
            </a:xfrm>
            <a:custGeom>
              <a:avLst/>
              <a:gdLst/>
              <a:ahLst/>
              <a:cxnLst/>
              <a:rect l="l" t="t" r="r" b="b"/>
              <a:pathLst>
                <a:path w="1846" h="1590" extrusionOk="0">
                  <a:moveTo>
                    <a:pt x="1044" y="0"/>
                  </a:moveTo>
                  <a:cubicBezTo>
                    <a:pt x="348" y="0"/>
                    <a:pt x="1" y="832"/>
                    <a:pt x="484" y="1346"/>
                  </a:cubicBezTo>
                  <a:cubicBezTo>
                    <a:pt x="642" y="1514"/>
                    <a:pt x="842" y="1589"/>
                    <a:pt x="1039" y="1589"/>
                  </a:cubicBezTo>
                  <a:cubicBezTo>
                    <a:pt x="1430" y="1589"/>
                    <a:pt x="1810" y="1294"/>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2940157" y="2264859"/>
              <a:ext cx="59141" cy="50779"/>
            </a:xfrm>
            <a:custGeom>
              <a:avLst/>
              <a:gdLst/>
              <a:ahLst/>
              <a:cxnLst/>
              <a:rect l="l" t="t" r="r" b="b"/>
              <a:pathLst>
                <a:path w="1846" h="1585" extrusionOk="0">
                  <a:moveTo>
                    <a:pt x="1059" y="0"/>
                  </a:moveTo>
                  <a:cubicBezTo>
                    <a:pt x="363" y="0"/>
                    <a:pt x="1" y="832"/>
                    <a:pt x="484" y="1331"/>
                  </a:cubicBezTo>
                  <a:cubicBezTo>
                    <a:pt x="649" y="1506"/>
                    <a:pt x="856" y="1585"/>
                    <a:pt x="1059" y="1585"/>
                  </a:cubicBezTo>
                  <a:cubicBezTo>
                    <a:pt x="1451" y="1585"/>
                    <a:pt x="1825" y="1290"/>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207574" y="2264859"/>
              <a:ext cx="59141" cy="50940"/>
            </a:xfrm>
            <a:custGeom>
              <a:avLst/>
              <a:gdLst/>
              <a:ahLst/>
              <a:cxnLst/>
              <a:rect l="l" t="t" r="r" b="b"/>
              <a:pathLst>
                <a:path w="1846" h="1590" extrusionOk="0">
                  <a:moveTo>
                    <a:pt x="1044" y="0"/>
                  </a:moveTo>
                  <a:cubicBezTo>
                    <a:pt x="348" y="0"/>
                    <a:pt x="1" y="832"/>
                    <a:pt x="484" y="1346"/>
                  </a:cubicBezTo>
                  <a:cubicBezTo>
                    <a:pt x="642" y="1514"/>
                    <a:pt x="842" y="1589"/>
                    <a:pt x="1039" y="1589"/>
                  </a:cubicBezTo>
                  <a:cubicBezTo>
                    <a:pt x="1430" y="1589"/>
                    <a:pt x="1810" y="1294"/>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474510" y="2264859"/>
              <a:ext cx="59141" cy="50940"/>
            </a:xfrm>
            <a:custGeom>
              <a:avLst/>
              <a:gdLst/>
              <a:ahLst/>
              <a:cxnLst/>
              <a:rect l="l" t="t" r="r" b="b"/>
              <a:pathLst>
                <a:path w="1846" h="1590" extrusionOk="0">
                  <a:moveTo>
                    <a:pt x="1059" y="0"/>
                  </a:moveTo>
                  <a:cubicBezTo>
                    <a:pt x="363" y="0"/>
                    <a:pt x="0" y="832"/>
                    <a:pt x="484" y="1346"/>
                  </a:cubicBezTo>
                  <a:cubicBezTo>
                    <a:pt x="647" y="1514"/>
                    <a:pt x="850" y="1589"/>
                    <a:pt x="1050" y="1589"/>
                  </a:cubicBezTo>
                  <a:cubicBezTo>
                    <a:pt x="1445" y="1589"/>
                    <a:pt x="1825" y="1294"/>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3741927" y="2264859"/>
              <a:ext cx="59141" cy="50779"/>
            </a:xfrm>
            <a:custGeom>
              <a:avLst/>
              <a:gdLst/>
              <a:ahLst/>
              <a:cxnLst/>
              <a:rect l="l" t="t" r="r" b="b"/>
              <a:pathLst>
                <a:path w="1846" h="1585" extrusionOk="0">
                  <a:moveTo>
                    <a:pt x="1044" y="0"/>
                  </a:moveTo>
                  <a:cubicBezTo>
                    <a:pt x="348" y="0"/>
                    <a:pt x="1" y="832"/>
                    <a:pt x="469" y="1331"/>
                  </a:cubicBezTo>
                  <a:cubicBezTo>
                    <a:pt x="634" y="1506"/>
                    <a:pt x="841" y="1585"/>
                    <a:pt x="1044" y="1585"/>
                  </a:cubicBezTo>
                  <a:cubicBezTo>
                    <a:pt x="1435" y="1585"/>
                    <a:pt x="1810" y="1290"/>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008864" y="2264859"/>
              <a:ext cx="59141" cy="50940"/>
            </a:xfrm>
            <a:custGeom>
              <a:avLst/>
              <a:gdLst/>
              <a:ahLst/>
              <a:cxnLst/>
              <a:rect l="l" t="t" r="r" b="b"/>
              <a:pathLst>
                <a:path w="1846" h="1590" extrusionOk="0">
                  <a:moveTo>
                    <a:pt x="1044" y="0"/>
                  </a:moveTo>
                  <a:cubicBezTo>
                    <a:pt x="348" y="0"/>
                    <a:pt x="0" y="832"/>
                    <a:pt x="469" y="1346"/>
                  </a:cubicBezTo>
                  <a:cubicBezTo>
                    <a:pt x="632" y="1514"/>
                    <a:pt x="835" y="1589"/>
                    <a:pt x="1035" y="1589"/>
                  </a:cubicBezTo>
                  <a:cubicBezTo>
                    <a:pt x="1430"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275800" y="2264859"/>
              <a:ext cx="59622" cy="50940"/>
            </a:xfrm>
            <a:custGeom>
              <a:avLst/>
              <a:gdLst/>
              <a:ahLst/>
              <a:cxnLst/>
              <a:rect l="l" t="t" r="r" b="b"/>
              <a:pathLst>
                <a:path w="1861" h="1590" extrusionOk="0">
                  <a:moveTo>
                    <a:pt x="1059" y="0"/>
                  </a:moveTo>
                  <a:cubicBezTo>
                    <a:pt x="363" y="0"/>
                    <a:pt x="0" y="832"/>
                    <a:pt x="484" y="1346"/>
                  </a:cubicBezTo>
                  <a:cubicBezTo>
                    <a:pt x="647" y="1514"/>
                    <a:pt x="850" y="1589"/>
                    <a:pt x="1050" y="1589"/>
                  </a:cubicBezTo>
                  <a:cubicBezTo>
                    <a:pt x="1445" y="1589"/>
                    <a:pt x="1825" y="1294"/>
                    <a:pt x="1845" y="832"/>
                  </a:cubicBezTo>
                  <a:cubicBezTo>
                    <a:pt x="1860"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543217" y="2264859"/>
              <a:ext cx="59141" cy="50779"/>
            </a:xfrm>
            <a:custGeom>
              <a:avLst/>
              <a:gdLst/>
              <a:ahLst/>
              <a:cxnLst/>
              <a:rect l="l" t="t" r="r" b="b"/>
              <a:pathLst>
                <a:path w="1846" h="1585" extrusionOk="0">
                  <a:moveTo>
                    <a:pt x="1044" y="0"/>
                  </a:moveTo>
                  <a:cubicBezTo>
                    <a:pt x="348" y="0"/>
                    <a:pt x="0" y="832"/>
                    <a:pt x="469" y="1331"/>
                  </a:cubicBezTo>
                  <a:cubicBezTo>
                    <a:pt x="634" y="1506"/>
                    <a:pt x="841" y="1585"/>
                    <a:pt x="1044" y="1585"/>
                  </a:cubicBezTo>
                  <a:cubicBezTo>
                    <a:pt x="1435" y="1585"/>
                    <a:pt x="1810" y="1290"/>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810153" y="2264859"/>
              <a:ext cx="59141" cy="50940"/>
            </a:xfrm>
            <a:custGeom>
              <a:avLst/>
              <a:gdLst/>
              <a:ahLst/>
              <a:cxnLst/>
              <a:rect l="l" t="t" r="r" b="b"/>
              <a:pathLst>
                <a:path w="1846" h="1590" extrusionOk="0">
                  <a:moveTo>
                    <a:pt x="1059" y="0"/>
                  </a:moveTo>
                  <a:cubicBezTo>
                    <a:pt x="363" y="0"/>
                    <a:pt x="0" y="832"/>
                    <a:pt x="484" y="1346"/>
                  </a:cubicBezTo>
                  <a:cubicBezTo>
                    <a:pt x="647" y="1514"/>
                    <a:pt x="850" y="1589"/>
                    <a:pt x="1050" y="1589"/>
                  </a:cubicBezTo>
                  <a:cubicBezTo>
                    <a:pt x="1445" y="1589"/>
                    <a:pt x="1825" y="1294"/>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5077570" y="2264859"/>
              <a:ext cx="59141" cy="50940"/>
            </a:xfrm>
            <a:custGeom>
              <a:avLst/>
              <a:gdLst/>
              <a:ahLst/>
              <a:cxnLst/>
              <a:rect l="l" t="t" r="r" b="b"/>
              <a:pathLst>
                <a:path w="1846" h="1590" extrusionOk="0">
                  <a:moveTo>
                    <a:pt x="1044" y="0"/>
                  </a:moveTo>
                  <a:cubicBezTo>
                    <a:pt x="348" y="0"/>
                    <a:pt x="0" y="832"/>
                    <a:pt x="469" y="1346"/>
                  </a:cubicBezTo>
                  <a:cubicBezTo>
                    <a:pt x="632" y="1514"/>
                    <a:pt x="835" y="1589"/>
                    <a:pt x="1035" y="1589"/>
                  </a:cubicBezTo>
                  <a:cubicBezTo>
                    <a:pt x="1430"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5344507" y="2264859"/>
              <a:ext cx="59141" cy="50779"/>
            </a:xfrm>
            <a:custGeom>
              <a:avLst/>
              <a:gdLst/>
              <a:ahLst/>
              <a:cxnLst/>
              <a:rect l="l" t="t" r="r" b="b"/>
              <a:pathLst>
                <a:path w="1846" h="1585" extrusionOk="0">
                  <a:moveTo>
                    <a:pt x="1059" y="0"/>
                  </a:moveTo>
                  <a:cubicBezTo>
                    <a:pt x="363" y="0"/>
                    <a:pt x="0" y="832"/>
                    <a:pt x="484" y="1331"/>
                  </a:cubicBezTo>
                  <a:cubicBezTo>
                    <a:pt x="644" y="1506"/>
                    <a:pt x="848" y="1585"/>
                    <a:pt x="1048" y="1585"/>
                  </a:cubicBezTo>
                  <a:cubicBezTo>
                    <a:pt x="1437" y="1585"/>
                    <a:pt x="1815" y="1290"/>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611924" y="2264859"/>
              <a:ext cx="59141" cy="50940"/>
            </a:xfrm>
            <a:custGeom>
              <a:avLst/>
              <a:gdLst/>
              <a:ahLst/>
              <a:cxnLst/>
              <a:rect l="l" t="t" r="r" b="b"/>
              <a:pathLst>
                <a:path w="1846" h="1590" extrusionOk="0">
                  <a:moveTo>
                    <a:pt x="1044" y="0"/>
                  </a:moveTo>
                  <a:cubicBezTo>
                    <a:pt x="348" y="0"/>
                    <a:pt x="0" y="832"/>
                    <a:pt x="469" y="1346"/>
                  </a:cubicBezTo>
                  <a:cubicBezTo>
                    <a:pt x="632" y="1514"/>
                    <a:pt x="835" y="1589"/>
                    <a:pt x="1035" y="1589"/>
                  </a:cubicBezTo>
                  <a:cubicBezTo>
                    <a:pt x="1430"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878860" y="2264859"/>
              <a:ext cx="59141" cy="50940"/>
            </a:xfrm>
            <a:custGeom>
              <a:avLst/>
              <a:gdLst/>
              <a:ahLst/>
              <a:cxnLst/>
              <a:rect l="l" t="t" r="r" b="b"/>
              <a:pathLst>
                <a:path w="1846" h="1590" extrusionOk="0">
                  <a:moveTo>
                    <a:pt x="1044" y="0"/>
                  </a:moveTo>
                  <a:cubicBezTo>
                    <a:pt x="348" y="0"/>
                    <a:pt x="0" y="832"/>
                    <a:pt x="484" y="1346"/>
                  </a:cubicBezTo>
                  <a:cubicBezTo>
                    <a:pt x="642" y="1514"/>
                    <a:pt x="842" y="1589"/>
                    <a:pt x="1039" y="1589"/>
                  </a:cubicBezTo>
                  <a:cubicBezTo>
                    <a:pt x="1430" y="1589"/>
                    <a:pt x="1810" y="1294"/>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145797" y="2264859"/>
              <a:ext cx="59109" cy="50779"/>
            </a:xfrm>
            <a:custGeom>
              <a:avLst/>
              <a:gdLst/>
              <a:ahLst/>
              <a:cxnLst/>
              <a:rect l="l" t="t" r="r" b="b"/>
              <a:pathLst>
                <a:path w="1845" h="1585" extrusionOk="0">
                  <a:moveTo>
                    <a:pt x="1059" y="0"/>
                  </a:moveTo>
                  <a:cubicBezTo>
                    <a:pt x="363" y="0"/>
                    <a:pt x="0" y="832"/>
                    <a:pt x="484" y="1331"/>
                  </a:cubicBezTo>
                  <a:cubicBezTo>
                    <a:pt x="649" y="1506"/>
                    <a:pt x="856" y="1585"/>
                    <a:pt x="1058" y="1585"/>
                  </a:cubicBezTo>
                  <a:cubicBezTo>
                    <a:pt x="1450" y="1585"/>
                    <a:pt x="1825" y="1290"/>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413214" y="2264859"/>
              <a:ext cx="59109" cy="50940"/>
            </a:xfrm>
            <a:custGeom>
              <a:avLst/>
              <a:gdLst/>
              <a:ahLst/>
              <a:cxnLst/>
              <a:rect l="l" t="t" r="r" b="b"/>
              <a:pathLst>
                <a:path w="1845" h="1590" extrusionOk="0">
                  <a:moveTo>
                    <a:pt x="1044" y="0"/>
                  </a:moveTo>
                  <a:cubicBezTo>
                    <a:pt x="348" y="0"/>
                    <a:pt x="0" y="832"/>
                    <a:pt x="484" y="1346"/>
                  </a:cubicBezTo>
                  <a:cubicBezTo>
                    <a:pt x="642" y="1514"/>
                    <a:pt x="842" y="1589"/>
                    <a:pt x="1039" y="1589"/>
                  </a:cubicBezTo>
                  <a:cubicBezTo>
                    <a:pt x="1430" y="1589"/>
                    <a:pt x="1810" y="1294"/>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680150" y="2264859"/>
              <a:ext cx="59109" cy="50779"/>
            </a:xfrm>
            <a:custGeom>
              <a:avLst/>
              <a:gdLst/>
              <a:ahLst/>
              <a:cxnLst/>
              <a:rect l="l" t="t" r="r" b="b"/>
              <a:pathLst>
                <a:path w="1845" h="1585" extrusionOk="0">
                  <a:moveTo>
                    <a:pt x="1059" y="0"/>
                  </a:moveTo>
                  <a:cubicBezTo>
                    <a:pt x="363" y="0"/>
                    <a:pt x="0" y="832"/>
                    <a:pt x="484" y="1331"/>
                  </a:cubicBezTo>
                  <a:cubicBezTo>
                    <a:pt x="649" y="1506"/>
                    <a:pt x="856" y="1585"/>
                    <a:pt x="1058" y="1585"/>
                  </a:cubicBezTo>
                  <a:cubicBezTo>
                    <a:pt x="1450" y="1585"/>
                    <a:pt x="1825" y="1290"/>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947567" y="2264859"/>
              <a:ext cx="59109" cy="50940"/>
            </a:xfrm>
            <a:custGeom>
              <a:avLst/>
              <a:gdLst/>
              <a:ahLst/>
              <a:cxnLst/>
              <a:rect l="l" t="t" r="r" b="b"/>
              <a:pathLst>
                <a:path w="1845" h="1590" extrusionOk="0">
                  <a:moveTo>
                    <a:pt x="1044" y="0"/>
                  </a:moveTo>
                  <a:cubicBezTo>
                    <a:pt x="348" y="0"/>
                    <a:pt x="0" y="832"/>
                    <a:pt x="469" y="1346"/>
                  </a:cubicBezTo>
                  <a:cubicBezTo>
                    <a:pt x="631" y="1514"/>
                    <a:pt x="835" y="1589"/>
                    <a:pt x="1035" y="1589"/>
                  </a:cubicBezTo>
                  <a:cubicBezTo>
                    <a:pt x="1429"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214504" y="2264859"/>
              <a:ext cx="59109" cy="50940"/>
            </a:xfrm>
            <a:custGeom>
              <a:avLst/>
              <a:gdLst/>
              <a:ahLst/>
              <a:cxnLst/>
              <a:rect l="l" t="t" r="r" b="b"/>
              <a:pathLst>
                <a:path w="1845" h="1590" extrusionOk="0">
                  <a:moveTo>
                    <a:pt x="1043" y="0"/>
                  </a:moveTo>
                  <a:cubicBezTo>
                    <a:pt x="363" y="0"/>
                    <a:pt x="0" y="832"/>
                    <a:pt x="484" y="1346"/>
                  </a:cubicBezTo>
                  <a:cubicBezTo>
                    <a:pt x="641" y="1514"/>
                    <a:pt x="841" y="1589"/>
                    <a:pt x="1039" y="1589"/>
                  </a:cubicBezTo>
                  <a:cubicBezTo>
                    <a:pt x="1431" y="1589"/>
                    <a:pt x="1815" y="1294"/>
                    <a:pt x="1845"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481408" y="2264859"/>
              <a:ext cx="59622" cy="50779"/>
            </a:xfrm>
            <a:custGeom>
              <a:avLst/>
              <a:gdLst/>
              <a:ahLst/>
              <a:cxnLst/>
              <a:rect l="l" t="t" r="r" b="b"/>
              <a:pathLst>
                <a:path w="1861" h="1585" extrusionOk="0">
                  <a:moveTo>
                    <a:pt x="1059" y="0"/>
                  </a:moveTo>
                  <a:cubicBezTo>
                    <a:pt x="364" y="0"/>
                    <a:pt x="1" y="832"/>
                    <a:pt x="485" y="1331"/>
                  </a:cubicBezTo>
                  <a:cubicBezTo>
                    <a:pt x="650" y="1506"/>
                    <a:pt x="857" y="1585"/>
                    <a:pt x="1059" y="1585"/>
                  </a:cubicBezTo>
                  <a:cubicBezTo>
                    <a:pt x="1451" y="1585"/>
                    <a:pt x="1826" y="1290"/>
                    <a:pt x="1846"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748857" y="2264859"/>
              <a:ext cx="59109" cy="50940"/>
            </a:xfrm>
            <a:custGeom>
              <a:avLst/>
              <a:gdLst/>
              <a:ahLst/>
              <a:cxnLst/>
              <a:rect l="l" t="t" r="r" b="b"/>
              <a:pathLst>
                <a:path w="1845" h="1590" extrusionOk="0">
                  <a:moveTo>
                    <a:pt x="1043" y="0"/>
                  </a:moveTo>
                  <a:cubicBezTo>
                    <a:pt x="348" y="0"/>
                    <a:pt x="0" y="832"/>
                    <a:pt x="484" y="1346"/>
                  </a:cubicBezTo>
                  <a:cubicBezTo>
                    <a:pt x="641" y="1514"/>
                    <a:pt x="841" y="1589"/>
                    <a:pt x="1039" y="1589"/>
                  </a:cubicBezTo>
                  <a:cubicBezTo>
                    <a:pt x="1429" y="1589"/>
                    <a:pt x="1810" y="1294"/>
                    <a:pt x="1830"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8015762" y="2264859"/>
              <a:ext cx="59141" cy="50940"/>
            </a:xfrm>
            <a:custGeom>
              <a:avLst/>
              <a:gdLst/>
              <a:ahLst/>
              <a:cxnLst/>
              <a:rect l="l" t="t" r="r" b="b"/>
              <a:pathLst>
                <a:path w="1846" h="1590" extrusionOk="0">
                  <a:moveTo>
                    <a:pt x="1059" y="0"/>
                  </a:moveTo>
                  <a:cubicBezTo>
                    <a:pt x="364" y="0"/>
                    <a:pt x="1" y="832"/>
                    <a:pt x="485" y="1346"/>
                  </a:cubicBezTo>
                  <a:cubicBezTo>
                    <a:pt x="647" y="1514"/>
                    <a:pt x="851" y="1589"/>
                    <a:pt x="1050" y="1589"/>
                  </a:cubicBezTo>
                  <a:cubicBezTo>
                    <a:pt x="1445" y="1589"/>
                    <a:pt x="1826" y="1294"/>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8283179" y="2264859"/>
              <a:ext cx="59141" cy="50779"/>
            </a:xfrm>
            <a:custGeom>
              <a:avLst/>
              <a:gdLst/>
              <a:ahLst/>
              <a:cxnLst/>
              <a:rect l="l" t="t" r="r" b="b"/>
              <a:pathLst>
                <a:path w="1846" h="1585" extrusionOk="0">
                  <a:moveTo>
                    <a:pt x="1044" y="0"/>
                  </a:moveTo>
                  <a:cubicBezTo>
                    <a:pt x="349" y="0"/>
                    <a:pt x="1" y="832"/>
                    <a:pt x="470" y="1331"/>
                  </a:cubicBezTo>
                  <a:cubicBezTo>
                    <a:pt x="635" y="1506"/>
                    <a:pt x="842" y="1585"/>
                    <a:pt x="1044" y="1585"/>
                  </a:cubicBezTo>
                  <a:cubicBezTo>
                    <a:pt x="1436" y="1585"/>
                    <a:pt x="1811" y="1290"/>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550628" y="2264859"/>
              <a:ext cx="59109" cy="50940"/>
            </a:xfrm>
            <a:custGeom>
              <a:avLst/>
              <a:gdLst/>
              <a:ahLst/>
              <a:cxnLst/>
              <a:rect l="l" t="t" r="r" b="b"/>
              <a:pathLst>
                <a:path w="1845" h="1590" extrusionOk="0">
                  <a:moveTo>
                    <a:pt x="1043" y="0"/>
                  </a:moveTo>
                  <a:cubicBezTo>
                    <a:pt x="348" y="0"/>
                    <a:pt x="0" y="832"/>
                    <a:pt x="469" y="1346"/>
                  </a:cubicBezTo>
                  <a:cubicBezTo>
                    <a:pt x="631" y="1514"/>
                    <a:pt x="835" y="1589"/>
                    <a:pt x="1034" y="1589"/>
                  </a:cubicBezTo>
                  <a:cubicBezTo>
                    <a:pt x="1429" y="1589"/>
                    <a:pt x="1810" y="1294"/>
                    <a:pt x="1830" y="832"/>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817532" y="2264859"/>
              <a:ext cx="59141" cy="50940"/>
            </a:xfrm>
            <a:custGeom>
              <a:avLst/>
              <a:gdLst/>
              <a:ahLst/>
              <a:cxnLst/>
              <a:rect l="l" t="t" r="r" b="b"/>
              <a:pathLst>
                <a:path w="1846" h="1590" extrusionOk="0">
                  <a:moveTo>
                    <a:pt x="1044" y="0"/>
                  </a:moveTo>
                  <a:cubicBezTo>
                    <a:pt x="349" y="0"/>
                    <a:pt x="1" y="832"/>
                    <a:pt x="470" y="1346"/>
                  </a:cubicBezTo>
                  <a:cubicBezTo>
                    <a:pt x="632" y="1514"/>
                    <a:pt x="836" y="1589"/>
                    <a:pt x="1035" y="1589"/>
                  </a:cubicBezTo>
                  <a:cubicBezTo>
                    <a:pt x="1430" y="1589"/>
                    <a:pt x="1811" y="1294"/>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9084469" y="2264859"/>
              <a:ext cx="59141" cy="50779"/>
            </a:xfrm>
            <a:custGeom>
              <a:avLst/>
              <a:gdLst/>
              <a:ahLst/>
              <a:cxnLst/>
              <a:rect l="l" t="t" r="r" b="b"/>
              <a:pathLst>
                <a:path w="1846" h="1585" extrusionOk="0">
                  <a:moveTo>
                    <a:pt x="1044" y="0"/>
                  </a:moveTo>
                  <a:cubicBezTo>
                    <a:pt x="349" y="0"/>
                    <a:pt x="1" y="832"/>
                    <a:pt x="485" y="1331"/>
                  </a:cubicBezTo>
                  <a:cubicBezTo>
                    <a:pt x="644" y="1506"/>
                    <a:pt x="848" y="1585"/>
                    <a:pt x="1048" y="1585"/>
                  </a:cubicBezTo>
                  <a:cubicBezTo>
                    <a:pt x="1436" y="1585"/>
                    <a:pt x="1811" y="1290"/>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1933" y="2545348"/>
              <a:ext cx="59141" cy="52830"/>
            </a:xfrm>
            <a:custGeom>
              <a:avLst/>
              <a:gdLst/>
              <a:ahLst/>
              <a:cxnLst/>
              <a:rect l="l" t="t" r="r" b="b"/>
              <a:pathLst>
                <a:path w="1846" h="1649" extrusionOk="0">
                  <a:moveTo>
                    <a:pt x="1044" y="1"/>
                  </a:moveTo>
                  <a:cubicBezTo>
                    <a:pt x="1" y="46"/>
                    <a:pt x="1" y="1603"/>
                    <a:pt x="1044" y="1649"/>
                  </a:cubicBezTo>
                  <a:cubicBezTo>
                    <a:pt x="1498" y="1634"/>
                    <a:pt x="1846" y="1271"/>
                    <a:pt x="1831"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68870" y="2545348"/>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536287" y="2545348"/>
              <a:ext cx="58661" cy="50459"/>
            </a:xfrm>
            <a:custGeom>
              <a:avLst/>
              <a:gdLst/>
              <a:ahLst/>
              <a:cxnLst/>
              <a:rect l="l" t="t" r="r" b="b"/>
              <a:pathLst>
                <a:path w="1831" h="1575" extrusionOk="0">
                  <a:moveTo>
                    <a:pt x="1044" y="1"/>
                  </a:moveTo>
                  <a:cubicBezTo>
                    <a:pt x="349" y="1"/>
                    <a:pt x="1" y="832"/>
                    <a:pt x="470" y="1331"/>
                  </a:cubicBezTo>
                  <a:cubicBezTo>
                    <a:pt x="632" y="1499"/>
                    <a:pt x="836" y="1574"/>
                    <a:pt x="1035" y="1574"/>
                  </a:cubicBezTo>
                  <a:cubicBezTo>
                    <a:pt x="1430" y="1574"/>
                    <a:pt x="1811" y="1279"/>
                    <a:pt x="1831" y="817"/>
                  </a:cubicBezTo>
                  <a:cubicBezTo>
                    <a:pt x="1831"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803223" y="2545348"/>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1"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070160" y="2545348"/>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5" y="1279"/>
                    <a:pt x="1846"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337577" y="2545348"/>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0"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604513" y="2545348"/>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6"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871930" y="2545348"/>
              <a:ext cx="59141" cy="50459"/>
            </a:xfrm>
            <a:custGeom>
              <a:avLst/>
              <a:gdLst/>
              <a:ahLst/>
              <a:cxnLst/>
              <a:rect l="l" t="t" r="r" b="b"/>
              <a:pathLst>
                <a:path w="1846" h="1575" extrusionOk="0">
                  <a:moveTo>
                    <a:pt x="1059" y="1"/>
                  </a:moveTo>
                  <a:cubicBezTo>
                    <a:pt x="349" y="1"/>
                    <a:pt x="1" y="832"/>
                    <a:pt x="469" y="1331"/>
                  </a:cubicBezTo>
                  <a:cubicBezTo>
                    <a:pt x="632" y="1499"/>
                    <a:pt x="835" y="1574"/>
                    <a:pt x="1035" y="1574"/>
                  </a:cubicBezTo>
                  <a:cubicBezTo>
                    <a:pt x="1430" y="1574"/>
                    <a:pt x="1810" y="1279"/>
                    <a:pt x="1830"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138867" y="2545348"/>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5" y="817"/>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405803" y="2545348"/>
              <a:ext cx="59622" cy="50459"/>
            </a:xfrm>
            <a:custGeom>
              <a:avLst/>
              <a:gdLst/>
              <a:ahLst/>
              <a:cxnLst/>
              <a:rect l="l" t="t" r="r" b="b"/>
              <a:pathLst>
                <a:path w="1861" h="1575" extrusionOk="0">
                  <a:moveTo>
                    <a:pt x="1059" y="1"/>
                  </a:moveTo>
                  <a:cubicBezTo>
                    <a:pt x="363" y="1"/>
                    <a:pt x="1" y="832"/>
                    <a:pt x="484" y="1331"/>
                  </a:cubicBezTo>
                  <a:cubicBezTo>
                    <a:pt x="647" y="1499"/>
                    <a:pt x="850" y="1574"/>
                    <a:pt x="1050" y="1574"/>
                  </a:cubicBezTo>
                  <a:cubicBezTo>
                    <a:pt x="1445" y="1574"/>
                    <a:pt x="1825" y="1279"/>
                    <a:pt x="1845" y="817"/>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673220" y="2545348"/>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940157" y="2545348"/>
              <a:ext cx="59141" cy="50459"/>
            </a:xfrm>
            <a:custGeom>
              <a:avLst/>
              <a:gdLst/>
              <a:ahLst/>
              <a:cxnLst/>
              <a:rect l="l" t="t" r="r" b="b"/>
              <a:pathLst>
                <a:path w="1846" h="1575" extrusionOk="0">
                  <a:moveTo>
                    <a:pt x="1059" y="1"/>
                  </a:moveTo>
                  <a:cubicBezTo>
                    <a:pt x="363" y="1"/>
                    <a:pt x="1" y="832"/>
                    <a:pt x="484" y="1331"/>
                  </a:cubicBezTo>
                  <a:cubicBezTo>
                    <a:pt x="647" y="1499"/>
                    <a:pt x="850" y="1574"/>
                    <a:pt x="1050" y="1574"/>
                  </a:cubicBezTo>
                  <a:cubicBezTo>
                    <a:pt x="1445" y="1574"/>
                    <a:pt x="1825" y="1279"/>
                    <a:pt x="1845" y="817"/>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3207574" y="2545348"/>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474510" y="2545348"/>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741927" y="2545348"/>
              <a:ext cx="59141" cy="50459"/>
            </a:xfrm>
            <a:custGeom>
              <a:avLst/>
              <a:gdLst/>
              <a:ahLst/>
              <a:cxnLst/>
              <a:rect l="l" t="t" r="r" b="b"/>
              <a:pathLst>
                <a:path w="1846" h="1575" extrusionOk="0">
                  <a:moveTo>
                    <a:pt x="1044" y="1"/>
                  </a:moveTo>
                  <a:cubicBezTo>
                    <a:pt x="348" y="1"/>
                    <a:pt x="1"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008864" y="2545348"/>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275800" y="2545348"/>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543217" y="2545348"/>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4810153" y="2545348"/>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077570" y="2545348"/>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344507" y="2545348"/>
              <a:ext cx="59141" cy="50459"/>
            </a:xfrm>
            <a:custGeom>
              <a:avLst/>
              <a:gdLst/>
              <a:ahLst/>
              <a:cxnLst/>
              <a:rect l="l" t="t" r="r" b="b"/>
              <a:pathLst>
                <a:path w="1846" h="1575" extrusionOk="0">
                  <a:moveTo>
                    <a:pt x="1059" y="1"/>
                  </a:moveTo>
                  <a:cubicBezTo>
                    <a:pt x="363" y="1"/>
                    <a:pt x="0" y="832"/>
                    <a:pt x="484" y="1331"/>
                  </a:cubicBezTo>
                  <a:cubicBezTo>
                    <a:pt x="642" y="1499"/>
                    <a:pt x="842" y="1574"/>
                    <a:pt x="1040" y="1574"/>
                  </a:cubicBezTo>
                  <a:cubicBezTo>
                    <a:pt x="1431" y="1574"/>
                    <a:pt x="181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611924" y="2545348"/>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878860" y="2545348"/>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145797" y="2545348"/>
              <a:ext cx="59109" cy="50459"/>
            </a:xfrm>
            <a:custGeom>
              <a:avLst/>
              <a:gdLst/>
              <a:ahLst/>
              <a:cxnLst/>
              <a:rect l="l" t="t" r="r" b="b"/>
              <a:pathLst>
                <a:path w="1845"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413214" y="2545348"/>
              <a:ext cx="59109" cy="50459"/>
            </a:xfrm>
            <a:custGeom>
              <a:avLst/>
              <a:gdLst/>
              <a:ahLst/>
              <a:cxnLst/>
              <a:rect l="l" t="t" r="r" b="b"/>
              <a:pathLst>
                <a:path w="1845"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680150" y="2545348"/>
              <a:ext cx="59109" cy="50459"/>
            </a:xfrm>
            <a:custGeom>
              <a:avLst/>
              <a:gdLst/>
              <a:ahLst/>
              <a:cxnLst/>
              <a:rect l="l" t="t" r="r" b="b"/>
              <a:pathLst>
                <a:path w="1845" h="1575" extrusionOk="0">
                  <a:moveTo>
                    <a:pt x="1059" y="1"/>
                  </a:moveTo>
                  <a:cubicBezTo>
                    <a:pt x="363" y="1"/>
                    <a:pt x="0" y="832"/>
                    <a:pt x="484" y="1331"/>
                  </a:cubicBezTo>
                  <a:cubicBezTo>
                    <a:pt x="646"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947567" y="2545348"/>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29"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214504" y="2545348"/>
              <a:ext cx="59109" cy="50459"/>
            </a:xfrm>
            <a:custGeom>
              <a:avLst/>
              <a:gdLst/>
              <a:ahLst/>
              <a:cxnLst/>
              <a:rect l="l" t="t" r="r" b="b"/>
              <a:pathLst>
                <a:path w="1845" h="1575" extrusionOk="0">
                  <a:moveTo>
                    <a:pt x="1043" y="1"/>
                  </a:moveTo>
                  <a:cubicBezTo>
                    <a:pt x="363" y="1"/>
                    <a:pt x="0" y="832"/>
                    <a:pt x="484" y="1331"/>
                  </a:cubicBezTo>
                  <a:cubicBezTo>
                    <a:pt x="641" y="1499"/>
                    <a:pt x="841" y="1574"/>
                    <a:pt x="1039" y="1574"/>
                  </a:cubicBezTo>
                  <a:cubicBezTo>
                    <a:pt x="1431" y="1574"/>
                    <a:pt x="1815" y="1279"/>
                    <a:pt x="1845" y="817"/>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481408" y="2545348"/>
              <a:ext cx="59622" cy="50459"/>
            </a:xfrm>
            <a:custGeom>
              <a:avLst/>
              <a:gdLst/>
              <a:ahLst/>
              <a:cxnLst/>
              <a:rect l="l" t="t" r="r" b="b"/>
              <a:pathLst>
                <a:path w="1861" h="1575" extrusionOk="0">
                  <a:moveTo>
                    <a:pt x="1059" y="1"/>
                  </a:moveTo>
                  <a:cubicBezTo>
                    <a:pt x="364" y="1"/>
                    <a:pt x="1" y="832"/>
                    <a:pt x="485" y="1331"/>
                  </a:cubicBezTo>
                  <a:cubicBezTo>
                    <a:pt x="647" y="1499"/>
                    <a:pt x="851" y="1574"/>
                    <a:pt x="1051" y="1574"/>
                  </a:cubicBezTo>
                  <a:cubicBezTo>
                    <a:pt x="1445" y="1574"/>
                    <a:pt x="1826" y="1279"/>
                    <a:pt x="1846" y="817"/>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748857" y="2545348"/>
              <a:ext cx="59109" cy="50459"/>
            </a:xfrm>
            <a:custGeom>
              <a:avLst/>
              <a:gdLst/>
              <a:ahLst/>
              <a:cxnLst/>
              <a:rect l="l" t="t" r="r" b="b"/>
              <a:pathLst>
                <a:path w="1845" h="1575" extrusionOk="0">
                  <a:moveTo>
                    <a:pt x="1043" y="1"/>
                  </a:moveTo>
                  <a:cubicBezTo>
                    <a:pt x="348" y="1"/>
                    <a:pt x="0" y="832"/>
                    <a:pt x="484" y="1331"/>
                  </a:cubicBezTo>
                  <a:cubicBezTo>
                    <a:pt x="641" y="1499"/>
                    <a:pt x="841" y="1574"/>
                    <a:pt x="1039" y="1574"/>
                  </a:cubicBezTo>
                  <a:cubicBezTo>
                    <a:pt x="1429" y="1574"/>
                    <a:pt x="1810" y="1279"/>
                    <a:pt x="1830" y="817"/>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015762" y="2545348"/>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8283179" y="2545348"/>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550628" y="2545348"/>
              <a:ext cx="59109" cy="50459"/>
            </a:xfrm>
            <a:custGeom>
              <a:avLst/>
              <a:gdLst/>
              <a:ahLst/>
              <a:cxnLst/>
              <a:rect l="l" t="t" r="r" b="b"/>
              <a:pathLst>
                <a:path w="1845" h="1575" extrusionOk="0">
                  <a:moveTo>
                    <a:pt x="1043" y="1"/>
                  </a:moveTo>
                  <a:cubicBezTo>
                    <a:pt x="348" y="1"/>
                    <a:pt x="0" y="832"/>
                    <a:pt x="469" y="1331"/>
                  </a:cubicBezTo>
                  <a:cubicBezTo>
                    <a:pt x="631" y="1499"/>
                    <a:pt x="835" y="1574"/>
                    <a:pt x="1034" y="1574"/>
                  </a:cubicBezTo>
                  <a:cubicBezTo>
                    <a:pt x="1429" y="1574"/>
                    <a:pt x="1810" y="1279"/>
                    <a:pt x="1830" y="817"/>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817532" y="2545348"/>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9084469" y="2545348"/>
              <a:ext cx="59141" cy="50459"/>
            </a:xfrm>
            <a:custGeom>
              <a:avLst/>
              <a:gdLst/>
              <a:ahLst/>
              <a:cxnLst/>
              <a:rect l="l" t="t" r="r" b="b"/>
              <a:pathLst>
                <a:path w="1846" h="1575" extrusionOk="0">
                  <a:moveTo>
                    <a:pt x="1044" y="1"/>
                  </a:moveTo>
                  <a:cubicBezTo>
                    <a:pt x="349" y="1"/>
                    <a:pt x="1" y="832"/>
                    <a:pt x="485" y="1331"/>
                  </a:cubicBezTo>
                  <a:cubicBezTo>
                    <a:pt x="647" y="1499"/>
                    <a:pt x="849" y="1574"/>
                    <a:pt x="1046" y="1574"/>
                  </a:cubicBezTo>
                  <a:cubicBezTo>
                    <a:pt x="1437" y="1574"/>
                    <a:pt x="1810" y="1279"/>
                    <a:pt x="1831" y="817"/>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11" y="2825836"/>
              <a:ext cx="61063" cy="52862"/>
            </a:xfrm>
            <a:custGeom>
              <a:avLst/>
              <a:gdLst/>
              <a:ahLst/>
              <a:cxnLst/>
              <a:rect l="l" t="t" r="r" b="b"/>
              <a:pathLst>
                <a:path w="1906" h="1650" extrusionOk="0">
                  <a:moveTo>
                    <a:pt x="1104" y="1"/>
                  </a:moveTo>
                  <a:cubicBezTo>
                    <a:pt x="0" y="1"/>
                    <a:pt x="0" y="1649"/>
                    <a:pt x="1104" y="1649"/>
                  </a:cubicBezTo>
                  <a:cubicBezTo>
                    <a:pt x="1558" y="1634"/>
                    <a:pt x="1906" y="1256"/>
                    <a:pt x="1891" y="817"/>
                  </a:cubicBezTo>
                  <a:cubicBezTo>
                    <a:pt x="1906" y="379"/>
                    <a:pt x="1558"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68870" y="2825836"/>
              <a:ext cx="59141" cy="50459"/>
            </a:xfrm>
            <a:custGeom>
              <a:avLst/>
              <a:gdLst/>
              <a:ahLst/>
              <a:cxnLst/>
              <a:rect l="l" t="t" r="r" b="b"/>
              <a:pathLst>
                <a:path w="1846" h="1575" extrusionOk="0">
                  <a:moveTo>
                    <a:pt x="1059" y="1"/>
                  </a:moveTo>
                  <a:cubicBezTo>
                    <a:pt x="364" y="1"/>
                    <a:pt x="1" y="832"/>
                    <a:pt x="485" y="1331"/>
                  </a:cubicBezTo>
                  <a:cubicBezTo>
                    <a:pt x="647" y="1499"/>
                    <a:pt x="851" y="1575"/>
                    <a:pt x="1050" y="1575"/>
                  </a:cubicBezTo>
                  <a:cubicBezTo>
                    <a:pt x="1445" y="1575"/>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36287" y="2825836"/>
              <a:ext cx="59141" cy="50459"/>
            </a:xfrm>
            <a:custGeom>
              <a:avLst/>
              <a:gdLst/>
              <a:ahLst/>
              <a:cxnLst/>
              <a:rect l="l" t="t" r="r" b="b"/>
              <a:pathLst>
                <a:path w="1846" h="1575" extrusionOk="0">
                  <a:moveTo>
                    <a:pt x="1044" y="1"/>
                  </a:moveTo>
                  <a:cubicBezTo>
                    <a:pt x="349" y="1"/>
                    <a:pt x="1" y="832"/>
                    <a:pt x="470" y="1331"/>
                  </a:cubicBezTo>
                  <a:cubicBezTo>
                    <a:pt x="632" y="1499"/>
                    <a:pt x="836" y="1575"/>
                    <a:pt x="1035" y="1575"/>
                  </a:cubicBezTo>
                  <a:cubicBezTo>
                    <a:pt x="1430" y="1575"/>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03383" y="2825836"/>
              <a:ext cx="58981" cy="50459"/>
            </a:xfrm>
            <a:custGeom>
              <a:avLst/>
              <a:gdLst/>
              <a:ahLst/>
              <a:cxnLst/>
              <a:rect l="l" t="t" r="r" b="b"/>
              <a:pathLst>
                <a:path w="1841" h="1575" extrusionOk="0">
                  <a:moveTo>
                    <a:pt x="1021" y="1"/>
                  </a:moveTo>
                  <a:cubicBezTo>
                    <a:pt x="337" y="1"/>
                    <a:pt x="0" y="822"/>
                    <a:pt x="480" y="1331"/>
                  </a:cubicBezTo>
                  <a:cubicBezTo>
                    <a:pt x="637" y="1499"/>
                    <a:pt x="837" y="1575"/>
                    <a:pt x="1035" y="1575"/>
                  </a:cubicBezTo>
                  <a:cubicBezTo>
                    <a:pt x="1425" y="1575"/>
                    <a:pt x="1805" y="1279"/>
                    <a:pt x="1826"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070160" y="2825836"/>
              <a:ext cx="59622" cy="50459"/>
            </a:xfrm>
            <a:custGeom>
              <a:avLst/>
              <a:gdLst/>
              <a:ahLst/>
              <a:cxnLst/>
              <a:rect l="l" t="t" r="r" b="b"/>
              <a:pathLst>
                <a:path w="1861" h="1575" extrusionOk="0">
                  <a:moveTo>
                    <a:pt x="1059" y="1"/>
                  </a:moveTo>
                  <a:cubicBezTo>
                    <a:pt x="364" y="1"/>
                    <a:pt x="1" y="832"/>
                    <a:pt x="485" y="1331"/>
                  </a:cubicBezTo>
                  <a:cubicBezTo>
                    <a:pt x="647" y="1499"/>
                    <a:pt x="851" y="1575"/>
                    <a:pt x="1050" y="1575"/>
                  </a:cubicBezTo>
                  <a:cubicBezTo>
                    <a:pt x="1445" y="1575"/>
                    <a:pt x="1825"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1337577" y="2825836"/>
              <a:ext cx="59141" cy="50459"/>
            </a:xfrm>
            <a:custGeom>
              <a:avLst/>
              <a:gdLst/>
              <a:ahLst/>
              <a:cxnLst/>
              <a:rect l="l" t="t" r="r" b="b"/>
              <a:pathLst>
                <a:path w="1846" h="1575" extrusionOk="0">
                  <a:moveTo>
                    <a:pt x="1044" y="1"/>
                  </a:moveTo>
                  <a:cubicBezTo>
                    <a:pt x="349" y="1"/>
                    <a:pt x="1" y="832"/>
                    <a:pt x="485" y="1331"/>
                  </a:cubicBezTo>
                  <a:cubicBezTo>
                    <a:pt x="642" y="1499"/>
                    <a:pt x="842" y="1575"/>
                    <a:pt x="1040" y="1575"/>
                  </a:cubicBezTo>
                  <a:cubicBezTo>
                    <a:pt x="1430" y="1575"/>
                    <a:pt x="1810" y="1279"/>
                    <a:pt x="1830"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1604673" y="2825836"/>
              <a:ext cx="58981" cy="50459"/>
            </a:xfrm>
            <a:custGeom>
              <a:avLst/>
              <a:gdLst/>
              <a:ahLst/>
              <a:cxnLst/>
              <a:rect l="l" t="t" r="r" b="b"/>
              <a:pathLst>
                <a:path w="1841" h="1575" extrusionOk="0">
                  <a:moveTo>
                    <a:pt x="1021" y="1"/>
                  </a:moveTo>
                  <a:cubicBezTo>
                    <a:pt x="352" y="1"/>
                    <a:pt x="0" y="822"/>
                    <a:pt x="480" y="1331"/>
                  </a:cubicBezTo>
                  <a:cubicBezTo>
                    <a:pt x="637" y="1499"/>
                    <a:pt x="837" y="1575"/>
                    <a:pt x="1035" y="1575"/>
                  </a:cubicBezTo>
                  <a:cubicBezTo>
                    <a:pt x="1427" y="1575"/>
                    <a:pt x="1810" y="1279"/>
                    <a:pt x="1841"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1871930" y="2825836"/>
              <a:ext cx="59141" cy="50459"/>
            </a:xfrm>
            <a:custGeom>
              <a:avLst/>
              <a:gdLst/>
              <a:ahLst/>
              <a:cxnLst/>
              <a:rect l="l" t="t" r="r" b="b"/>
              <a:pathLst>
                <a:path w="1846" h="1575" extrusionOk="0">
                  <a:moveTo>
                    <a:pt x="1044" y="1"/>
                  </a:moveTo>
                  <a:cubicBezTo>
                    <a:pt x="349" y="1"/>
                    <a:pt x="1" y="832"/>
                    <a:pt x="469" y="1331"/>
                  </a:cubicBezTo>
                  <a:cubicBezTo>
                    <a:pt x="632" y="1499"/>
                    <a:pt x="835" y="1575"/>
                    <a:pt x="1035" y="1575"/>
                  </a:cubicBezTo>
                  <a:cubicBezTo>
                    <a:pt x="1430" y="1575"/>
                    <a:pt x="1810" y="1279"/>
                    <a:pt x="1830"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138867" y="2825836"/>
              <a:ext cx="59141" cy="50459"/>
            </a:xfrm>
            <a:custGeom>
              <a:avLst/>
              <a:gdLst/>
              <a:ahLst/>
              <a:cxnLst/>
              <a:rect l="l" t="t" r="r" b="b"/>
              <a:pathLst>
                <a:path w="1846" h="1575" extrusionOk="0">
                  <a:moveTo>
                    <a:pt x="1044" y="1"/>
                  </a:moveTo>
                  <a:cubicBezTo>
                    <a:pt x="364" y="1"/>
                    <a:pt x="1" y="832"/>
                    <a:pt x="485" y="1331"/>
                  </a:cubicBezTo>
                  <a:cubicBezTo>
                    <a:pt x="642" y="1499"/>
                    <a:pt x="842" y="1575"/>
                    <a:pt x="1040" y="1575"/>
                  </a:cubicBezTo>
                  <a:cubicBezTo>
                    <a:pt x="1432" y="1575"/>
                    <a:pt x="1815" y="1279"/>
                    <a:pt x="1845"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405931" y="2825836"/>
              <a:ext cx="59494" cy="50459"/>
            </a:xfrm>
            <a:custGeom>
              <a:avLst/>
              <a:gdLst/>
              <a:ahLst/>
              <a:cxnLst/>
              <a:rect l="l" t="t" r="r" b="b"/>
              <a:pathLst>
                <a:path w="1857" h="1575" extrusionOk="0">
                  <a:moveTo>
                    <a:pt x="1036" y="1"/>
                  </a:moveTo>
                  <a:cubicBezTo>
                    <a:pt x="353" y="1"/>
                    <a:pt x="1" y="822"/>
                    <a:pt x="480" y="1331"/>
                  </a:cubicBezTo>
                  <a:cubicBezTo>
                    <a:pt x="643" y="1499"/>
                    <a:pt x="846" y="1575"/>
                    <a:pt x="1046" y="1575"/>
                  </a:cubicBezTo>
                  <a:cubicBezTo>
                    <a:pt x="1441" y="1575"/>
                    <a:pt x="1821" y="1279"/>
                    <a:pt x="1841" y="817"/>
                  </a:cubicBezTo>
                  <a:cubicBezTo>
                    <a:pt x="1857" y="379"/>
                    <a:pt x="1494" y="1"/>
                    <a:pt x="1055" y="1"/>
                  </a:cubicBezTo>
                  <a:cubicBezTo>
                    <a:pt x="1049" y="1"/>
                    <a:pt x="1043"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673220" y="2825836"/>
              <a:ext cx="59141" cy="50459"/>
            </a:xfrm>
            <a:custGeom>
              <a:avLst/>
              <a:gdLst/>
              <a:ahLst/>
              <a:cxnLst/>
              <a:rect l="l" t="t" r="r" b="b"/>
              <a:pathLst>
                <a:path w="1846" h="1575" extrusionOk="0">
                  <a:moveTo>
                    <a:pt x="1044" y="1"/>
                  </a:moveTo>
                  <a:cubicBezTo>
                    <a:pt x="348" y="1"/>
                    <a:pt x="1" y="832"/>
                    <a:pt x="484" y="1331"/>
                  </a:cubicBezTo>
                  <a:cubicBezTo>
                    <a:pt x="642" y="1499"/>
                    <a:pt x="842" y="1575"/>
                    <a:pt x="1039" y="1575"/>
                  </a:cubicBezTo>
                  <a:cubicBezTo>
                    <a:pt x="1430" y="1575"/>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940285" y="2825836"/>
              <a:ext cx="59013" cy="50459"/>
            </a:xfrm>
            <a:custGeom>
              <a:avLst/>
              <a:gdLst/>
              <a:ahLst/>
              <a:cxnLst/>
              <a:rect l="l" t="t" r="r" b="b"/>
              <a:pathLst>
                <a:path w="1842" h="1575" extrusionOk="0">
                  <a:moveTo>
                    <a:pt x="1036" y="1"/>
                  </a:moveTo>
                  <a:cubicBezTo>
                    <a:pt x="353" y="1"/>
                    <a:pt x="1" y="822"/>
                    <a:pt x="480" y="1331"/>
                  </a:cubicBezTo>
                  <a:cubicBezTo>
                    <a:pt x="643" y="1499"/>
                    <a:pt x="846" y="1575"/>
                    <a:pt x="1046" y="1575"/>
                  </a:cubicBezTo>
                  <a:cubicBezTo>
                    <a:pt x="1441" y="1575"/>
                    <a:pt x="1821" y="1279"/>
                    <a:pt x="1841" y="817"/>
                  </a:cubicBezTo>
                  <a:cubicBezTo>
                    <a:pt x="1841" y="379"/>
                    <a:pt x="1494" y="1"/>
                    <a:pt x="1055" y="1"/>
                  </a:cubicBezTo>
                  <a:cubicBezTo>
                    <a:pt x="1049" y="1"/>
                    <a:pt x="1043"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207574" y="2825836"/>
              <a:ext cx="59141" cy="50459"/>
            </a:xfrm>
            <a:custGeom>
              <a:avLst/>
              <a:gdLst/>
              <a:ahLst/>
              <a:cxnLst/>
              <a:rect l="l" t="t" r="r" b="b"/>
              <a:pathLst>
                <a:path w="1846" h="1575" extrusionOk="0">
                  <a:moveTo>
                    <a:pt x="1044" y="1"/>
                  </a:moveTo>
                  <a:cubicBezTo>
                    <a:pt x="348" y="1"/>
                    <a:pt x="1" y="832"/>
                    <a:pt x="484" y="1331"/>
                  </a:cubicBezTo>
                  <a:cubicBezTo>
                    <a:pt x="642" y="1499"/>
                    <a:pt x="842" y="1575"/>
                    <a:pt x="1039" y="1575"/>
                  </a:cubicBezTo>
                  <a:cubicBezTo>
                    <a:pt x="1430" y="1575"/>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474510" y="2825836"/>
              <a:ext cx="59141" cy="50459"/>
            </a:xfrm>
            <a:custGeom>
              <a:avLst/>
              <a:gdLst/>
              <a:ahLst/>
              <a:cxnLst/>
              <a:rect l="l" t="t" r="r" b="b"/>
              <a:pathLst>
                <a:path w="1846" h="1575" extrusionOk="0">
                  <a:moveTo>
                    <a:pt x="1059" y="1"/>
                  </a:moveTo>
                  <a:cubicBezTo>
                    <a:pt x="363" y="1"/>
                    <a:pt x="0" y="832"/>
                    <a:pt x="484" y="1331"/>
                  </a:cubicBezTo>
                  <a:cubicBezTo>
                    <a:pt x="647" y="1499"/>
                    <a:pt x="850" y="1575"/>
                    <a:pt x="1050" y="1575"/>
                  </a:cubicBezTo>
                  <a:cubicBezTo>
                    <a:pt x="1445" y="1575"/>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742055" y="2825836"/>
              <a:ext cx="59013" cy="50459"/>
            </a:xfrm>
            <a:custGeom>
              <a:avLst/>
              <a:gdLst/>
              <a:ahLst/>
              <a:cxnLst/>
              <a:rect l="l" t="t" r="r" b="b"/>
              <a:pathLst>
                <a:path w="1842" h="1575" extrusionOk="0">
                  <a:moveTo>
                    <a:pt x="1021" y="1"/>
                  </a:moveTo>
                  <a:cubicBezTo>
                    <a:pt x="338" y="1"/>
                    <a:pt x="1" y="822"/>
                    <a:pt x="465" y="1331"/>
                  </a:cubicBezTo>
                  <a:cubicBezTo>
                    <a:pt x="628" y="1499"/>
                    <a:pt x="831" y="1575"/>
                    <a:pt x="1031" y="1575"/>
                  </a:cubicBezTo>
                  <a:cubicBezTo>
                    <a:pt x="1426" y="1575"/>
                    <a:pt x="1806" y="1279"/>
                    <a:pt x="1826" y="817"/>
                  </a:cubicBezTo>
                  <a:cubicBezTo>
                    <a:pt x="1841" y="379"/>
                    <a:pt x="1478" y="1"/>
                    <a:pt x="1040" y="1"/>
                  </a:cubicBezTo>
                  <a:cubicBezTo>
                    <a:pt x="1034"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008864" y="2825836"/>
              <a:ext cx="59141" cy="50459"/>
            </a:xfrm>
            <a:custGeom>
              <a:avLst/>
              <a:gdLst/>
              <a:ahLst/>
              <a:cxnLst/>
              <a:rect l="l" t="t" r="r" b="b"/>
              <a:pathLst>
                <a:path w="1846" h="1575" extrusionOk="0">
                  <a:moveTo>
                    <a:pt x="1044" y="1"/>
                  </a:moveTo>
                  <a:cubicBezTo>
                    <a:pt x="348" y="1"/>
                    <a:pt x="0" y="832"/>
                    <a:pt x="469" y="1331"/>
                  </a:cubicBezTo>
                  <a:cubicBezTo>
                    <a:pt x="632" y="1499"/>
                    <a:pt x="835" y="1575"/>
                    <a:pt x="1035" y="1575"/>
                  </a:cubicBezTo>
                  <a:cubicBezTo>
                    <a:pt x="1430"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275800" y="2825836"/>
              <a:ext cx="59622" cy="50459"/>
            </a:xfrm>
            <a:custGeom>
              <a:avLst/>
              <a:gdLst/>
              <a:ahLst/>
              <a:cxnLst/>
              <a:rect l="l" t="t" r="r" b="b"/>
              <a:pathLst>
                <a:path w="1861" h="1575" extrusionOk="0">
                  <a:moveTo>
                    <a:pt x="1059" y="1"/>
                  </a:moveTo>
                  <a:cubicBezTo>
                    <a:pt x="363" y="1"/>
                    <a:pt x="0" y="832"/>
                    <a:pt x="484" y="1331"/>
                  </a:cubicBezTo>
                  <a:cubicBezTo>
                    <a:pt x="647" y="1499"/>
                    <a:pt x="850" y="1575"/>
                    <a:pt x="1050" y="1575"/>
                  </a:cubicBezTo>
                  <a:cubicBezTo>
                    <a:pt x="1445" y="1575"/>
                    <a:pt x="1825" y="1279"/>
                    <a:pt x="1845" y="817"/>
                  </a:cubicBezTo>
                  <a:cubicBezTo>
                    <a:pt x="1860"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543345" y="2825836"/>
              <a:ext cx="59013" cy="50459"/>
            </a:xfrm>
            <a:custGeom>
              <a:avLst/>
              <a:gdLst/>
              <a:ahLst/>
              <a:cxnLst/>
              <a:rect l="l" t="t" r="r" b="b"/>
              <a:pathLst>
                <a:path w="1842" h="1575" extrusionOk="0">
                  <a:moveTo>
                    <a:pt x="1021" y="1"/>
                  </a:moveTo>
                  <a:cubicBezTo>
                    <a:pt x="338" y="1"/>
                    <a:pt x="1" y="822"/>
                    <a:pt x="465" y="1331"/>
                  </a:cubicBezTo>
                  <a:cubicBezTo>
                    <a:pt x="628" y="1499"/>
                    <a:pt x="831" y="1575"/>
                    <a:pt x="1031" y="1575"/>
                  </a:cubicBezTo>
                  <a:cubicBezTo>
                    <a:pt x="1426" y="1575"/>
                    <a:pt x="1806" y="1279"/>
                    <a:pt x="1826" y="817"/>
                  </a:cubicBezTo>
                  <a:cubicBezTo>
                    <a:pt x="1841" y="379"/>
                    <a:pt x="1493" y="1"/>
                    <a:pt x="1040" y="1"/>
                  </a:cubicBezTo>
                  <a:cubicBezTo>
                    <a:pt x="1034"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810153" y="2825836"/>
              <a:ext cx="59141" cy="50459"/>
            </a:xfrm>
            <a:custGeom>
              <a:avLst/>
              <a:gdLst/>
              <a:ahLst/>
              <a:cxnLst/>
              <a:rect l="l" t="t" r="r" b="b"/>
              <a:pathLst>
                <a:path w="1846" h="1575" extrusionOk="0">
                  <a:moveTo>
                    <a:pt x="1059" y="1"/>
                  </a:moveTo>
                  <a:cubicBezTo>
                    <a:pt x="363" y="1"/>
                    <a:pt x="0" y="832"/>
                    <a:pt x="484" y="1331"/>
                  </a:cubicBezTo>
                  <a:cubicBezTo>
                    <a:pt x="647" y="1499"/>
                    <a:pt x="850" y="1575"/>
                    <a:pt x="1050" y="1575"/>
                  </a:cubicBezTo>
                  <a:cubicBezTo>
                    <a:pt x="1445" y="1575"/>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077570" y="2825836"/>
              <a:ext cx="59141" cy="50459"/>
            </a:xfrm>
            <a:custGeom>
              <a:avLst/>
              <a:gdLst/>
              <a:ahLst/>
              <a:cxnLst/>
              <a:rect l="l" t="t" r="r" b="b"/>
              <a:pathLst>
                <a:path w="1846" h="1575" extrusionOk="0">
                  <a:moveTo>
                    <a:pt x="1044" y="1"/>
                  </a:moveTo>
                  <a:cubicBezTo>
                    <a:pt x="348" y="1"/>
                    <a:pt x="0" y="832"/>
                    <a:pt x="469" y="1331"/>
                  </a:cubicBezTo>
                  <a:cubicBezTo>
                    <a:pt x="632" y="1499"/>
                    <a:pt x="835" y="1575"/>
                    <a:pt x="1035" y="1575"/>
                  </a:cubicBezTo>
                  <a:cubicBezTo>
                    <a:pt x="1430"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344635" y="2825836"/>
              <a:ext cx="59013" cy="50459"/>
            </a:xfrm>
            <a:custGeom>
              <a:avLst/>
              <a:gdLst/>
              <a:ahLst/>
              <a:cxnLst/>
              <a:rect l="l" t="t" r="r" b="b"/>
              <a:pathLst>
                <a:path w="1842" h="1575" extrusionOk="0">
                  <a:moveTo>
                    <a:pt x="1036" y="1"/>
                  </a:moveTo>
                  <a:cubicBezTo>
                    <a:pt x="353" y="1"/>
                    <a:pt x="1" y="822"/>
                    <a:pt x="480" y="1331"/>
                  </a:cubicBezTo>
                  <a:cubicBezTo>
                    <a:pt x="638" y="1499"/>
                    <a:pt x="838" y="1575"/>
                    <a:pt x="1036" y="1575"/>
                  </a:cubicBezTo>
                  <a:cubicBezTo>
                    <a:pt x="1427" y="1575"/>
                    <a:pt x="1811" y="1279"/>
                    <a:pt x="1841" y="817"/>
                  </a:cubicBezTo>
                  <a:cubicBezTo>
                    <a:pt x="1841" y="379"/>
                    <a:pt x="1493" y="1"/>
                    <a:pt x="1055" y="1"/>
                  </a:cubicBezTo>
                  <a:cubicBezTo>
                    <a:pt x="1049"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611924" y="2825836"/>
              <a:ext cx="59141" cy="50459"/>
            </a:xfrm>
            <a:custGeom>
              <a:avLst/>
              <a:gdLst/>
              <a:ahLst/>
              <a:cxnLst/>
              <a:rect l="l" t="t" r="r" b="b"/>
              <a:pathLst>
                <a:path w="1846" h="1575" extrusionOk="0">
                  <a:moveTo>
                    <a:pt x="1044" y="1"/>
                  </a:moveTo>
                  <a:cubicBezTo>
                    <a:pt x="348" y="1"/>
                    <a:pt x="0" y="832"/>
                    <a:pt x="469" y="1331"/>
                  </a:cubicBezTo>
                  <a:cubicBezTo>
                    <a:pt x="632" y="1499"/>
                    <a:pt x="835" y="1575"/>
                    <a:pt x="1035" y="1575"/>
                  </a:cubicBezTo>
                  <a:cubicBezTo>
                    <a:pt x="1430"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878860" y="2825836"/>
              <a:ext cx="59141" cy="50459"/>
            </a:xfrm>
            <a:custGeom>
              <a:avLst/>
              <a:gdLst/>
              <a:ahLst/>
              <a:cxnLst/>
              <a:rect l="l" t="t" r="r" b="b"/>
              <a:pathLst>
                <a:path w="1846" h="1575" extrusionOk="0">
                  <a:moveTo>
                    <a:pt x="1044" y="1"/>
                  </a:moveTo>
                  <a:cubicBezTo>
                    <a:pt x="348" y="1"/>
                    <a:pt x="0" y="832"/>
                    <a:pt x="484" y="1331"/>
                  </a:cubicBezTo>
                  <a:cubicBezTo>
                    <a:pt x="642" y="1499"/>
                    <a:pt x="842" y="1575"/>
                    <a:pt x="1039" y="1575"/>
                  </a:cubicBezTo>
                  <a:cubicBezTo>
                    <a:pt x="1430" y="1575"/>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6145925" y="2825836"/>
              <a:ext cx="58981" cy="50459"/>
            </a:xfrm>
            <a:custGeom>
              <a:avLst/>
              <a:gdLst/>
              <a:ahLst/>
              <a:cxnLst/>
              <a:rect l="l" t="t" r="r" b="b"/>
              <a:pathLst>
                <a:path w="1841" h="1575" extrusionOk="0">
                  <a:moveTo>
                    <a:pt x="1036" y="1"/>
                  </a:moveTo>
                  <a:cubicBezTo>
                    <a:pt x="353" y="1"/>
                    <a:pt x="0" y="822"/>
                    <a:pt x="480" y="1331"/>
                  </a:cubicBezTo>
                  <a:cubicBezTo>
                    <a:pt x="643" y="1499"/>
                    <a:pt x="846" y="1575"/>
                    <a:pt x="1046" y="1575"/>
                  </a:cubicBezTo>
                  <a:cubicBezTo>
                    <a:pt x="1441" y="1575"/>
                    <a:pt x="1821" y="1279"/>
                    <a:pt x="1841" y="817"/>
                  </a:cubicBezTo>
                  <a:cubicBezTo>
                    <a:pt x="1841" y="379"/>
                    <a:pt x="1493" y="1"/>
                    <a:pt x="1055" y="1"/>
                  </a:cubicBezTo>
                  <a:cubicBezTo>
                    <a:pt x="1048"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413214" y="2825836"/>
              <a:ext cx="59109" cy="50459"/>
            </a:xfrm>
            <a:custGeom>
              <a:avLst/>
              <a:gdLst/>
              <a:ahLst/>
              <a:cxnLst/>
              <a:rect l="l" t="t" r="r" b="b"/>
              <a:pathLst>
                <a:path w="1845" h="1575" extrusionOk="0">
                  <a:moveTo>
                    <a:pt x="1044" y="1"/>
                  </a:moveTo>
                  <a:cubicBezTo>
                    <a:pt x="348" y="1"/>
                    <a:pt x="0" y="832"/>
                    <a:pt x="484" y="1331"/>
                  </a:cubicBezTo>
                  <a:cubicBezTo>
                    <a:pt x="642" y="1499"/>
                    <a:pt x="842" y="1575"/>
                    <a:pt x="1039" y="1575"/>
                  </a:cubicBezTo>
                  <a:cubicBezTo>
                    <a:pt x="1430" y="1575"/>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680278" y="2825836"/>
              <a:ext cx="58981" cy="50459"/>
            </a:xfrm>
            <a:custGeom>
              <a:avLst/>
              <a:gdLst/>
              <a:ahLst/>
              <a:cxnLst/>
              <a:rect l="l" t="t" r="r" b="b"/>
              <a:pathLst>
                <a:path w="1841" h="1575" extrusionOk="0">
                  <a:moveTo>
                    <a:pt x="1036" y="1"/>
                  </a:moveTo>
                  <a:cubicBezTo>
                    <a:pt x="353" y="1"/>
                    <a:pt x="0" y="822"/>
                    <a:pt x="480" y="1331"/>
                  </a:cubicBezTo>
                  <a:cubicBezTo>
                    <a:pt x="642" y="1499"/>
                    <a:pt x="846" y="1575"/>
                    <a:pt x="1046" y="1575"/>
                  </a:cubicBezTo>
                  <a:cubicBezTo>
                    <a:pt x="1441" y="1575"/>
                    <a:pt x="1821" y="1279"/>
                    <a:pt x="1841" y="817"/>
                  </a:cubicBezTo>
                  <a:cubicBezTo>
                    <a:pt x="1841" y="379"/>
                    <a:pt x="1493" y="1"/>
                    <a:pt x="1055" y="1"/>
                  </a:cubicBezTo>
                  <a:cubicBezTo>
                    <a:pt x="1048"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947567" y="2825836"/>
              <a:ext cx="59109" cy="50459"/>
            </a:xfrm>
            <a:custGeom>
              <a:avLst/>
              <a:gdLst/>
              <a:ahLst/>
              <a:cxnLst/>
              <a:rect l="l" t="t" r="r" b="b"/>
              <a:pathLst>
                <a:path w="1845" h="1575" extrusionOk="0">
                  <a:moveTo>
                    <a:pt x="1044" y="1"/>
                  </a:moveTo>
                  <a:cubicBezTo>
                    <a:pt x="348" y="1"/>
                    <a:pt x="0" y="832"/>
                    <a:pt x="469" y="1331"/>
                  </a:cubicBezTo>
                  <a:cubicBezTo>
                    <a:pt x="631" y="1499"/>
                    <a:pt x="835" y="1575"/>
                    <a:pt x="1035" y="1575"/>
                  </a:cubicBezTo>
                  <a:cubicBezTo>
                    <a:pt x="1429"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7214504" y="2825836"/>
              <a:ext cx="59109" cy="50459"/>
            </a:xfrm>
            <a:custGeom>
              <a:avLst/>
              <a:gdLst/>
              <a:ahLst/>
              <a:cxnLst/>
              <a:rect l="l" t="t" r="r" b="b"/>
              <a:pathLst>
                <a:path w="1845" h="1575" extrusionOk="0">
                  <a:moveTo>
                    <a:pt x="1043" y="1"/>
                  </a:moveTo>
                  <a:cubicBezTo>
                    <a:pt x="363" y="1"/>
                    <a:pt x="0" y="832"/>
                    <a:pt x="484" y="1331"/>
                  </a:cubicBezTo>
                  <a:cubicBezTo>
                    <a:pt x="641" y="1499"/>
                    <a:pt x="841" y="1575"/>
                    <a:pt x="1039" y="1575"/>
                  </a:cubicBezTo>
                  <a:cubicBezTo>
                    <a:pt x="1431" y="1575"/>
                    <a:pt x="1815" y="1279"/>
                    <a:pt x="1845"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7481568" y="2825836"/>
              <a:ext cx="59462" cy="50459"/>
            </a:xfrm>
            <a:custGeom>
              <a:avLst/>
              <a:gdLst/>
              <a:ahLst/>
              <a:cxnLst/>
              <a:rect l="l" t="t" r="r" b="b"/>
              <a:pathLst>
                <a:path w="1856" h="1575" extrusionOk="0">
                  <a:moveTo>
                    <a:pt x="1036" y="1"/>
                  </a:moveTo>
                  <a:cubicBezTo>
                    <a:pt x="352" y="1"/>
                    <a:pt x="0" y="822"/>
                    <a:pt x="480" y="1331"/>
                  </a:cubicBezTo>
                  <a:cubicBezTo>
                    <a:pt x="642" y="1499"/>
                    <a:pt x="846" y="1575"/>
                    <a:pt x="1046" y="1575"/>
                  </a:cubicBezTo>
                  <a:cubicBezTo>
                    <a:pt x="1440" y="1575"/>
                    <a:pt x="1821" y="1279"/>
                    <a:pt x="1841" y="817"/>
                  </a:cubicBezTo>
                  <a:cubicBezTo>
                    <a:pt x="1856" y="379"/>
                    <a:pt x="1493" y="1"/>
                    <a:pt x="1054" y="1"/>
                  </a:cubicBezTo>
                  <a:cubicBezTo>
                    <a:pt x="1048"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7748857" y="2825836"/>
              <a:ext cx="59109" cy="50459"/>
            </a:xfrm>
            <a:custGeom>
              <a:avLst/>
              <a:gdLst/>
              <a:ahLst/>
              <a:cxnLst/>
              <a:rect l="l" t="t" r="r" b="b"/>
              <a:pathLst>
                <a:path w="1845" h="1575" extrusionOk="0">
                  <a:moveTo>
                    <a:pt x="1043" y="1"/>
                  </a:moveTo>
                  <a:cubicBezTo>
                    <a:pt x="348" y="1"/>
                    <a:pt x="0" y="832"/>
                    <a:pt x="484" y="1331"/>
                  </a:cubicBezTo>
                  <a:cubicBezTo>
                    <a:pt x="641" y="1499"/>
                    <a:pt x="841" y="1575"/>
                    <a:pt x="1039" y="1575"/>
                  </a:cubicBezTo>
                  <a:cubicBezTo>
                    <a:pt x="1429" y="1575"/>
                    <a:pt x="1810" y="1279"/>
                    <a:pt x="1830"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8015762" y="2825836"/>
              <a:ext cx="59141" cy="50459"/>
            </a:xfrm>
            <a:custGeom>
              <a:avLst/>
              <a:gdLst/>
              <a:ahLst/>
              <a:cxnLst/>
              <a:rect l="l" t="t" r="r" b="b"/>
              <a:pathLst>
                <a:path w="1846" h="1575" extrusionOk="0">
                  <a:moveTo>
                    <a:pt x="1059" y="1"/>
                  </a:moveTo>
                  <a:cubicBezTo>
                    <a:pt x="364" y="1"/>
                    <a:pt x="1" y="832"/>
                    <a:pt x="485" y="1331"/>
                  </a:cubicBezTo>
                  <a:cubicBezTo>
                    <a:pt x="647" y="1499"/>
                    <a:pt x="851" y="1575"/>
                    <a:pt x="1050" y="1575"/>
                  </a:cubicBezTo>
                  <a:cubicBezTo>
                    <a:pt x="1445" y="1575"/>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8283339" y="2825836"/>
              <a:ext cx="58981" cy="50459"/>
            </a:xfrm>
            <a:custGeom>
              <a:avLst/>
              <a:gdLst/>
              <a:ahLst/>
              <a:cxnLst/>
              <a:rect l="l" t="t" r="r" b="b"/>
              <a:pathLst>
                <a:path w="1841" h="1575" extrusionOk="0">
                  <a:moveTo>
                    <a:pt x="1021" y="1"/>
                  </a:moveTo>
                  <a:cubicBezTo>
                    <a:pt x="338" y="1"/>
                    <a:pt x="0" y="822"/>
                    <a:pt x="465" y="1331"/>
                  </a:cubicBezTo>
                  <a:cubicBezTo>
                    <a:pt x="627" y="1499"/>
                    <a:pt x="831" y="1575"/>
                    <a:pt x="1030" y="1575"/>
                  </a:cubicBezTo>
                  <a:cubicBezTo>
                    <a:pt x="1425" y="1575"/>
                    <a:pt x="1806" y="1279"/>
                    <a:pt x="1826"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8550628" y="2825836"/>
              <a:ext cx="59109" cy="50459"/>
            </a:xfrm>
            <a:custGeom>
              <a:avLst/>
              <a:gdLst/>
              <a:ahLst/>
              <a:cxnLst/>
              <a:rect l="l" t="t" r="r" b="b"/>
              <a:pathLst>
                <a:path w="1845" h="1575" extrusionOk="0">
                  <a:moveTo>
                    <a:pt x="1043" y="1"/>
                  </a:moveTo>
                  <a:cubicBezTo>
                    <a:pt x="348" y="1"/>
                    <a:pt x="0" y="832"/>
                    <a:pt x="469" y="1331"/>
                  </a:cubicBezTo>
                  <a:cubicBezTo>
                    <a:pt x="631" y="1499"/>
                    <a:pt x="835" y="1575"/>
                    <a:pt x="1034" y="1575"/>
                  </a:cubicBezTo>
                  <a:cubicBezTo>
                    <a:pt x="1429" y="1575"/>
                    <a:pt x="1810" y="1279"/>
                    <a:pt x="1830" y="817"/>
                  </a:cubicBezTo>
                  <a:cubicBezTo>
                    <a:pt x="1845" y="379"/>
                    <a:pt x="1482"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8817532" y="2825836"/>
              <a:ext cx="59141" cy="50459"/>
            </a:xfrm>
            <a:custGeom>
              <a:avLst/>
              <a:gdLst/>
              <a:ahLst/>
              <a:cxnLst/>
              <a:rect l="l" t="t" r="r" b="b"/>
              <a:pathLst>
                <a:path w="1846" h="1575" extrusionOk="0">
                  <a:moveTo>
                    <a:pt x="1044" y="1"/>
                  </a:moveTo>
                  <a:cubicBezTo>
                    <a:pt x="349" y="1"/>
                    <a:pt x="1" y="832"/>
                    <a:pt x="470" y="1331"/>
                  </a:cubicBezTo>
                  <a:cubicBezTo>
                    <a:pt x="632" y="1499"/>
                    <a:pt x="836" y="1575"/>
                    <a:pt x="1035" y="1575"/>
                  </a:cubicBezTo>
                  <a:cubicBezTo>
                    <a:pt x="1430" y="1575"/>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9084629" y="2825836"/>
              <a:ext cx="58981" cy="50459"/>
            </a:xfrm>
            <a:custGeom>
              <a:avLst/>
              <a:gdLst/>
              <a:ahLst/>
              <a:cxnLst/>
              <a:rect l="l" t="t" r="r" b="b"/>
              <a:pathLst>
                <a:path w="1841" h="1575" extrusionOk="0">
                  <a:moveTo>
                    <a:pt x="1021" y="1"/>
                  </a:moveTo>
                  <a:cubicBezTo>
                    <a:pt x="337" y="1"/>
                    <a:pt x="0" y="822"/>
                    <a:pt x="480" y="1331"/>
                  </a:cubicBezTo>
                  <a:cubicBezTo>
                    <a:pt x="637" y="1499"/>
                    <a:pt x="837" y="1575"/>
                    <a:pt x="1035" y="1575"/>
                  </a:cubicBezTo>
                  <a:cubicBezTo>
                    <a:pt x="1425" y="1575"/>
                    <a:pt x="1805" y="1279"/>
                    <a:pt x="1826"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1933" y="3105844"/>
              <a:ext cx="59141" cy="52862"/>
            </a:xfrm>
            <a:custGeom>
              <a:avLst/>
              <a:gdLst/>
              <a:ahLst/>
              <a:cxnLst/>
              <a:rect l="l" t="t" r="r" b="b"/>
              <a:pathLst>
                <a:path w="1846" h="1650" extrusionOk="0">
                  <a:moveTo>
                    <a:pt x="1044" y="1"/>
                  </a:moveTo>
                  <a:cubicBezTo>
                    <a:pt x="1" y="46"/>
                    <a:pt x="1" y="1604"/>
                    <a:pt x="1044" y="1649"/>
                  </a:cubicBezTo>
                  <a:cubicBezTo>
                    <a:pt x="1498" y="1634"/>
                    <a:pt x="1846" y="127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68870" y="3105844"/>
              <a:ext cx="59141" cy="50491"/>
            </a:xfrm>
            <a:custGeom>
              <a:avLst/>
              <a:gdLst/>
              <a:ahLst/>
              <a:cxnLst/>
              <a:rect l="l" t="t" r="r" b="b"/>
              <a:pathLst>
                <a:path w="1846" h="1576" extrusionOk="0">
                  <a:moveTo>
                    <a:pt x="1059" y="1"/>
                  </a:moveTo>
                  <a:cubicBezTo>
                    <a:pt x="364" y="1"/>
                    <a:pt x="1" y="833"/>
                    <a:pt x="485" y="1332"/>
                  </a:cubicBezTo>
                  <a:cubicBezTo>
                    <a:pt x="648" y="1500"/>
                    <a:pt x="852" y="1575"/>
                    <a:pt x="1053" y="1575"/>
                  </a:cubicBezTo>
                  <a:cubicBezTo>
                    <a:pt x="1447" y="1575"/>
                    <a:pt x="1826" y="1284"/>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36287" y="3105844"/>
              <a:ext cx="59141" cy="50491"/>
            </a:xfrm>
            <a:custGeom>
              <a:avLst/>
              <a:gdLst/>
              <a:ahLst/>
              <a:cxnLst/>
              <a:rect l="l" t="t" r="r" b="b"/>
              <a:pathLst>
                <a:path w="1846" h="1576" extrusionOk="0">
                  <a:moveTo>
                    <a:pt x="1044" y="1"/>
                  </a:moveTo>
                  <a:cubicBezTo>
                    <a:pt x="349" y="1"/>
                    <a:pt x="1" y="833"/>
                    <a:pt x="470" y="1332"/>
                  </a:cubicBezTo>
                  <a:cubicBezTo>
                    <a:pt x="633" y="1500"/>
                    <a:pt x="837" y="1575"/>
                    <a:pt x="1038" y="1575"/>
                  </a:cubicBezTo>
                  <a:cubicBezTo>
                    <a:pt x="1432" y="1575"/>
                    <a:pt x="1811" y="1284"/>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803223" y="3105844"/>
              <a:ext cx="59141" cy="50491"/>
            </a:xfrm>
            <a:custGeom>
              <a:avLst/>
              <a:gdLst/>
              <a:ahLst/>
              <a:cxnLst/>
              <a:rect l="l" t="t" r="r" b="b"/>
              <a:pathLst>
                <a:path w="1846" h="1576" extrusionOk="0">
                  <a:moveTo>
                    <a:pt x="1044" y="1"/>
                  </a:moveTo>
                  <a:cubicBezTo>
                    <a:pt x="349" y="1"/>
                    <a:pt x="1" y="833"/>
                    <a:pt x="485" y="1332"/>
                  </a:cubicBezTo>
                  <a:cubicBezTo>
                    <a:pt x="643" y="1500"/>
                    <a:pt x="844" y="1575"/>
                    <a:pt x="1042" y="1575"/>
                  </a:cubicBezTo>
                  <a:cubicBezTo>
                    <a:pt x="1432" y="1575"/>
                    <a:pt x="1810" y="1284"/>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1070160" y="3105844"/>
              <a:ext cx="59141" cy="50491"/>
            </a:xfrm>
            <a:custGeom>
              <a:avLst/>
              <a:gdLst/>
              <a:ahLst/>
              <a:cxnLst/>
              <a:rect l="l" t="t" r="r" b="b"/>
              <a:pathLst>
                <a:path w="1846" h="1576" extrusionOk="0">
                  <a:moveTo>
                    <a:pt x="1059" y="1"/>
                  </a:moveTo>
                  <a:cubicBezTo>
                    <a:pt x="364" y="1"/>
                    <a:pt x="1" y="833"/>
                    <a:pt x="485" y="1332"/>
                  </a:cubicBezTo>
                  <a:cubicBezTo>
                    <a:pt x="648" y="1500"/>
                    <a:pt x="852" y="1575"/>
                    <a:pt x="1053" y="1575"/>
                  </a:cubicBezTo>
                  <a:cubicBezTo>
                    <a:pt x="1447" y="1575"/>
                    <a:pt x="1825" y="1284"/>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1337577" y="3105844"/>
              <a:ext cx="59141" cy="50491"/>
            </a:xfrm>
            <a:custGeom>
              <a:avLst/>
              <a:gdLst/>
              <a:ahLst/>
              <a:cxnLst/>
              <a:rect l="l" t="t" r="r" b="b"/>
              <a:pathLst>
                <a:path w="1846" h="1576" extrusionOk="0">
                  <a:moveTo>
                    <a:pt x="1044" y="1"/>
                  </a:moveTo>
                  <a:cubicBezTo>
                    <a:pt x="349" y="1"/>
                    <a:pt x="1" y="833"/>
                    <a:pt x="485" y="1332"/>
                  </a:cubicBezTo>
                  <a:cubicBezTo>
                    <a:pt x="643" y="1500"/>
                    <a:pt x="844" y="1575"/>
                    <a:pt x="1042" y="1575"/>
                  </a:cubicBezTo>
                  <a:cubicBezTo>
                    <a:pt x="1432" y="1575"/>
                    <a:pt x="1810" y="1284"/>
                    <a:pt x="1830"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1604513" y="3105844"/>
              <a:ext cx="59141" cy="50491"/>
            </a:xfrm>
            <a:custGeom>
              <a:avLst/>
              <a:gdLst/>
              <a:ahLst/>
              <a:cxnLst/>
              <a:rect l="l" t="t" r="r" b="b"/>
              <a:pathLst>
                <a:path w="1846" h="1576" extrusionOk="0">
                  <a:moveTo>
                    <a:pt x="1044" y="1"/>
                  </a:moveTo>
                  <a:cubicBezTo>
                    <a:pt x="364" y="1"/>
                    <a:pt x="1" y="833"/>
                    <a:pt x="485" y="1332"/>
                  </a:cubicBezTo>
                  <a:cubicBezTo>
                    <a:pt x="643" y="1500"/>
                    <a:pt x="844" y="1575"/>
                    <a:pt x="1042" y="1575"/>
                  </a:cubicBezTo>
                  <a:cubicBezTo>
                    <a:pt x="1433" y="1575"/>
                    <a:pt x="1815" y="1284"/>
                    <a:pt x="1846"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1871930" y="3105844"/>
              <a:ext cx="59141" cy="50491"/>
            </a:xfrm>
            <a:custGeom>
              <a:avLst/>
              <a:gdLst/>
              <a:ahLst/>
              <a:cxnLst/>
              <a:rect l="l" t="t" r="r" b="b"/>
              <a:pathLst>
                <a:path w="1846" h="1576" extrusionOk="0">
                  <a:moveTo>
                    <a:pt x="1044" y="1"/>
                  </a:moveTo>
                  <a:cubicBezTo>
                    <a:pt x="349" y="1"/>
                    <a:pt x="1" y="833"/>
                    <a:pt x="469" y="1332"/>
                  </a:cubicBezTo>
                  <a:cubicBezTo>
                    <a:pt x="633" y="1500"/>
                    <a:pt x="837" y="1575"/>
                    <a:pt x="1037" y="1575"/>
                  </a:cubicBezTo>
                  <a:cubicBezTo>
                    <a:pt x="1432" y="1575"/>
                    <a:pt x="1810" y="1284"/>
                    <a:pt x="1830"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138867" y="3105844"/>
              <a:ext cx="59141" cy="50491"/>
            </a:xfrm>
            <a:custGeom>
              <a:avLst/>
              <a:gdLst/>
              <a:ahLst/>
              <a:cxnLst/>
              <a:rect l="l" t="t" r="r" b="b"/>
              <a:pathLst>
                <a:path w="1846" h="1576" extrusionOk="0">
                  <a:moveTo>
                    <a:pt x="1044" y="1"/>
                  </a:moveTo>
                  <a:cubicBezTo>
                    <a:pt x="364" y="1"/>
                    <a:pt x="1" y="833"/>
                    <a:pt x="485" y="1332"/>
                  </a:cubicBezTo>
                  <a:cubicBezTo>
                    <a:pt x="643" y="1500"/>
                    <a:pt x="844" y="1575"/>
                    <a:pt x="1042" y="1575"/>
                  </a:cubicBezTo>
                  <a:cubicBezTo>
                    <a:pt x="1433" y="1575"/>
                    <a:pt x="1815" y="1284"/>
                    <a:pt x="1845"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05803" y="3105844"/>
              <a:ext cx="59622" cy="50491"/>
            </a:xfrm>
            <a:custGeom>
              <a:avLst/>
              <a:gdLst/>
              <a:ahLst/>
              <a:cxnLst/>
              <a:rect l="l" t="t" r="r" b="b"/>
              <a:pathLst>
                <a:path w="1861" h="1576" extrusionOk="0">
                  <a:moveTo>
                    <a:pt x="1059" y="1"/>
                  </a:moveTo>
                  <a:cubicBezTo>
                    <a:pt x="363" y="1"/>
                    <a:pt x="1" y="833"/>
                    <a:pt x="484" y="1332"/>
                  </a:cubicBezTo>
                  <a:cubicBezTo>
                    <a:pt x="648" y="1500"/>
                    <a:pt x="852" y="1575"/>
                    <a:pt x="1052" y="1575"/>
                  </a:cubicBezTo>
                  <a:cubicBezTo>
                    <a:pt x="1446" y="1575"/>
                    <a:pt x="1825" y="1284"/>
                    <a:pt x="1845"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673220" y="3105844"/>
              <a:ext cx="59141" cy="50491"/>
            </a:xfrm>
            <a:custGeom>
              <a:avLst/>
              <a:gdLst/>
              <a:ahLst/>
              <a:cxnLst/>
              <a:rect l="l" t="t" r="r" b="b"/>
              <a:pathLst>
                <a:path w="1846" h="1576" extrusionOk="0">
                  <a:moveTo>
                    <a:pt x="1044" y="1"/>
                  </a:moveTo>
                  <a:cubicBezTo>
                    <a:pt x="348" y="1"/>
                    <a:pt x="1" y="833"/>
                    <a:pt x="484" y="1332"/>
                  </a:cubicBezTo>
                  <a:cubicBezTo>
                    <a:pt x="643" y="1500"/>
                    <a:pt x="844" y="1575"/>
                    <a:pt x="1042" y="1575"/>
                  </a:cubicBezTo>
                  <a:cubicBezTo>
                    <a:pt x="1431" y="1575"/>
                    <a:pt x="1810" y="1284"/>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940157" y="3105844"/>
              <a:ext cx="59141" cy="50491"/>
            </a:xfrm>
            <a:custGeom>
              <a:avLst/>
              <a:gdLst/>
              <a:ahLst/>
              <a:cxnLst/>
              <a:rect l="l" t="t" r="r" b="b"/>
              <a:pathLst>
                <a:path w="1846" h="1576" extrusionOk="0">
                  <a:moveTo>
                    <a:pt x="1059" y="1"/>
                  </a:moveTo>
                  <a:cubicBezTo>
                    <a:pt x="363" y="1"/>
                    <a:pt x="1" y="833"/>
                    <a:pt x="484" y="1332"/>
                  </a:cubicBezTo>
                  <a:cubicBezTo>
                    <a:pt x="648" y="1500"/>
                    <a:pt x="852" y="1575"/>
                    <a:pt x="1052" y="1575"/>
                  </a:cubicBezTo>
                  <a:cubicBezTo>
                    <a:pt x="1446" y="1575"/>
                    <a:pt x="1825" y="1284"/>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3207574" y="3105844"/>
              <a:ext cx="59141" cy="50491"/>
            </a:xfrm>
            <a:custGeom>
              <a:avLst/>
              <a:gdLst/>
              <a:ahLst/>
              <a:cxnLst/>
              <a:rect l="l" t="t" r="r" b="b"/>
              <a:pathLst>
                <a:path w="1846" h="1576" extrusionOk="0">
                  <a:moveTo>
                    <a:pt x="1044" y="1"/>
                  </a:moveTo>
                  <a:cubicBezTo>
                    <a:pt x="348" y="1"/>
                    <a:pt x="1" y="833"/>
                    <a:pt x="484" y="1332"/>
                  </a:cubicBezTo>
                  <a:cubicBezTo>
                    <a:pt x="642" y="1500"/>
                    <a:pt x="843" y="1575"/>
                    <a:pt x="1042" y="1575"/>
                  </a:cubicBezTo>
                  <a:cubicBezTo>
                    <a:pt x="1431" y="1575"/>
                    <a:pt x="1810" y="1284"/>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3474510" y="3105844"/>
              <a:ext cx="59141" cy="50491"/>
            </a:xfrm>
            <a:custGeom>
              <a:avLst/>
              <a:gdLst/>
              <a:ahLst/>
              <a:cxnLst/>
              <a:rect l="l" t="t" r="r" b="b"/>
              <a:pathLst>
                <a:path w="1846"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741927" y="3105844"/>
              <a:ext cx="59141" cy="50491"/>
            </a:xfrm>
            <a:custGeom>
              <a:avLst/>
              <a:gdLst/>
              <a:ahLst/>
              <a:cxnLst/>
              <a:rect l="l" t="t" r="r" b="b"/>
              <a:pathLst>
                <a:path w="1846" h="1576" extrusionOk="0">
                  <a:moveTo>
                    <a:pt x="1044" y="1"/>
                  </a:moveTo>
                  <a:cubicBezTo>
                    <a:pt x="348" y="1"/>
                    <a:pt x="1"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4008864"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4275800" y="3105844"/>
              <a:ext cx="59141" cy="50491"/>
            </a:xfrm>
            <a:custGeom>
              <a:avLst/>
              <a:gdLst/>
              <a:ahLst/>
              <a:cxnLst/>
              <a:rect l="l" t="t" r="r" b="b"/>
              <a:pathLst>
                <a:path w="1846"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4543217"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4810153" y="3105844"/>
              <a:ext cx="59141" cy="50491"/>
            </a:xfrm>
            <a:custGeom>
              <a:avLst/>
              <a:gdLst/>
              <a:ahLst/>
              <a:cxnLst/>
              <a:rect l="l" t="t" r="r" b="b"/>
              <a:pathLst>
                <a:path w="1846"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077570"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5344507" y="3105844"/>
              <a:ext cx="59141" cy="50491"/>
            </a:xfrm>
            <a:custGeom>
              <a:avLst/>
              <a:gdLst/>
              <a:ahLst/>
              <a:cxnLst/>
              <a:rect l="l" t="t" r="r" b="b"/>
              <a:pathLst>
                <a:path w="1846" h="1576" extrusionOk="0">
                  <a:moveTo>
                    <a:pt x="1059" y="1"/>
                  </a:moveTo>
                  <a:cubicBezTo>
                    <a:pt x="363" y="1"/>
                    <a:pt x="0" y="833"/>
                    <a:pt x="484" y="1332"/>
                  </a:cubicBezTo>
                  <a:cubicBezTo>
                    <a:pt x="642" y="1500"/>
                    <a:pt x="843" y="1575"/>
                    <a:pt x="1042" y="1575"/>
                  </a:cubicBezTo>
                  <a:cubicBezTo>
                    <a:pt x="1433" y="1575"/>
                    <a:pt x="181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5611924"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5878860" y="3105844"/>
              <a:ext cx="59141" cy="50491"/>
            </a:xfrm>
            <a:custGeom>
              <a:avLst/>
              <a:gdLst/>
              <a:ahLst/>
              <a:cxnLst/>
              <a:rect l="l" t="t" r="r" b="b"/>
              <a:pathLst>
                <a:path w="1846" h="1576" extrusionOk="0">
                  <a:moveTo>
                    <a:pt x="1044" y="1"/>
                  </a:moveTo>
                  <a:cubicBezTo>
                    <a:pt x="348" y="1"/>
                    <a:pt x="0" y="833"/>
                    <a:pt x="484" y="1332"/>
                  </a:cubicBezTo>
                  <a:cubicBezTo>
                    <a:pt x="642" y="1500"/>
                    <a:pt x="843" y="1575"/>
                    <a:pt x="1041" y="1575"/>
                  </a:cubicBezTo>
                  <a:cubicBezTo>
                    <a:pt x="1431" y="1575"/>
                    <a:pt x="1810" y="1284"/>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145797" y="3105844"/>
              <a:ext cx="59109" cy="50491"/>
            </a:xfrm>
            <a:custGeom>
              <a:avLst/>
              <a:gdLst/>
              <a:ahLst/>
              <a:cxnLst/>
              <a:rect l="l" t="t" r="r" b="b"/>
              <a:pathLst>
                <a:path w="1845"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13214" y="3105844"/>
              <a:ext cx="59109" cy="50491"/>
            </a:xfrm>
            <a:custGeom>
              <a:avLst/>
              <a:gdLst/>
              <a:ahLst/>
              <a:cxnLst/>
              <a:rect l="l" t="t" r="r" b="b"/>
              <a:pathLst>
                <a:path w="1845" h="1576" extrusionOk="0">
                  <a:moveTo>
                    <a:pt x="1044" y="1"/>
                  </a:moveTo>
                  <a:cubicBezTo>
                    <a:pt x="348" y="1"/>
                    <a:pt x="0" y="833"/>
                    <a:pt x="484" y="1332"/>
                  </a:cubicBezTo>
                  <a:cubicBezTo>
                    <a:pt x="642" y="1500"/>
                    <a:pt x="843" y="1575"/>
                    <a:pt x="1041" y="1575"/>
                  </a:cubicBezTo>
                  <a:cubicBezTo>
                    <a:pt x="1431" y="1575"/>
                    <a:pt x="1810" y="1284"/>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680150" y="3105844"/>
              <a:ext cx="59109" cy="50491"/>
            </a:xfrm>
            <a:custGeom>
              <a:avLst/>
              <a:gdLst/>
              <a:ahLst/>
              <a:cxnLst/>
              <a:rect l="l" t="t" r="r" b="b"/>
              <a:pathLst>
                <a:path w="1845" h="1576" extrusionOk="0">
                  <a:moveTo>
                    <a:pt x="1059" y="1"/>
                  </a:moveTo>
                  <a:cubicBezTo>
                    <a:pt x="363" y="1"/>
                    <a:pt x="0" y="833"/>
                    <a:pt x="484" y="1332"/>
                  </a:cubicBezTo>
                  <a:cubicBezTo>
                    <a:pt x="647" y="1500"/>
                    <a:pt x="851"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947567" y="3105844"/>
              <a:ext cx="59109" cy="50491"/>
            </a:xfrm>
            <a:custGeom>
              <a:avLst/>
              <a:gdLst/>
              <a:ahLst/>
              <a:cxnLst/>
              <a:rect l="l" t="t" r="r" b="b"/>
              <a:pathLst>
                <a:path w="1845" h="1576" extrusionOk="0">
                  <a:moveTo>
                    <a:pt x="1044" y="1"/>
                  </a:moveTo>
                  <a:cubicBezTo>
                    <a:pt x="348" y="1"/>
                    <a:pt x="0" y="833"/>
                    <a:pt x="469" y="1332"/>
                  </a:cubicBezTo>
                  <a:cubicBezTo>
                    <a:pt x="632" y="1500"/>
                    <a:pt x="836"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7214504" y="3105844"/>
              <a:ext cx="59109" cy="50491"/>
            </a:xfrm>
            <a:custGeom>
              <a:avLst/>
              <a:gdLst/>
              <a:ahLst/>
              <a:cxnLst/>
              <a:rect l="l" t="t" r="r" b="b"/>
              <a:pathLst>
                <a:path w="1845" h="1576" extrusionOk="0">
                  <a:moveTo>
                    <a:pt x="1043" y="1"/>
                  </a:moveTo>
                  <a:cubicBezTo>
                    <a:pt x="363" y="1"/>
                    <a:pt x="0" y="833"/>
                    <a:pt x="484" y="1332"/>
                  </a:cubicBezTo>
                  <a:cubicBezTo>
                    <a:pt x="642" y="1500"/>
                    <a:pt x="843" y="1575"/>
                    <a:pt x="1042" y="1575"/>
                  </a:cubicBezTo>
                  <a:cubicBezTo>
                    <a:pt x="1433" y="1575"/>
                    <a:pt x="1815" y="1284"/>
                    <a:pt x="1845"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7481408" y="3105844"/>
              <a:ext cx="59622" cy="50491"/>
            </a:xfrm>
            <a:custGeom>
              <a:avLst/>
              <a:gdLst/>
              <a:ahLst/>
              <a:cxnLst/>
              <a:rect l="l" t="t" r="r" b="b"/>
              <a:pathLst>
                <a:path w="1861" h="1576" extrusionOk="0">
                  <a:moveTo>
                    <a:pt x="1059" y="1"/>
                  </a:moveTo>
                  <a:cubicBezTo>
                    <a:pt x="364" y="1"/>
                    <a:pt x="1" y="833"/>
                    <a:pt x="485" y="1332"/>
                  </a:cubicBezTo>
                  <a:cubicBezTo>
                    <a:pt x="648" y="1500"/>
                    <a:pt x="852" y="1575"/>
                    <a:pt x="1053" y="1575"/>
                  </a:cubicBezTo>
                  <a:cubicBezTo>
                    <a:pt x="1447" y="1575"/>
                    <a:pt x="1826" y="1284"/>
                    <a:pt x="1846"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7748857" y="3105844"/>
              <a:ext cx="59109" cy="50491"/>
            </a:xfrm>
            <a:custGeom>
              <a:avLst/>
              <a:gdLst/>
              <a:ahLst/>
              <a:cxnLst/>
              <a:rect l="l" t="t" r="r" b="b"/>
              <a:pathLst>
                <a:path w="1845" h="1576" extrusionOk="0">
                  <a:moveTo>
                    <a:pt x="1043" y="1"/>
                  </a:moveTo>
                  <a:cubicBezTo>
                    <a:pt x="348" y="1"/>
                    <a:pt x="0" y="833"/>
                    <a:pt x="484" y="1332"/>
                  </a:cubicBezTo>
                  <a:cubicBezTo>
                    <a:pt x="642" y="1500"/>
                    <a:pt x="843" y="1575"/>
                    <a:pt x="1041" y="1575"/>
                  </a:cubicBezTo>
                  <a:cubicBezTo>
                    <a:pt x="1431" y="1575"/>
                    <a:pt x="1810" y="1284"/>
                    <a:pt x="1830"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015762" y="3105844"/>
              <a:ext cx="59141" cy="50491"/>
            </a:xfrm>
            <a:custGeom>
              <a:avLst/>
              <a:gdLst/>
              <a:ahLst/>
              <a:cxnLst/>
              <a:rect l="l" t="t" r="r" b="b"/>
              <a:pathLst>
                <a:path w="1846" h="1576" extrusionOk="0">
                  <a:moveTo>
                    <a:pt x="1059" y="1"/>
                  </a:moveTo>
                  <a:cubicBezTo>
                    <a:pt x="364" y="1"/>
                    <a:pt x="1" y="833"/>
                    <a:pt x="485" y="1332"/>
                  </a:cubicBezTo>
                  <a:cubicBezTo>
                    <a:pt x="648" y="1500"/>
                    <a:pt x="852" y="1575"/>
                    <a:pt x="1053" y="1575"/>
                  </a:cubicBezTo>
                  <a:cubicBezTo>
                    <a:pt x="1447" y="1575"/>
                    <a:pt x="1826" y="1284"/>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283179" y="3105844"/>
              <a:ext cx="59141" cy="50491"/>
            </a:xfrm>
            <a:custGeom>
              <a:avLst/>
              <a:gdLst/>
              <a:ahLst/>
              <a:cxnLst/>
              <a:rect l="l" t="t" r="r" b="b"/>
              <a:pathLst>
                <a:path w="1846" h="1576" extrusionOk="0">
                  <a:moveTo>
                    <a:pt x="1044" y="1"/>
                  </a:moveTo>
                  <a:cubicBezTo>
                    <a:pt x="349" y="1"/>
                    <a:pt x="1" y="833"/>
                    <a:pt x="470" y="1332"/>
                  </a:cubicBezTo>
                  <a:cubicBezTo>
                    <a:pt x="633" y="1500"/>
                    <a:pt x="837" y="1575"/>
                    <a:pt x="1038" y="1575"/>
                  </a:cubicBezTo>
                  <a:cubicBezTo>
                    <a:pt x="1432" y="1575"/>
                    <a:pt x="1811" y="1284"/>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550628" y="3105844"/>
              <a:ext cx="59109" cy="50491"/>
            </a:xfrm>
            <a:custGeom>
              <a:avLst/>
              <a:gdLst/>
              <a:ahLst/>
              <a:cxnLst/>
              <a:rect l="l" t="t" r="r" b="b"/>
              <a:pathLst>
                <a:path w="1845" h="1576" extrusionOk="0">
                  <a:moveTo>
                    <a:pt x="1043" y="1"/>
                  </a:moveTo>
                  <a:cubicBezTo>
                    <a:pt x="348" y="1"/>
                    <a:pt x="0" y="833"/>
                    <a:pt x="469" y="1332"/>
                  </a:cubicBezTo>
                  <a:cubicBezTo>
                    <a:pt x="632" y="1500"/>
                    <a:pt x="836" y="1575"/>
                    <a:pt x="1037" y="1575"/>
                  </a:cubicBezTo>
                  <a:cubicBezTo>
                    <a:pt x="1431" y="1575"/>
                    <a:pt x="1810" y="1284"/>
                    <a:pt x="1830" y="833"/>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817532" y="3105844"/>
              <a:ext cx="59141" cy="50491"/>
            </a:xfrm>
            <a:custGeom>
              <a:avLst/>
              <a:gdLst/>
              <a:ahLst/>
              <a:cxnLst/>
              <a:rect l="l" t="t" r="r" b="b"/>
              <a:pathLst>
                <a:path w="1846" h="1576" extrusionOk="0">
                  <a:moveTo>
                    <a:pt x="1044" y="1"/>
                  </a:moveTo>
                  <a:cubicBezTo>
                    <a:pt x="349" y="1"/>
                    <a:pt x="1" y="833"/>
                    <a:pt x="470" y="1332"/>
                  </a:cubicBezTo>
                  <a:cubicBezTo>
                    <a:pt x="633" y="1500"/>
                    <a:pt x="837" y="1575"/>
                    <a:pt x="1038" y="1575"/>
                  </a:cubicBezTo>
                  <a:cubicBezTo>
                    <a:pt x="1432" y="1575"/>
                    <a:pt x="1811" y="1284"/>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9084469" y="3105844"/>
              <a:ext cx="59141" cy="50491"/>
            </a:xfrm>
            <a:custGeom>
              <a:avLst/>
              <a:gdLst/>
              <a:ahLst/>
              <a:cxnLst/>
              <a:rect l="l" t="t" r="r" b="b"/>
              <a:pathLst>
                <a:path w="1846" h="1576" extrusionOk="0">
                  <a:moveTo>
                    <a:pt x="1044" y="1"/>
                  </a:moveTo>
                  <a:cubicBezTo>
                    <a:pt x="349" y="1"/>
                    <a:pt x="1" y="833"/>
                    <a:pt x="485" y="1332"/>
                  </a:cubicBezTo>
                  <a:cubicBezTo>
                    <a:pt x="643" y="1500"/>
                    <a:pt x="844" y="1575"/>
                    <a:pt x="1042" y="1575"/>
                  </a:cubicBezTo>
                  <a:cubicBezTo>
                    <a:pt x="1432" y="1575"/>
                    <a:pt x="1811" y="1284"/>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11" y="3386364"/>
              <a:ext cx="61063" cy="52830"/>
            </a:xfrm>
            <a:custGeom>
              <a:avLst/>
              <a:gdLst/>
              <a:ahLst/>
              <a:cxnLst/>
              <a:rect l="l" t="t" r="r" b="b"/>
              <a:pathLst>
                <a:path w="1906" h="1649" extrusionOk="0">
                  <a:moveTo>
                    <a:pt x="1104" y="0"/>
                  </a:moveTo>
                  <a:cubicBezTo>
                    <a:pt x="0" y="0"/>
                    <a:pt x="0" y="1648"/>
                    <a:pt x="1104" y="1648"/>
                  </a:cubicBezTo>
                  <a:cubicBezTo>
                    <a:pt x="1558" y="1633"/>
                    <a:pt x="1906" y="1270"/>
                    <a:pt x="1891" y="817"/>
                  </a:cubicBezTo>
                  <a:cubicBezTo>
                    <a:pt x="1906" y="378"/>
                    <a:pt x="1558" y="0"/>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68870" y="3386364"/>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36287" y="3386364"/>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03223" y="3386364"/>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1070160" y="3386364"/>
              <a:ext cx="59622" cy="50427"/>
            </a:xfrm>
            <a:custGeom>
              <a:avLst/>
              <a:gdLst/>
              <a:ahLst/>
              <a:cxnLst/>
              <a:rect l="l" t="t" r="r" b="b"/>
              <a:pathLst>
                <a:path w="1861" h="1574" extrusionOk="0">
                  <a:moveTo>
                    <a:pt x="1059" y="0"/>
                  </a:moveTo>
                  <a:cubicBezTo>
                    <a:pt x="364" y="0"/>
                    <a:pt x="1" y="832"/>
                    <a:pt x="485" y="1331"/>
                  </a:cubicBezTo>
                  <a:cubicBezTo>
                    <a:pt x="647" y="1498"/>
                    <a:pt x="851" y="1574"/>
                    <a:pt x="1050" y="1574"/>
                  </a:cubicBezTo>
                  <a:cubicBezTo>
                    <a:pt x="1445" y="1574"/>
                    <a:pt x="1825" y="1279"/>
                    <a:pt x="1846"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1337577" y="3386364"/>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1604513" y="3386364"/>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6"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1871930" y="3386364"/>
              <a:ext cx="59141" cy="50427"/>
            </a:xfrm>
            <a:custGeom>
              <a:avLst/>
              <a:gdLst/>
              <a:ahLst/>
              <a:cxnLst/>
              <a:rect l="l" t="t" r="r" b="b"/>
              <a:pathLst>
                <a:path w="1846" h="1574" extrusionOk="0">
                  <a:moveTo>
                    <a:pt x="1044" y="0"/>
                  </a:moveTo>
                  <a:cubicBezTo>
                    <a:pt x="349" y="0"/>
                    <a:pt x="1" y="832"/>
                    <a:pt x="469" y="1331"/>
                  </a:cubicBezTo>
                  <a:cubicBezTo>
                    <a:pt x="632" y="1498"/>
                    <a:pt x="835" y="1574"/>
                    <a:pt x="1035" y="1574"/>
                  </a:cubicBezTo>
                  <a:cubicBezTo>
                    <a:pt x="1430" y="1574"/>
                    <a:pt x="1810" y="1279"/>
                    <a:pt x="1830"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138867" y="3386364"/>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405803" y="3386364"/>
              <a:ext cx="59622" cy="50427"/>
            </a:xfrm>
            <a:custGeom>
              <a:avLst/>
              <a:gdLst/>
              <a:ahLst/>
              <a:cxnLst/>
              <a:rect l="l" t="t" r="r" b="b"/>
              <a:pathLst>
                <a:path w="1861" h="1574" extrusionOk="0">
                  <a:moveTo>
                    <a:pt x="1059" y="0"/>
                  </a:moveTo>
                  <a:cubicBezTo>
                    <a:pt x="363" y="0"/>
                    <a:pt x="1" y="832"/>
                    <a:pt x="484" y="1331"/>
                  </a:cubicBezTo>
                  <a:cubicBezTo>
                    <a:pt x="647" y="1498"/>
                    <a:pt x="850" y="1574"/>
                    <a:pt x="1050" y="1574"/>
                  </a:cubicBezTo>
                  <a:cubicBezTo>
                    <a:pt x="1445" y="1574"/>
                    <a:pt x="1825" y="1279"/>
                    <a:pt x="1845"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673220" y="3386364"/>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40157" y="3386364"/>
              <a:ext cx="59141" cy="50427"/>
            </a:xfrm>
            <a:custGeom>
              <a:avLst/>
              <a:gdLst/>
              <a:ahLst/>
              <a:cxnLst/>
              <a:rect l="l" t="t" r="r" b="b"/>
              <a:pathLst>
                <a:path w="1846" h="1574" extrusionOk="0">
                  <a:moveTo>
                    <a:pt x="1059" y="0"/>
                  </a:moveTo>
                  <a:cubicBezTo>
                    <a:pt x="363" y="0"/>
                    <a:pt x="1" y="832"/>
                    <a:pt x="484" y="1331"/>
                  </a:cubicBezTo>
                  <a:cubicBezTo>
                    <a:pt x="647" y="1498"/>
                    <a:pt x="850" y="1574"/>
                    <a:pt x="1050" y="1574"/>
                  </a:cubicBezTo>
                  <a:cubicBezTo>
                    <a:pt x="1445" y="1574"/>
                    <a:pt x="1825" y="1279"/>
                    <a:pt x="1845" y="817"/>
                  </a:cubicBezTo>
                  <a:cubicBezTo>
                    <a:pt x="1845"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207574" y="3386364"/>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474510" y="3386364"/>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3741927" y="3386364"/>
              <a:ext cx="59141" cy="50427"/>
            </a:xfrm>
            <a:custGeom>
              <a:avLst/>
              <a:gdLst/>
              <a:ahLst/>
              <a:cxnLst/>
              <a:rect l="l" t="t" r="r" b="b"/>
              <a:pathLst>
                <a:path w="1846" h="1574" extrusionOk="0">
                  <a:moveTo>
                    <a:pt x="1044" y="0"/>
                  </a:moveTo>
                  <a:cubicBezTo>
                    <a:pt x="348" y="0"/>
                    <a:pt x="1"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008864"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275800" y="3386364"/>
              <a:ext cx="59622" cy="50427"/>
            </a:xfrm>
            <a:custGeom>
              <a:avLst/>
              <a:gdLst/>
              <a:ahLst/>
              <a:cxnLst/>
              <a:rect l="l" t="t" r="r" b="b"/>
              <a:pathLst>
                <a:path w="1861" h="1574" extrusionOk="0">
                  <a:moveTo>
                    <a:pt x="1059" y="0"/>
                  </a:moveTo>
                  <a:cubicBezTo>
                    <a:pt x="363" y="0"/>
                    <a:pt x="0" y="832"/>
                    <a:pt x="484" y="1331"/>
                  </a:cubicBezTo>
                  <a:cubicBezTo>
                    <a:pt x="647" y="1498"/>
                    <a:pt x="850" y="1574"/>
                    <a:pt x="1050" y="1574"/>
                  </a:cubicBezTo>
                  <a:cubicBezTo>
                    <a:pt x="1445" y="1574"/>
                    <a:pt x="1825" y="1279"/>
                    <a:pt x="1845" y="817"/>
                  </a:cubicBezTo>
                  <a:cubicBezTo>
                    <a:pt x="1860"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543217"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810153" y="3386364"/>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077570"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344507" y="3386364"/>
              <a:ext cx="59141" cy="50427"/>
            </a:xfrm>
            <a:custGeom>
              <a:avLst/>
              <a:gdLst/>
              <a:ahLst/>
              <a:cxnLst/>
              <a:rect l="l" t="t" r="r" b="b"/>
              <a:pathLst>
                <a:path w="1846" h="1574" extrusionOk="0">
                  <a:moveTo>
                    <a:pt x="1059" y="0"/>
                  </a:moveTo>
                  <a:cubicBezTo>
                    <a:pt x="363" y="0"/>
                    <a:pt x="0" y="832"/>
                    <a:pt x="484" y="1331"/>
                  </a:cubicBezTo>
                  <a:cubicBezTo>
                    <a:pt x="642" y="1498"/>
                    <a:pt x="842" y="1574"/>
                    <a:pt x="1040" y="1574"/>
                  </a:cubicBezTo>
                  <a:cubicBezTo>
                    <a:pt x="1431" y="1574"/>
                    <a:pt x="181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1924"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878860" y="3386364"/>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145797" y="3386364"/>
              <a:ext cx="59109" cy="50427"/>
            </a:xfrm>
            <a:custGeom>
              <a:avLst/>
              <a:gdLst/>
              <a:ahLst/>
              <a:cxnLst/>
              <a:rect l="l" t="t" r="r" b="b"/>
              <a:pathLst>
                <a:path w="1845"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413214" y="3386364"/>
              <a:ext cx="59109" cy="50427"/>
            </a:xfrm>
            <a:custGeom>
              <a:avLst/>
              <a:gdLst/>
              <a:ahLst/>
              <a:cxnLst/>
              <a:rect l="l" t="t" r="r" b="b"/>
              <a:pathLst>
                <a:path w="1845"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680150" y="3386364"/>
              <a:ext cx="59109" cy="50427"/>
            </a:xfrm>
            <a:custGeom>
              <a:avLst/>
              <a:gdLst/>
              <a:ahLst/>
              <a:cxnLst/>
              <a:rect l="l" t="t" r="r" b="b"/>
              <a:pathLst>
                <a:path w="1845" h="1574" extrusionOk="0">
                  <a:moveTo>
                    <a:pt x="1059" y="0"/>
                  </a:moveTo>
                  <a:cubicBezTo>
                    <a:pt x="363" y="0"/>
                    <a:pt x="0" y="832"/>
                    <a:pt x="484" y="1331"/>
                  </a:cubicBezTo>
                  <a:cubicBezTo>
                    <a:pt x="646" y="1498"/>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947567" y="3386364"/>
              <a:ext cx="59109" cy="50427"/>
            </a:xfrm>
            <a:custGeom>
              <a:avLst/>
              <a:gdLst/>
              <a:ahLst/>
              <a:cxnLst/>
              <a:rect l="l" t="t" r="r" b="b"/>
              <a:pathLst>
                <a:path w="1845" h="1574" extrusionOk="0">
                  <a:moveTo>
                    <a:pt x="1044" y="0"/>
                  </a:moveTo>
                  <a:cubicBezTo>
                    <a:pt x="348" y="0"/>
                    <a:pt x="0" y="832"/>
                    <a:pt x="469" y="1331"/>
                  </a:cubicBezTo>
                  <a:cubicBezTo>
                    <a:pt x="631" y="1498"/>
                    <a:pt x="835" y="1574"/>
                    <a:pt x="1035" y="1574"/>
                  </a:cubicBezTo>
                  <a:cubicBezTo>
                    <a:pt x="1429"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7214504" y="3386364"/>
              <a:ext cx="59109" cy="50427"/>
            </a:xfrm>
            <a:custGeom>
              <a:avLst/>
              <a:gdLst/>
              <a:ahLst/>
              <a:cxnLst/>
              <a:rect l="l" t="t" r="r" b="b"/>
              <a:pathLst>
                <a:path w="1845" h="1574" extrusionOk="0">
                  <a:moveTo>
                    <a:pt x="1043" y="0"/>
                  </a:moveTo>
                  <a:cubicBezTo>
                    <a:pt x="363" y="0"/>
                    <a:pt x="0" y="832"/>
                    <a:pt x="484" y="1331"/>
                  </a:cubicBezTo>
                  <a:cubicBezTo>
                    <a:pt x="641" y="1498"/>
                    <a:pt x="841" y="1574"/>
                    <a:pt x="1039" y="1574"/>
                  </a:cubicBezTo>
                  <a:cubicBezTo>
                    <a:pt x="1431" y="1574"/>
                    <a:pt x="1815" y="1279"/>
                    <a:pt x="1845"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481408" y="3386364"/>
              <a:ext cx="59622" cy="50427"/>
            </a:xfrm>
            <a:custGeom>
              <a:avLst/>
              <a:gdLst/>
              <a:ahLst/>
              <a:cxnLst/>
              <a:rect l="l" t="t" r="r" b="b"/>
              <a:pathLst>
                <a:path w="1861" h="1574" extrusionOk="0">
                  <a:moveTo>
                    <a:pt x="1059" y="0"/>
                  </a:moveTo>
                  <a:cubicBezTo>
                    <a:pt x="364" y="0"/>
                    <a:pt x="1" y="832"/>
                    <a:pt x="485" y="1331"/>
                  </a:cubicBezTo>
                  <a:cubicBezTo>
                    <a:pt x="647" y="1498"/>
                    <a:pt x="851" y="1574"/>
                    <a:pt x="1051" y="1574"/>
                  </a:cubicBezTo>
                  <a:cubicBezTo>
                    <a:pt x="1445" y="1574"/>
                    <a:pt x="1826" y="1279"/>
                    <a:pt x="1846"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748857" y="3386364"/>
              <a:ext cx="59109" cy="50427"/>
            </a:xfrm>
            <a:custGeom>
              <a:avLst/>
              <a:gdLst/>
              <a:ahLst/>
              <a:cxnLst/>
              <a:rect l="l" t="t" r="r" b="b"/>
              <a:pathLst>
                <a:path w="1845" h="1574" extrusionOk="0">
                  <a:moveTo>
                    <a:pt x="1043" y="0"/>
                  </a:moveTo>
                  <a:cubicBezTo>
                    <a:pt x="348" y="0"/>
                    <a:pt x="0" y="832"/>
                    <a:pt x="484" y="1331"/>
                  </a:cubicBezTo>
                  <a:cubicBezTo>
                    <a:pt x="641" y="1498"/>
                    <a:pt x="841" y="1574"/>
                    <a:pt x="1039" y="1574"/>
                  </a:cubicBezTo>
                  <a:cubicBezTo>
                    <a:pt x="1429" y="1574"/>
                    <a:pt x="1810" y="1279"/>
                    <a:pt x="1830"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8015762" y="3386364"/>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8283179" y="3386364"/>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8550628" y="3386364"/>
              <a:ext cx="59109" cy="50427"/>
            </a:xfrm>
            <a:custGeom>
              <a:avLst/>
              <a:gdLst/>
              <a:ahLst/>
              <a:cxnLst/>
              <a:rect l="l" t="t" r="r" b="b"/>
              <a:pathLst>
                <a:path w="1845" h="1574" extrusionOk="0">
                  <a:moveTo>
                    <a:pt x="1043" y="0"/>
                  </a:moveTo>
                  <a:cubicBezTo>
                    <a:pt x="348" y="0"/>
                    <a:pt x="0" y="832"/>
                    <a:pt x="469" y="1331"/>
                  </a:cubicBezTo>
                  <a:cubicBezTo>
                    <a:pt x="631" y="1498"/>
                    <a:pt x="835" y="1574"/>
                    <a:pt x="1034" y="1574"/>
                  </a:cubicBezTo>
                  <a:cubicBezTo>
                    <a:pt x="1429" y="1574"/>
                    <a:pt x="1810" y="1279"/>
                    <a:pt x="1830" y="817"/>
                  </a:cubicBezTo>
                  <a:cubicBezTo>
                    <a:pt x="1845" y="37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8817532" y="3386364"/>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9084469" y="3386364"/>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1933" y="3666372"/>
              <a:ext cx="59141" cy="52830"/>
            </a:xfrm>
            <a:custGeom>
              <a:avLst/>
              <a:gdLst/>
              <a:ahLst/>
              <a:cxnLst/>
              <a:rect l="l" t="t" r="r" b="b"/>
              <a:pathLst>
                <a:path w="1846" h="1649" extrusionOk="0">
                  <a:moveTo>
                    <a:pt x="1044" y="0"/>
                  </a:moveTo>
                  <a:cubicBezTo>
                    <a:pt x="1" y="46"/>
                    <a:pt x="1" y="1603"/>
                    <a:pt x="1044" y="1649"/>
                  </a:cubicBezTo>
                  <a:cubicBezTo>
                    <a:pt x="1498" y="1633"/>
                    <a:pt x="1846" y="1271"/>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68870" y="3666372"/>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536287" y="3666372"/>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3223" y="3666372"/>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070160" y="3666372"/>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5" y="1283"/>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337577" y="3666372"/>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0"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1604513" y="3666372"/>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6"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1871930" y="3666372"/>
              <a:ext cx="59141" cy="50459"/>
            </a:xfrm>
            <a:custGeom>
              <a:avLst/>
              <a:gdLst/>
              <a:ahLst/>
              <a:cxnLst/>
              <a:rect l="l" t="t" r="r" b="b"/>
              <a:pathLst>
                <a:path w="1846" h="1575" extrusionOk="0">
                  <a:moveTo>
                    <a:pt x="1044" y="0"/>
                  </a:moveTo>
                  <a:cubicBezTo>
                    <a:pt x="349" y="0"/>
                    <a:pt x="1" y="832"/>
                    <a:pt x="469" y="1331"/>
                  </a:cubicBezTo>
                  <a:cubicBezTo>
                    <a:pt x="633" y="1499"/>
                    <a:pt x="837" y="1575"/>
                    <a:pt x="1037" y="1575"/>
                  </a:cubicBezTo>
                  <a:cubicBezTo>
                    <a:pt x="1432" y="1575"/>
                    <a:pt x="1810" y="1283"/>
                    <a:pt x="1830"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138867" y="3666372"/>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5"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405803" y="3666372"/>
              <a:ext cx="59622" cy="50459"/>
            </a:xfrm>
            <a:custGeom>
              <a:avLst/>
              <a:gdLst/>
              <a:ahLst/>
              <a:cxnLst/>
              <a:rect l="l" t="t" r="r" b="b"/>
              <a:pathLst>
                <a:path w="1861" h="1575" extrusionOk="0">
                  <a:moveTo>
                    <a:pt x="1059" y="0"/>
                  </a:moveTo>
                  <a:cubicBezTo>
                    <a:pt x="363" y="0"/>
                    <a:pt x="1" y="832"/>
                    <a:pt x="484" y="1331"/>
                  </a:cubicBezTo>
                  <a:cubicBezTo>
                    <a:pt x="648" y="1499"/>
                    <a:pt x="852" y="1575"/>
                    <a:pt x="1052" y="1575"/>
                  </a:cubicBezTo>
                  <a:cubicBezTo>
                    <a:pt x="1446" y="1575"/>
                    <a:pt x="1825" y="1283"/>
                    <a:pt x="1845"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673220" y="3666372"/>
              <a:ext cx="59141" cy="50459"/>
            </a:xfrm>
            <a:custGeom>
              <a:avLst/>
              <a:gdLst/>
              <a:ahLst/>
              <a:cxnLst/>
              <a:rect l="l" t="t" r="r" b="b"/>
              <a:pathLst>
                <a:path w="1846" h="1575" extrusionOk="0">
                  <a:moveTo>
                    <a:pt x="1044" y="0"/>
                  </a:moveTo>
                  <a:cubicBezTo>
                    <a:pt x="348" y="0"/>
                    <a:pt x="1" y="832"/>
                    <a:pt x="484" y="1331"/>
                  </a:cubicBezTo>
                  <a:cubicBezTo>
                    <a:pt x="643" y="1499"/>
                    <a:pt x="844" y="1575"/>
                    <a:pt x="1042" y="1575"/>
                  </a:cubicBezTo>
                  <a:cubicBezTo>
                    <a:pt x="1431" y="1575"/>
                    <a:pt x="1810" y="1283"/>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2940157" y="3666372"/>
              <a:ext cx="59141" cy="50459"/>
            </a:xfrm>
            <a:custGeom>
              <a:avLst/>
              <a:gdLst/>
              <a:ahLst/>
              <a:cxnLst/>
              <a:rect l="l" t="t" r="r" b="b"/>
              <a:pathLst>
                <a:path w="1846" h="1575" extrusionOk="0">
                  <a:moveTo>
                    <a:pt x="1059" y="0"/>
                  </a:moveTo>
                  <a:cubicBezTo>
                    <a:pt x="363" y="0"/>
                    <a:pt x="1" y="832"/>
                    <a:pt x="484" y="1331"/>
                  </a:cubicBezTo>
                  <a:cubicBezTo>
                    <a:pt x="648" y="1499"/>
                    <a:pt x="852" y="1575"/>
                    <a:pt x="1052" y="1575"/>
                  </a:cubicBezTo>
                  <a:cubicBezTo>
                    <a:pt x="1446" y="1575"/>
                    <a:pt x="1825" y="1283"/>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07574" y="3666372"/>
              <a:ext cx="59141" cy="50459"/>
            </a:xfrm>
            <a:custGeom>
              <a:avLst/>
              <a:gdLst/>
              <a:ahLst/>
              <a:cxnLst/>
              <a:rect l="l" t="t" r="r" b="b"/>
              <a:pathLst>
                <a:path w="1846" h="1575" extrusionOk="0">
                  <a:moveTo>
                    <a:pt x="1044" y="0"/>
                  </a:moveTo>
                  <a:cubicBezTo>
                    <a:pt x="348" y="0"/>
                    <a:pt x="1" y="832"/>
                    <a:pt x="484" y="1331"/>
                  </a:cubicBezTo>
                  <a:cubicBezTo>
                    <a:pt x="642" y="1499"/>
                    <a:pt x="843" y="1575"/>
                    <a:pt x="1042" y="1575"/>
                  </a:cubicBezTo>
                  <a:cubicBezTo>
                    <a:pt x="1431" y="1575"/>
                    <a:pt x="1810" y="1283"/>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474510" y="3666372"/>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741927" y="3666372"/>
              <a:ext cx="59141" cy="50459"/>
            </a:xfrm>
            <a:custGeom>
              <a:avLst/>
              <a:gdLst/>
              <a:ahLst/>
              <a:cxnLst/>
              <a:rect l="l" t="t" r="r" b="b"/>
              <a:pathLst>
                <a:path w="1846" h="1575" extrusionOk="0">
                  <a:moveTo>
                    <a:pt x="1044" y="0"/>
                  </a:moveTo>
                  <a:cubicBezTo>
                    <a:pt x="348" y="0"/>
                    <a:pt x="1"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4008864"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4275800" y="3666372"/>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4543217"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4810153" y="3666372"/>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5077570"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5344507" y="3666372"/>
              <a:ext cx="59141" cy="50459"/>
            </a:xfrm>
            <a:custGeom>
              <a:avLst/>
              <a:gdLst/>
              <a:ahLst/>
              <a:cxnLst/>
              <a:rect l="l" t="t" r="r" b="b"/>
              <a:pathLst>
                <a:path w="1846" h="1575" extrusionOk="0">
                  <a:moveTo>
                    <a:pt x="1059" y="0"/>
                  </a:moveTo>
                  <a:cubicBezTo>
                    <a:pt x="363" y="0"/>
                    <a:pt x="0" y="832"/>
                    <a:pt x="484" y="1331"/>
                  </a:cubicBezTo>
                  <a:cubicBezTo>
                    <a:pt x="642" y="1499"/>
                    <a:pt x="843" y="1575"/>
                    <a:pt x="1042" y="1575"/>
                  </a:cubicBezTo>
                  <a:cubicBezTo>
                    <a:pt x="1433" y="1575"/>
                    <a:pt x="181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611924"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5878860" y="3666372"/>
              <a:ext cx="59141" cy="50459"/>
            </a:xfrm>
            <a:custGeom>
              <a:avLst/>
              <a:gdLst/>
              <a:ahLst/>
              <a:cxnLst/>
              <a:rect l="l" t="t" r="r" b="b"/>
              <a:pathLst>
                <a:path w="1846"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6145797" y="3666372"/>
              <a:ext cx="59109" cy="50459"/>
            </a:xfrm>
            <a:custGeom>
              <a:avLst/>
              <a:gdLst/>
              <a:ahLst/>
              <a:cxnLst/>
              <a:rect l="l" t="t" r="r" b="b"/>
              <a:pathLst>
                <a:path w="1845"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6413214" y="3666372"/>
              <a:ext cx="59109" cy="50459"/>
            </a:xfrm>
            <a:custGeom>
              <a:avLst/>
              <a:gdLst/>
              <a:ahLst/>
              <a:cxnLst/>
              <a:rect l="l" t="t" r="r" b="b"/>
              <a:pathLst>
                <a:path w="1845"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6680150" y="3666372"/>
              <a:ext cx="59109" cy="50459"/>
            </a:xfrm>
            <a:custGeom>
              <a:avLst/>
              <a:gdLst/>
              <a:ahLst/>
              <a:cxnLst/>
              <a:rect l="l" t="t" r="r" b="b"/>
              <a:pathLst>
                <a:path w="1845" h="1575" extrusionOk="0">
                  <a:moveTo>
                    <a:pt x="1059" y="0"/>
                  </a:moveTo>
                  <a:cubicBezTo>
                    <a:pt x="363" y="0"/>
                    <a:pt x="0" y="832"/>
                    <a:pt x="484" y="1331"/>
                  </a:cubicBezTo>
                  <a:cubicBezTo>
                    <a:pt x="647" y="1499"/>
                    <a:pt x="851"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6947567" y="3666372"/>
              <a:ext cx="59109" cy="50459"/>
            </a:xfrm>
            <a:custGeom>
              <a:avLst/>
              <a:gdLst/>
              <a:ahLst/>
              <a:cxnLst/>
              <a:rect l="l" t="t" r="r" b="b"/>
              <a:pathLst>
                <a:path w="1845" h="1575" extrusionOk="0">
                  <a:moveTo>
                    <a:pt x="1044" y="0"/>
                  </a:moveTo>
                  <a:cubicBezTo>
                    <a:pt x="348" y="0"/>
                    <a:pt x="0" y="832"/>
                    <a:pt x="469" y="1331"/>
                  </a:cubicBezTo>
                  <a:cubicBezTo>
                    <a:pt x="632" y="1499"/>
                    <a:pt x="836"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7214504" y="3666372"/>
              <a:ext cx="59109" cy="50459"/>
            </a:xfrm>
            <a:custGeom>
              <a:avLst/>
              <a:gdLst/>
              <a:ahLst/>
              <a:cxnLst/>
              <a:rect l="l" t="t" r="r" b="b"/>
              <a:pathLst>
                <a:path w="1845" h="1575" extrusionOk="0">
                  <a:moveTo>
                    <a:pt x="1043" y="0"/>
                  </a:moveTo>
                  <a:cubicBezTo>
                    <a:pt x="363" y="0"/>
                    <a:pt x="0" y="832"/>
                    <a:pt x="484" y="1331"/>
                  </a:cubicBezTo>
                  <a:cubicBezTo>
                    <a:pt x="642" y="1499"/>
                    <a:pt x="843" y="1575"/>
                    <a:pt x="1042" y="1575"/>
                  </a:cubicBezTo>
                  <a:cubicBezTo>
                    <a:pt x="1433" y="1575"/>
                    <a:pt x="1815" y="1283"/>
                    <a:pt x="1845"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481408" y="3666372"/>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6" y="1283"/>
                    <a:pt x="1846"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7748857" y="3666372"/>
              <a:ext cx="59109" cy="50459"/>
            </a:xfrm>
            <a:custGeom>
              <a:avLst/>
              <a:gdLst/>
              <a:ahLst/>
              <a:cxnLst/>
              <a:rect l="l" t="t" r="r" b="b"/>
              <a:pathLst>
                <a:path w="1845" h="1575" extrusionOk="0">
                  <a:moveTo>
                    <a:pt x="1043" y="0"/>
                  </a:moveTo>
                  <a:cubicBezTo>
                    <a:pt x="348" y="0"/>
                    <a:pt x="0" y="832"/>
                    <a:pt x="484" y="1331"/>
                  </a:cubicBezTo>
                  <a:cubicBezTo>
                    <a:pt x="642" y="1499"/>
                    <a:pt x="843" y="1575"/>
                    <a:pt x="1041" y="1575"/>
                  </a:cubicBezTo>
                  <a:cubicBezTo>
                    <a:pt x="1431" y="1575"/>
                    <a:pt x="1810" y="1283"/>
                    <a:pt x="1830"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8015762" y="3666372"/>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283179" y="3666372"/>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8550628" y="3666372"/>
              <a:ext cx="59109" cy="50459"/>
            </a:xfrm>
            <a:custGeom>
              <a:avLst/>
              <a:gdLst/>
              <a:ahLst/>
              <a:cxnLst/>
              <a:rect l="l" t="t" r="r" b="b"/>
              <a:pathLst>
                <a:path w="1845" h="1575" extrusionOk="0">
                  <a:moveTo>
                    <a:pt x="1043" y="0"/>
                  </a:moveTo>
                  <a:cubicBezTo>
                    <a:pt x="348" y="0"/>
                    <a:pt x="0" y="832"/>
                    <a:pt x="469" y="1331"/>
                  </a:cubicBezTo>
                  <a:cubicBezTo>
                    <a:pt x="632" y="1499"/>
                    <a:pt x="836" y="1575"/>
                    <a:pt x="1037" y="1575"/>
                  </a:cubicBezTo>
                  <a:cubicBezTo>
                    <a:pt x="1431" y="1575"/>
                    <a:pt x="1810" y="1283"/>
                    <a:pt x="1830" y="832"/>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817532" y="3666372"/>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84469" y="3666372"/>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1" y="1283"/>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1" y="3946860"/>
              <a:ext cx="61063" cy="52830"/>
            </a:xfrm>
            <a:custGeom>
              <a:avLst/>
              <a:gdLst/>
              <a:ahLst/>
              <a:cxnLst/>
              <a:rect l="l" t="t" r="r" b="b"/>
              <a:pathLst>
                <a:path w="1906" h="1649" extrusionOk="0">
                  <a:moveTo>
                    <a:pt x="1104" y="1"/>
                  </a:moveTo>
                  <a:cubicBezTo>
                    <a:pt x="0" y="1"/>
                    <a:pt x="0" y="1649"/>
                    <a:pt x="1104" y="1649"/>
                  </a:cubicBezTo>
                  <a:cubicBezTo>
                    <a:pt x="1558" y="1634"/>
                    <a:pt x="1906" y="1271"/>
                    <a:pt x="1891" y="817"/>
                  </a:cubicBezTo>
                  <a:cubicBezTo>
                    <a:pt x="1906" y="379"/>
                    <a:pt x="1558"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8870" y="3946860"/>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536287" y="3946860"/>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803223" y="3946860"/>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070160" y="3946860"/>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337577" y="3946860"/>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0"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604513" y="3946860"/>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6"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871930" y="3946860"/>
              <a:ext cx="59141" cy="50459"/>
            </a:xfrm>
            <a:custGeom>
              <a:avLst/>
              <a:gdLst/>
              <a:ahLst/>
              <a:cxnLst/>
              <a:rect l="l" t="t" r="r" b="b"/>
              <a:pathLst>
                <a:path w="1846" h="1575" extrusionOk="0">
                  <a:moveTo>
                    <a:pt x="1044" y="1"/>
                  </a:moveTo>
                  <a:cubicBezTo>
                    <a:pt x="349" y="1"/>
                    <a:pt x="1" y="832"/>
                    <a:pt x="469" y="1331"/>
                  </a:cubicBezTo>
                  <a:cubicBezTo>
                    <a:pt x="632" y="1499"/>
                    <a:pt x="835" y="1574"/>
                    <a:pt x="1035" y="1574"/>
                  </a:cubicBezTo>
                  <a:cubicBezTo>
                    <a:pt x="1430" y="1574"/>
                    <a:pt x="1810" y="1279"/>
                    <a:pt x="1830"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138867" y="3946860"/>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5"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405803" y="3946860"/>
              <a:ext cx="59622" cy="50459"/>
            </a:xfrm>
            <a:custGeom>
              <a:avLst/>
              <a:gdLst/>
              <a:ahLst/>
              <a:cxnLst/>
              <a:rect l="l" t="t" r="r" b="b"/>
              <a:pathLst>
                <a:path w="1861" h="1575" extrusionOk="0">
                  <a:moveTo>
                    <a:pt x="1059" y="1"/>
                  </a:moveTo>
                  <a:cubicBezTo>
                    <a:pt x="363" y="1"/>
                    <a:pt x="1" y="832"/>
                    <a:pt x="484" y="1331"/>
                  </a:cubicBezTo>
                  <a:cubicBezTo>
                    <a:pt x="647" y="1499"/>
                    <a:pt x="850" y="1574"/>
                    <a:pt x="1050" y="1574"/>
                  </a:cubicBezTo>
                  <a:cubicBezTo>
                    <a:pt x="1445" y="1574"/>
                    <a:pt x="1825" y="1279"/>
                    <a:pt x="1845"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673220" y="3946860"/>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940157" y="3946860"/>
              <a:ext cx="59141" cy="50459"/>
            </a:xfrm>
            <a:custGeom>
              <a:avLst/>
              <a:gdLst/>
              <a:ahLst/>
              <a:cxnLst/>
              <a:rect l="l" t="t" r="r" b="b"/>
              <a:pathLst>
                <a:path w="1846" h="1575" extrusionOk="0">
                  <a:moveTo>
                    <a:pt x="1059" y="1"/>
                  </a:moveTo>
                  <a:cubicBezTo>
                    <a:pt x="363" y="1"/>
                    <a:pt x="1" y="832"/>
                    <a:pt x="484" y="1331"/>
                  </a:cubicBezTo>
                  <a:cubicBezTo>
                    <a:pt x="647" y="1499"/>
                    <a:pt x="850" y="1574"/>
                    <a:pt x="1050" y="1574"/>
                  </a:cubicBezTo>
                  <a:cubicBezTo>
                    <a:pt x="1445" y="1574"/>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207574" y="3946860"/>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474510" y="3946860"/>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3741927" y="3946860"/>
              <a:ext cx="59141" cy="50459"/>
            </a:xfrm>
            <a:custGeom>
              <a:avLst/>
              <a:gdLst/>
              <a:ahLst/>
              <a:cxnLst/>
              <a:rect l="l" t="t" r="r" b="b"/>
              <a:pathLst>
                <a:path w="1846" h="1575" extrusionOk="0">
                  <a:moveTo>
                    <a:pt x="1044" y="1"/>
                  </a:moveTo>
                  <a:cubicBezTo>
                    <a:pt x="348" y="1"/>
                    <a:pt x="1"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4008864"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4275800" y="3946860"/>
              <a:ext cx="59622" cy="50459"/>
            </a:xfrm>
            <a:custGeom>
              <a:avLst/>
              <a:gdLst/>
              <a:ahLst/>
              <a:cxnLst/>
              <a:rect l="l" t="t" r="r" b="b"/>
              <a:pathLst>
                <a:path w="1861" h="1575" extrusionOk="0">
                  <a:moveTo>
                    <a:pt x="1059" y="1"/>
                  </a:moveTo>
                  <a:cubicBezTo>
                    <a:pt x="363" y="1"/>
                    <a:pt x="0" y="832"/>
                    <a:pt x="484" y="1331"/>
                  </a:cubicBezTo>
                  <a:cubicBezTo>
                    <a:pt x="647" y="1499"/>
                    <a:pt x="850" y="1574"/>
                    <a:pt x="1050" y="1574"/>
                  </a:cubicBezTo>
                  <a:cubicBezTo>
                    <a:pt x="1445" y="1574"/>
                    <a:pt x="1825" y="1279"/>
                    <a:pt x="1845" y="817"/>
                  </a:cubicBezTo>
                  <a:cubicBezTo>
                    <a:pt x="1860"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4543217"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4810153" y="3946860"/>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5077570"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5344507" y="3946860"/>
              <a:ext cx="59141" cy="50459"/>
            </a:xfrm>
            <a:custGeom>
              <a:avLst/>
              <a:gdLst/>
              <a:ahLst/>
              <a:cxnLst/>
              <a:rect l="l" t="t" r="r" b="b"/>
              <a:pathLst>
                <a:path w="1846" h="1575" extrusionOk="0">
                  <a:moveTo>
                    <a:pt x="1059" y="1"/>
                  </a:moveTo>
                  <a:cubicBezTo>
                    <a:pt x="363" y="1"/>
                    <a:pt x="0" y="832"/>
                    <a:pt x="484" y="1331"/>
                  </a:cubicBezTo>
                  <a:cubicBezTo>
                    <a:pt x="642" y="1499"/>
                    <a:pt x="842" y="1574"/>
                    <a:pt x="1040" y="1574"/>
                  </a:cubicBezTo>
                  <a:cubicBezTo>
                    <a:pt x="1431" y="1574"/>
                    <a:pt x="181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5611924"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5878860" y="3946860"/>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6145797" y="3946860"/>
              <a:ext cx="59109" cy="50459"/>
            </a:xfrm>
            <a:custGeom>
              <a:avLst/>
              <a:gdLst/>
              <a:ahLst/>
              <a:cxnLst/>
              <a:rect l="l" t="t" r="r" b="b"/>
              <a:pathLst>
                <a:path w="1845"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6413214" y="3946860"/>
              <a:ext cx="59109" cy="50459"/>
            </a:xfrm>
            <a:custGeom>
              <a:avLst/>
              <a:gdLst/>
              <a:ahLst/>
              <a:cxnLst/>
              <a:rect l="l" t="t" r="r" b="b"/>
              <a:pathLst>
                <a:path w="1845"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6680150" y="3946860"/>
              <a:ext cx="59109" cy="50459"/>
            </a:xfrm>
            <a:custGeom>
              <a:avLst/>
              <a:gdLst/>
              <a:ahLst/>
              <a:cxnLst/>
              <a:rect l="l" t="t" r="r" b="b"/>
              <a:pathLst>
                <a:path w="1845" h="1575" extrusionOk="0">
                  <a:moveTo>
                    <a:pt x="1059" y="1"/>
                  </a:moveTo>
                  <a:cubicBezTo>
                    <a:pt x="363" y="1"/>
                    <a:pt x="0" y="832"/>
                    <a:pt x="484" y="1331"/>
                  </a:cubicBezTo>
                  <a:cubicBezTo>
                    <a:pt x="646"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947567" y="3946860"/>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29"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7214504" y="3946860"/>
              <a:ext cx="59109" cy="50459"/>
            </a:xfrm>
            <a:custGeom>
              <a:avLst/>
              <a:gdLst/>
              <a:ahLst/>
              <a:cxnLst/>
              <a:rect l="l" t="t" r="r" b="b"/>
              <a:pathLst>
                <a:path w="1845" h="1575" extrusionOk="0">
                  <a:moveTo>
                    <a:pt x="1043" y="1"/>
                  </a:moveTo>
                  <a:cubicBezTo>
                    <a:pt x="363" y="1"/>
                    <a:pt x="0" y="832"/>
                    <a:pt x="484" y="1331"/>
                  </a:cubicBezTo>
                  <a:cubicBezTo>
                    <a:pt x="641" y="1499"/>
                    <a:pt x="841" y="1574"/>
                    <a:pt x="1039" y="1574"/>
                  </a:cubicBezTo>
                  <a:cubicBezTo>
                    <a:pt x="1431" y="1574"/>
                    <a:pt x="1815" y="1279"/>
                    <a:pt x="1845"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7481408" y="3946860"/>
              <a:ext cx="59622" cy="50459"/>
            </a:xfrm>
            <a:custGeom>
              <a:avLst/>
              <a:gdLst/>
              <a:ahLst/>
              <a:cxnLst/>
              <a:rect l="l" t="t" r="r" b="b"/>
              <a:pathLst>
                <a:path w="1861" h="1575" extrusionOk="0">
                  <a:moveTo>
                    <a:pt x="1059" y="1"/>
                  </a:moveTo>
                  <a:cubicBezTo>
                    <a:pt x="364" y="1"/>
                    <a:pt x="1" y="832"/>
                    <a:pt x="485" y="1331"/>
                  </a:cubicBezTo>
                  <a:cubicBezTo>
                    <a:pt x="647" y="1499"/>
                    <a:pt x="851" y="1574"/>
                    <a:pt x="1051" y="1574"/>
                  </a:cubicBezTo>
                  <a:cubicBezTo>
                    <a:pt x="1445" y="1574"/>
                    <a:pt x="1826"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7748857" y="3946860"/>
              <a:ext cx="59109" cy="50459"/>
            </a:xfrm>
            <a:custGeom>
              <a:avLst/>
              <a:gdLst/>
              <a:ahLst/>
              <a:cxnLst/>
              <a:rect l="l" t="t" r="r" b="b"/>
              <a:pathLst>
                <a:path w="1845" h="1575" extrusionOk="0">
                  <a:moveTo>
                    <a:pt x="1043" y="1"/>
                  </a:moveTo>
                  <a:cubicBezTo>
                    <a:pt x="348" y="1"/>
                    <a:pt x="0" y="832"/>
                    <a:pt x="484" y="1331"/>
                  </a:cubicBezTo>
                  <a:cubicBezTo>
                    <a:pt x="641" y="1499"/>
                    <a:pt x="841" y="1574"/>
                    <a:pt x="1039" y="1574"/>
                  </a:cubicBezTo>
                  <a:cubicBezTo>
                    <a:pt x="1429" y="1574"/>
                    <a:pt x="1810" y="1279"/>
                    <a:pt x="1830"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8015762" y="3946860"/>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8283179" y="3946860"/>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8550628" y="3946860"/>
              <a:ext cx="59109" cy="50459"/>
            </a:xfrm>
            <a:custGeom>
              <a:avLst/>
              <a:gdLst/>
              <a:ahLst/>
              <a:cxnLst/>
              <a:rect l="l" t="t" r="r" b="b"/>
              <a:pathLst>
                <a:path w="1845" h="1575" extrusionOk="0">
                  <a:moveTo>
                    <a:pt x="1043" y="1"/>
                  </a:moveTo>
                  <a:cubicBezTo>
                    <a:pt x="348" y="1"/>
                    <a:pt x="0" y="832"/>
                    <a:pt x="469" y="1331"/>
                  </a:cubicBezTo>
                  <a:cubicBezTo>
                    <a:pt x="631" y="1499"/>
                    <a:pt x="835" y="1574"/>
                    <a:pt x="1034" y="1574"/>
                  </a:cubicBezTo>
                  <a:cubicBezTo>
                    <a:pt x="1429" y="1574"/>
                    <a:pt x="1810" y="1279"/>
                    <a:pt x="1830" y="817"/>
                  </a:cubicBezTo>
                  <a:cubicBezTo>
                    <a:pt x="1845" y="379"/>
                    <a:pt x="1482"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8817532" y="3946860"/>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9084469" y="3946860"/>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933" y="4226868"/>
              <a:ext cx="59141" cy="52830"/>
            </a:xfrm>
            <a:custGeom>
              <a:avLst/>
              <a:gdLst/>
              <a:ahLst/>
              <a:cxnLst/>
              <a:rect l="l" t="t" r="r" b="b"/>
              <a:pathLst>
                <a:path w="1846" h="1649" extrusionOk="0">
                  <a:moveTo>
                    <a:pt x="1044" y="1"/>
                  </a:moveTo>
                  <a:cubicBezTo>
                    <a:pt x="1" y="61"/>
                    <a:pt x="1" y="1604"/>
                    <a:pt x="1044" y="1649"/>
                  </a:cubicBezTo>
                  <a:cubicBezTo>
                    <a:pt x="1498" y="1649"/>
                    <a:pt x="1846" y="127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268870" y="4226868"/>
              <a:ext cx="59141" cy="50811"/>
            </a:xfrm>
            <a:custGeom>
              <a:avLst/>
              <a:gdLst/>
              <a:ahLst/>
              <a:cxnLst/>
              <a:rect l="l" t="t" r="r" b="b"/>
              <a:pathLst>
                <a:path w="1846" h="1586" extrusionOk="0">
                  <a:moveTo>
                    <a:pt x="1059" y="1"/>
                  </a:moveTo>
                  <a:cubicBezTo>
                    <a:pt x="364" y="1"/>
                    <a:pt x="1" y="832"/>
                    <a:pt x="485" y="1331"/>
                  </a:cubicBezTo>
                  <a:cubicBezTo>
                    <a:pt x="650" y="1507"/>
                    <a:pt x="857" y="1585"/>
                    <a:pt x="1059" y="1585"/>
                  </a:cubicBezTo>
                  <a:cubicBezTo>
                    <a:pt x="1451" y="1585"/>
                    <a:pt x="1826" y="1291"/>
                    <a:pt x="1846" y="832"/>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536287" y="4226868"/>
              <a:ext cx="59141" cy="50811"/>
            </a:xfrm>
            <a:custGeom>
              <a:avLst/>
              <a:gdLst/>
              <a:ahLst/>
              <a:cxnLst/>
              <a:rect l="l" t="t" r="r" b="b"/>
              <a:pathLst>
                <a:path w="1846" h="1586" extrusionOk="0">
                  <a:moveTo>
                    <a:pt x="1044" y="1"/>
                  </a:moveTo>
                  <a:cubicBezTo>
                    <a:pt x="349" y="1"/>
                    <a:pt x="1" y="832"/>
                    <a:pt x="470" y="1331"/>
                  </a:cubicBezTo>
                  <a:cubicBezTo>
                    <a:pt x="635" y="1507"/>
                    <a:pt x="842" y="1585"/>
                    <a:pt x="1044" y="1585"/>
                  </a:cubicBezTo>
                  <a:cubicBezTo>
                    <a:pt x="1436" y="1585"/>
                    <a:pt x="1811" y="1291"/>
                    <a:pt x="1831" y="832"/>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03223" y="4226868"/>
              <a:ext cx="59141" cy="50811"/>
            </a:xfrm>
            <a:custGeom>
              <a:avLst/>
              <a:gdLst/>
              <a:ahLst/>
              <a:cxnLst/>
              <a:rect l="l" t="t" r="r" b="b"/>
              <a:pathLst>
                <a:path w="1846" h="1586" extrusionOk="0">
                  <a:moveTo>
                    <a:pt x="1044" y="1"/>
                  </a:moveTo>
                  <a:cubicBezTo>
                    <a:pt x="349" y="1"/>
                    <a:pt x="1" y="832"/>
                    <a:pt x="485" y="1331"/>
                  </a:cubicBezTo>
                  <a:cubicBezTo>
                    <a:pt x="644" y="1507"/>
                    <a:pt x="848" y="1585"/>
                    <a:pt x="1048" y="1585"/>
                  </a:cubicBezTo>
                  <a:cubicBezTo>
                    <a:pt x="1436" y="1585"/>
                    <a:pt x="1811" y="129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070160" y="4226868"/>
              <a:ext cx="59141" cy="50811"/>
            </a:xfrm>
            <a:custGeom>
              <a:avLst/>
              <a:gdLst/>
              <a:ahLst/>
              <a:cxnLst/>
              <a:rect l="l" t="t" r="r" b="b"/>
              <a:pathLst>
                <a:path w="1846" h="1586" extrusionOk="0">
                  <a:moveTo>
                    <a:pt x="1059" y="1"/>
                  </a:moveTo>
                  <a:cubicBezTo>
                    <a:pt x="364" y="1"/>
                    <a:pt x="1" y="832"/>
                    <a:pt x="485" y="1331"/>
                  </a:cubicBezTo>
                  <a:cubicBezTo>
                    <a:pt x="650" y="1507"/>
                    <a:pt x="857" y="1585"/>
                    <a:pt x="1059" y="1585"/>
                  </a:cubicBezTo>
                  <a:cubicBezTo>
                    <a:pt x="1451" y="1585"/>
                    <a:pt x="1826" y="1291"/>
                    <a:pt x="1846" y="832"/>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337577" y="4226868"/>
              <a:ext cx="59141" cy="50811"/>
            </a:xfrm>
            <a:custGeom>
              <a:avLst/>
              <a:gdLst/>
              <a:ahLst/>
              <a:cxnLst/>
              <a:rect l="l" t="t" r="r" b="b"/>
              <a:pathLst>
                <a:path w="1846" h="1586" extrusionOk="0">
                  <a:moveTo>
                    <a:pt x="1044" y="1"/>
                  </a:moveTo>
                  <a:cubicBezTo>
                    <a:pt x="349" y="1"/>
                    <a:pt x="1" y="832"/>
                    <a:pt x="485" y="1331"/>
                  </a:cubicBezTo>
                  <a:cubicBezTo>
                    <a:pt x="644" y="1507"/>
                    <a:pt x="848" y="1585"/>
                    <a:pt x="1048" y="1585"/>
                  </a:cubicBezTo>
                  <a:cubicBezTo>
                    <a:pt x="1436" y="1585"/>
                    <a:pt x="1811" y="1291"/>
                    <a:pt x="1830"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604513" y="4226868"/>
              <a:ext cx="59141" cy="50811"/>
            </a:xfrm>
            <a:custGeom>
              <a:avLst/>
              <a:gdLst/>
              <a:ahLst/>
              <a:cxnLst/>
              <a:rect l="l" t="t" r="r" b="b"/>
              <a:pathLst>
                <a:path w="1846" h="1586" extrusionOk="0">
                  <a:moveTo>
                    <a:pt x="1044" y="1"/>
                  </a:moveTo>
                  <a:cubicBezTo>
                    <a:pt x="364" y="1"/>
                    <a:pt x="1" y="832"/>
                    <a:pt x="485" y="1331"/>
                  </a:cubicBezTo>
                  <a:cubicBezTo>
                    <a:pt x="644" y="1507"/>
                    <a:pt x="848" y="1585"/>
                    <a:pt x="1049" y="1585"/>
                  </a:cubicBezTo>
                  <a:cubicBezTo>
                    <a:pt x="1437" y="1585"/>
                    <a:pt x="1816" y="1291"/>
                    <a:pt x="1846"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71930" y="4226868"/>
              <a:ext cx="59141" cy="50811"/>
            </a:xfrm>
            <a:custGeom>
              <a:avLst/>
              <a:gdLst/>
              <a:ahLst/>
              <a:cxnLst/>
              <a:rect l="l" t="t" r="r" b="b"/>
              <a:pathLst>
                <a:path w="1846" h="1586" extrusionOk="0">
                  <a:moveTo>
                    <a:pt x="1059" y="1"/>
                  </a:moveTo>
                  <a:cubicBezTo>
                    <a:pt x="364" y="1"/>
                    <a:pt x="1" y="832"/>
                    <a:pt x="469" y="1331"/>
                  </a:cubicBezTo>
                  <a:cubicBezTo>
                    <a:pt x="634" y="1507"/>
                    <a:pt x="841" y="1585"/>
                    <a:pt x="1044" y="1585"/>
                  </a:cubicBezTo>
                  <a:cubicBezTo>
                    <a:pt x="1436" y="1585"/>
                    <a:pt x="1810" y="1291"/>
                    <a:pt x="1830" y="832"/>
                  </a:cubicBezTo>
                  <a:cubicBezTo>
                    <a:pt x="1846" y="394"/>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2138867" y="4226868"/>
              <a:ext cx="59141" cy="50811"/>
            </a:xfrm>
            <a:custGeom>
              <a:avLst/>
              <a:gdLst/>
              <a:ahLst/>
              <a:cxnLst/>
              <a:rect l="l" t="t" r="r" b="b"/>
              <a:pathLst>
                <a:path w="1846" h="1586" extrusionOk="0">
                  <a:moveTo>
                    <a:pt x="1044" y="1"/>
                  </a:moveTo>
                  <a:cubicBezTo>
                    <a:pt x="364" y="1"/>
                    <a:pt x="1" y="832"/>
                    <a:pt x="485" y="1331"/>
                  </a:cubicBezTo>
                  <a:cubicBezTo>
                    <a:pt x="644" y="1507"/>
                    <a:pt x="848" y="1585"/>
                    <a:pt x="1049" y="1585"/>
                  </a:cubicBezTo>
                  <a:cubicBezTo>
                    <a:pt x="1437" y="1585"/>
                    <a:pt x="1816" y="1291"/>
                    <a:pt x="1845" y="832"/>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2405803" y="4226868"/>
              <a:ext cx="59622" cy="50811"/>
            </a:xfrm>
            <a:custGeom>
              <a:avLst/>
              <a:gdLst/>
              <a:ahLst/>
              <a:cxnLst/>
              <a:rect l="l" t="t" r="r" b="b"/>
              <a:pathLst>
                <a:path w="1861" h="1586" extrusionOk="0">
                  <a:moveTo>
                    <a:pt x="1059" y="1"/>
                  </a:moveTo>
                  <a:cubicBezTo>
                    <a:pt x="363" y="1"/>
                    <a:pt x="1" y="832"/>
                    <a:pt x="484" y="1331"/>
                  </a:cubicBezTo>
                  <a:cubicBezTo>
                    <a:pt x="649" y="1507"/>
                    <a:pt x="856" y="1585"/>
                    <a:pt x="1059" y="1585"/>
                  </a:cubicBezTo>
                  <a:cubicBezTo>
                    <a:pt x="1451" y="1585"/>
                    <a:pt x="1825" y="1291"/>
                    <a:pt x="1845" y="832"/>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2673220" y="4226868"/>
              <a:ext cx="59141" cy="50811"/>
            </a:xfrm>
            <a:custGeom>
              <a:avLst/>
              <a:gdLst/>
              <a:ahLst/>
              <a:cxnLst/>
              <a:rect l="l" t="t" r="r" b="b"/>
              <a:pathLst>
                <a:path w="1846" h="1586" extrusionOk="0">
                  <a:moveTo>
                    <a:pt x="1044" y="1"/>
                  </a:moveTo>
                  <a:cubicBezTo>
                    <a:pt x="348" y="1"/>
                    <a:pt x="1" y="832"/>
                    <a:pt x="484" y="1331"/>
                  </a:cubicBezTo>
                  <a:cubicBezTo>
                    <a:pt x="644" y="1507"/>
                    <a:pt x="848" y="1585"/>
                    <a:pt x="1048" y="1585"/>
                  </a:cubicBezTo>
                  <a:cubicBezTo>
                    <a:pt x="1436" y="1585"/>
                    <a:pt x="1810" y="1291"/>
                    <a:pt x="1830" y="832"/>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2940157" y="4226868"/>
              <a:ext cx="59141" cy="50811"/>
            </a:xfrm>
            <a:custGeom>
              <a:avLst/>
              <a:gdLst/>
              <a:ahLst/>
              <a:cxnLst/>
              <a:rect l="l" t="t" r="r" b="b"/>
              <a:pathLst>
                <a:path w="1846" h="1586" extrusionOk="0">
                  <a:moveTo>
                    <a:pt x="1059" y="1"/>
                  </a:moveTo>
                  <a:cubicBezTo>
                    <a:pt x="363" y="1"/>
                    <a:pt x="1" y="832"/>
                    <a:pt x="484" y="1331"/>
                  </a:cubicBezTo>
                  <a:cubicBezTo>
                    <a:pt x="649" y="1507"/>
                    <a:pt x="856" y="1585"/>
                    <a:pt x="1059" y="1585"/>
                  </a:cubicBezTo>
                  <a:cubicBezTo>
                    <a:pt x="1451" y="1585"/>
                    <a:pt x="1825" y="1291"/>
                    <a:pt x="1845" y="832"/>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207574" y="4226868"/>
              <a:ext cx="59141" cy="50811"/>
            </a:xfrm>
            <a:custGeom>
              <a:avLst/>
              <a:gdLst/>
              <a:ahLst/>
              <a:cxnLst/>
              <a:rect l="l" t="t" r="r" b="b"/>
              <a:pathLst>
                <a:path w="1846" h="1586" extrusionOk="0">
                  <a:moveTo>
                    <a:pt x="1044" y="1"/>
                  </a:moveTo>
                  <a:cubicBezTo>
                    <a:pt x="348" y="1"/>
                    <a:pt x="1" y="832"/>
                    <a:pt x="484" y="1331"/>
                  </a:cubicBezTo>
                  <a:cubicBezTo>
                    <a:pt x="644" y="1507"/>
                    <a:pt x="848" y="1585"/>
                    <a:pt x="1048" y="1585"/>
                  </a:cubicBezTo>
                  <a:cubicBezTo>
                    <a:pt x="1436" y="1585"/>
                    <a:pt x="1810" y="1291"/>
                    <a:pt x="1830" y="832"/>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3474510" y="4226868"/>
              <a:ext cx="59141" cy="50811"/>
            </a:xfrm>
            <a:custGeom>
              <a:avLst/>
              <a:gdLst/>
              <a:ahLst/>
              <a:cxnLst/>
              <a:rect l="l" t="t" r="r" b="b"/>
              <a:pathLst>
                <a:path w="1846" h="1586" extrusionOk="0">
                  <a:moveTo>
                    <a:pt x="1059" y="1"/>
                  </a:moveTo>
                  <a:cubicBezTo>
                    <a:pt x="363" y="1"/>
                    <a:pt x="0" y="832"/>
                    <a:pt x="484" y="1331"/>
                  </a:cubicBezTo>
                  <a:cubicBezTo>
                    <a:pt x="649" y="1507"/>
                    <a:pt x="856" y="1585"/>
                    <a:pt x="1059" y="1585"/>
                  </a:cubicBezTo>
                  <a:cubicBezTo>
                    <a:pt x="1451" y="1585"/>
                    <a:pt x="1825" y="1291"/>
                    <a:pt x="1845" y="832"/>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3741927" y="4226868"/>
              <a:ext cx="59141" cy="50811"/>
            </a:xfrm>
            <a:custGeom>
              <a:avLst/>
              <a:gdLst/>
              <a:ahLst/>
              <a:cxnLst/>
              <a:rect l="l" t="t" r="r" b="b"/>
              <a:pathLst>
                <a:path w="1846" h="1586" extrusionOk="0">
                  <a:moveTo>
                    <a:pt x="1044" y="1"/>
                  </a:moveTo>
                  <a:cubicBezTo>
                    <a:pt x="348" y="1"/>
                    <a:pt x="1" y="832"/>
                    <a:pt x="469" y="1331"/>
                  </a:cubicBezTo>
                  <a:cubicBezTo>
                    <a:pt x="634" y="1507"/>
                    <a:pt x="841" y="1585"/>
                    <a:pt x="1044"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4008864" y="4226868"/>
              <a:ext cx="59141" cy="50811"/>
            </a:xfrm>
            <a:custGeom>
              <a:avLst/>
              <a:gdLst/>
              <a:ahLst/>
              <a:cxnLst/>
              <a:rect l="l" t="t" r="r" b="b"/>
              <a:pathLst>
                <a:path w="1846" h="1586" extrusionOk="0">
                  <a:moveTo>
                    <a:pt x="1044" y="1"/>
                  </a:moveTo>
                  <a:cubicBezTo>
                    <a:pt x="348" y="1"/>
                    <a:pt x="0" y="832"/>
                    <a:pt x="469" y="1331"/>
                  </a:cubicBezTo>
                  <a:cubicBezTo>
                    <a:pt x="634" y="1507"/>
                    <a:pt x="841" y="1585"/>
                    <a:pt x="1044"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4275800" y="4226868"/>
              <a:ext cx="59141" cy="50811"/>
            </a:xfrm>
            <a:custGeom>
              <a:avLst/>
              <a:gdLst/>
              <a:ahLst/>
              <a:cxnLst/>
              <a:rect l="l" t="t" r="r" b="b"/>
              <a:pathLst>
                <a:path w="1846" h="1586" extrusionOk="0">
                  <a:moveTo>
                    <a:pt x="1059" y="1"/>
                  </a:moveTo>
                  <a:cubicBezTo>
                    <a:pt x="363" y="1"/>
                    <a:pt x="0" y="832"/>
                    <a:pt x="484" y="1331"/>
                  </a:cubicBezTo>
                  <a:cubicBezTo>
                    <a:pt x="649" y="1507"/>
                    <a:pt x="856" y="1585"/>
                    <a:pt x="1059"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4543217" y="4226868"/>
              <a:ext cx="59141" cy="50811"/>
            </a:xfrm>
            <a:custGeom>
              <a:avLst/>
              <a:gdLst/>
              <a:ahLst/>
              <a:cxnLst/>
              <a:rect l="l" t="t" r="r" b="b"/>
              <a:pathLst>
                <a:path w="1846" h="1586" extrusionOk="0">
                  <a:moveTo>
                    <a:pt x="1044" y="1"/>
                  </a:moveTo>
                  <a:cubicBezTo>
                    <a:pt x="348" y="1"/>
                    <a:pt x="0" y="832"/>
                    <a:pt x="469" y="1331"/>
                  </a:cubicBezTo>
                  <a:cubicBezTo>
                    <a:pt x="634" y="1507"/>
                    <a:pt x="841" y="1585"/>
                    <a:pt x="1044" y="1585"/>
                  </a:cubicBezTo>
                  <a:cubicBezTo>
                    <a:pt x="1435" y="1585"/>
                    <a:pt x="1810" y="1291"/>
                    <a:pt x="1830" y="832"/>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4810153" y="4226868"/>
              <a:ext cx="59141" cy="50811"/>
            </a:xfrm>
            <a:custGeom>
              <a:avLst/>
              <a:gdLst/>
              <a:ahLst/>
              <a:cxnLst/>
              <a:rect l="l" t="t" r="r" b="b"/>
              <a:pathLst>
                <a:path w="1846" h="1586" extrusionOk="0">
                  <a:moveTo>
                    <a:pt x="1059" y="1"/>
                  </a:moveTo>
                  <a:cubicBezTo>
                    <a:pt x="363" y="1"/>
                    <a:pt x="0" y="832"/>
                    <a:pt x="484" y="1331"/>
                  </a:cubicBezTo>
                  <a:cubicBezTo>
                    <a:pt x="649" y="1507"/>
                    <a:pt x="856" y="1585"/>
                    <a:pt x="1059"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5077570" y="4226868"/>
              <a:ext cx="59141" cy="50811"/>
            </a:xfrm>
            <a:custGeom>
              <a:avLst/>
              <a:gdLst/>
              <a:ahLst/>
              <a:cxnLst/>
              <a:rect l="l" t="t" r="r" b="b"/>
              <a:pathLst>
                <a:path w="1846" h="1586" extrusionOk="0">
                  <a:moveTo>
                    <a:pt x="1044" y="1"/>
                  </a:moveTo>
                  <a:cubicBezTo>
                    <a:pt x="348" y="1"/>
                    <a:pt x="0" y="832"/>
                    <a:pt x="469" y="1331"/>
                  </a:cubicBezTo>
                  <a:cubicBezTo>
                    <a:pt x="634" y="1507"/>
                    <a:pt x="841" y="1585"/>
                    <a:pt x="1044"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5344507" y="4226868"/>
              <a:ext cx="59141" cy="50811"/>
            </a:xfrm>
            <a:custGeom>
              <a:avLst/>
              <a:gdLst/>
              <a:ahLst/>
              <a:cxnLst/>
              <a:rect l="l" t="t" r="r" b="b"/>
              <a:pathLst>
                <a:path w="1846" h="1586" extrusionOk="0">
                  <a:moveTo>
                    <a:pt x="1059" y="1"/>
                  </a:moveTo>
                  <a:cubicBezTo>
                    <a:pt x="363" y="1"/>
                    <a:pt x="0" y="832"/>
                    <a:pt x="484" y="1331"/>
                  </a:cubicBezTo>
                  <a:cubicBezTo>
                    <a:pt x="644" y="1507"/>
                    <a:pt x="848" y="1585"/>
                    <a:pt x="1048" y="1585"/>
                  </a:cubicBezTo>
                  <a:cubicBezTo>
                    <a:pt x="1437" y="1585"/>
                    <a:pt x="181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5611924" y="4226868"/>
              <a:ext cx="59141" cy="50811"/>
            </a:xfrm>
            <a:custGeom>
              <a:avLst/>
              <a:gdLst/>
              <a:ahLst/>
              <a:cxnLst/>
              <a:rect l="l" t="t" r="r" b="b"/>
              <a:pathLst>
                <a:path w="1846" h="1586" extrusionOk="0">
                  <a:moveTo>
                    <a:pt x="1044" y="1"/>
                  </a:moveTo>
                  <a:cubicBezTo>
                    <a:pt x="348" y="1"/>
                    <a:pt x="0" y="832"/>
                    <a:pt x="469" y="1331"/>
                  </a:cubicBezTo>
                  <a:cubicBezTo>
                    <a:pt x="634" y="1507"/>
                    <a:pt x="841" y="1585"/>
                    <a:pt x="1043"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5878860" y="4226868"/>
              <a:ext cx="59141" cy="50811"/>
            </a:xfrm>
            <a:custGeom>
              <a:avLst/>
              <a:gdLst/>
              <a:ahLst/>
              <a:cxnLst/>
              <a:rect l="l" t="t" r="r" b="b"/>
              <a:pathLst>
                <a:path w="1846" h="1586" extrusionOk="0">
                  <a:moveTo>
                    <a:pt x="1044" y="1"/>
                  </a:moveTo>
                  <a:cubicBezTo>
                    <a:pt x="348" y="1"/>
                    <a:pt x="0" y="832"/>
                    <a:pt x="484" y="1331"/>
                  </a:cubicBezTo>
                  <a:cubicBezTo>
                    <a:pt x="644" y="1507"/>
                    <a:pt x="847" y="1585"/>
                    <a:pt x="1048" y="1585"/>
                  </a:cubicBezTo>
                  <a:cubicBezTo>
                    <a:pt x="1435" y="1585"/>
                    <a:pt x="1810" y="1291"/>
                    <a:pt x="1830" y="832"/>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6145797" y="4226868"/>
              <a:ext cx="59109" cy="50811"/>
            </a:xfrm>
            <a:custGeom>
              <a:avLst/>
              <a:gdLst/>
              <a:ahLst/>
              <a:cxnLst/>
              <a:rect l="l" t="t" r="r" b="b"/>
              <a:pathLst>
                <a:path w="1845" h="1586" extrusionOk="0">
                  <a:moveTo>
                    <a:pt x="1059" y="1"/>
                  </a:moveTo>
                  <a:cubicBezTo>
                    <a:pt x="363" y="1"/>
                    <a:pt x="0" y="832"/>
                    <a:pt x="484" y="1331"/>
                  </a:cubicBezTo>
                  <a:cubicBezTo>
                    <a:pt x="649" y="1507"/>
                    <a:pt x="856" y="1585"/>
                    <a:pt x="1058"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6413214" y="4226868"/>
              <a:ext cx="59109" cy="50811"/>
            </a:xfrm>
            <a:custGeom>
              <a:avLst/>
              <a:gdLst/>
              <a:ahLst/>
              <a:cxnLst/>
              <a:rect l="l" t="t" r="r" b="b"/>
              <a:pathLst>
                <a:path w="1845" h="1586" extrusionOk="0">
                  <a:moveTo>
                    <a:pt x="1044" y="1"/>
                  </a:moveTo>
                  <a:cubicBezTo>
                    <a:pt x="348" y="1"/>
                    <a:pt x="0" y="832"/>
                    <a:pt x="484" y="1331"/>
                  </a:cubicBezTo>
                  <a:cubicBezTo>
                    <a:pt x="644" y="1507"/>
                    <a:pt x="847" y="1585"/>
                    <a:pt x="1048" y="1585"/>
                  </a:cubicBezTo>
                  <a:cubicBezTo>
                    <a:pt x="1435" y="1585"/>
                    <a:pt x="1810" y="1291"/>
                    <a:pt x="1830" y="832"/>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6680150" y="4226868"/>
              <a:ext cx="59109" cy="50811"/>
            </a:xfrm>
            <a:custGeom>
              <a:avLst/>
              <a:gdLst/>
              <a:ahLst/>
              <a:cxnLst/>
              <a:rect l="l" t="t" r="r" b="b"/>
              <a:pathLst>
                <a:path w="1845" h="1586" extrusionOk="0">
                  <a:moveTo>
                    <a:pt x="1059" y="1"/>
                  </a:moveTo>
                  <a:cubicBezTo>
                    <a:pt x="363" y="1"/>
                    <a:pt x="0" y="832"/>
                    <a:pt x="484" y="1331"/>
                  </a:cubicBezTo>
                  <a:cubicBezTo>
                    <a:pt x="649" y="1507"/>
                    <a:pt x="856" y="1585"/>
                    <a:pt x="1058"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6947567" y="4226868"/>
              <a:ext cx="59109" cy="50811"/>
            </a:xfrm>
            <a:custGeom>
              <a:avLst/>
              <a:gdLst/>
              <a:ahLst/>
              <a:cxnLst/>
              <a:rect l="l" t="t" r="r" b="b"/>
              <a:pathLst>
                <a:path w="1845" h="1586" extrusionOk="0">
                  <a:moveTo>
                    <a:pt x="1044" y="1"/>
                  </a:moveTo>
                  <a:cubicBezTo>
                    <a:pt x="348" y="1"/>
                    <a:pt x="0" y="832"/>
                    <a:pt x="469" y="1331"/>
                  </a:cubicBezTo>
                  <a:cubicBezTo>
                    <a:pt x="634" y="1507"/>
                    <a:pt x="841" y="1585"/>
                    <a:pt x="1043"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214504" y="4226868"/>
              <a:ext cx="59109" cy="50811"/>
            </a:xfrm>
            <a:custGeom>
              <a:avLst/>
              <a:gdLst/>
              <a:ahLst/>
              <a:cxnLst/>
              <a:rect l="l" t="t" r="r" b="b"/>
              <a:pathLst>
                <a:path w="1845" h="1586" extrusionOk="0">
                  <a:moveTo>
                    <a:pt x="1043" y="1"/>
                  </a:moveTo>
                  <a:cubicBezTo>
                    <a:pt x="363" y="1"/>
                    <a:pt x="0" y="832"/>
                    <a:pt x="484" y="1331"/>
                  </a:cubicBezTo>
                  <a:cubicBezTo>
                    <a:pt x="644" y="1507"/>
                    <a:pt x="847" y="1585"/>
                    <a:pt x="1048" y="1585"/>
                  </a:cubicBezTo>
                  <a:cubicBezTo>
                    <a:pt x="1437" y="1585"/>
                    <a:pt x="1815" y="1291"/>
                    <a:pt x="1845" y="832"/>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81408" y="4226868"/>
              <a:ext cx="59622" cy="50811"/>
            </a:xfrm>
            <a:custGeom>
              <a:avLst/>
              <a:gdLst/>
              <a:ahLst/>
              <a:cxnLst/>
              <a:rect l="l" t="t" r="r" b="b"/>
              <a:pathLst>
                <a:path w="1861" h="1586" extrusionOk="0">
                  <a:moveTo>
                    <a:pt x="1059" y="1"/>
                  </a:moveTo>
                  <a:cubicBezTo>
                    <a:pt x="364" y="1"/>
                    <a:pt x="1" y="832"/>
                    <a:pt x="485" y="1331"/>
                  </a:cubicBezTo>
                  <a:cubicBezTo>
                    <a:pt x="650" y="1507"/>
                    <a:pt x="857" y="1585"/>
                    <a:pt x="1059" y="1585"/>
                  </a:cubicBezTo>
                  <a:cubicBezTo>
                    <a:pt x="1451" y="1585"/>
                    <a:pt x="1826" y="1291"/>
                    <a:pt x="1846" y="832"/>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748857" y="4226868"/>
              <a:ext cx="59109" cy="50811"/>
            </a:xfrm>
            <a:custGeom>
              <a:avLst/>
              <a:gdLst/>
              <a:ahLst/>
              <a:cxnLst/>
              <a:rect l="l" t="t" r="r" b="b"/>
              <a:pathLst>
                <a:path w="1845" h="1586" extrusionOk="0">
                  <a:moveTo>
                    <a:pt x="1043" y="1"/>
                  </a:moveTo>
                  <a:cubicBezTo>
                    <a:pt x="348" y="1"/>
                    <a:pt x="0" y="832"/>
                    <a:pt x="484" y="1331"/>
                  </a:cubicBezTo>
                  <a:cubicBezTo>
                    <a:pt x="644" y="1507"/>
                    <a:pt x="847" y="1585"/>
                    <a:pt x="1048" y="1585"/>
                  </a:cubicBezTo>
                  <a:cubicBezTo>
                    <a:pt x="1435" y="1585"/>
                    <a:pt x="1810" y="1291"/>
                    <a:pt x="1830" y="832"/>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8015762" y="4226868"/>
              <a:ext cx="59141" cy="50811"/>
            </a:xfrm>
            <a:custGeom>
              <a:avLst/>
              <a:gdLst/>
              <a:ahLst/>
              <a:cxnLst/>
              <a:rect l="l" t="t" r="r" b="b"/>
              <a:pathLst>
                <a:path w="1846" h="1586" extrusionOk="0">
                  <a:moveTo>
                    <a:pt x="1059" y="1"/>
                  </a:moveTo>
                  <a:cubicBezTo>
                    <a:pt x="364" y="1"/>
                    <a:pt x="1" y="832"/>
                    <a:pt x="485" y="1331"/>
                  </a:cubicBezTo>
                  <a:cubicBezTo>
                    <a:pt x="650" y="1507"/>
                    <a:pt x="857" y="1585"/>
                    <a:pt x="1059" y="1585"/>
                  </a:cubicBezTo>
                  <a:cubicBezTo>
                    <a:pt x="1451" y="1585"/>
                    <a:pt x="1826" y="1291"/>
                    <a:pt x="1846" y="832"/>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8283179" y="4226868"/>
              <a:ext cx="59141" cy="50811"/>
            </a:xfrm>
            <a:custGeom>
              <a:avLst/>
              <a:gdLst/>
              <a:ahLst/>
              <a:cxnLst/>
              <a:rect l="l" t="t" r="r" b="b"/>
              <a:pathLst>
                <a:path w="1846" h="1586" extrusionOk="0">
                  <a:moveTo>
                    <a:pt x="1044" y="1"/>
                  </a:moveTo>
                  <a:cubicBezTo>
                    <a:pt x="349" y="1"/>
                    <a:pt x="1" y="832"/>
                    <a:pt x="470" y="1331"/>
                  </a:cubicBezTo>
                  <a:cubicBezTo>
                    <a:pt x="635" y="1507"/>
                    <a:pt x="842" y="1585"/>
                    <a:pt x="1044" y="1585"/>
                  </a:cubicBezTo>
                  <a:cubicBezTo>
                    <a:pt x="1436" y="1585"/>
                    <a:pt x="1811" y="129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8550628" y="4226868"/>
              <a:ext cx="59109" cy="50811"/>
            </a:xfrm>
            <a:custGeom>
              <a:avLst/>
              <a:gdLst/>
              <a:ahLst/>
              <a:cxnLst/>
              <a:rect l="l" t="t" r="r" b="b"/>
              <a:pathLst>
                <a:path w="1845" h="1586" extrusionOk="0">
                  <a:moveTo>
                    <a:pt x="1043" y="1"/>
                  </a:moveTo>
                  <a:cubicBezTo>
                    <a:pt x="348" y="1"/>
                    <a:pt x="0" y="832"/>
                    <a:pt x="469" y="1331"/>
                  </a:cubicBezTo>
                  <a:cubicBezTo>
                    <a:pt x="634" y="1507"/>
                    <a:pt x="841" y="1585"/>
                    <a:pt x="1043" y="1585"/>
                  </a:cubicBezTo>
                  <a:cubicBezTo>
                    <a:pt x="1435" y="1585"/>
                    <a:pt x="1810" y="1291"/>
                    <a:pt x="1830" y="832"/>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8817532" y="4226868"/>
              <a:ext cx="59141" cy="50811"/>
            </a:xfrm>
            <a:custGeom>
              <a:avLst/>
              <a:gdLst/>
              <a:ahLst/>
              <a:cxnLst/>
              <a:rect l="l" t="t" r="r" b="b"/>
              <a:pathLst>
                <a:path w="1846" h="1586" extrusionOk="0">
                  <a:moveTo>
                    <a:pt x="1044" y="1"/>
                  </a:moveTo>
                  <a:cubicBezTo>
                    <a:pt x="349" y="1"/>
                    <a:pt x="1" y="832"/>
                    <a:pt x="470" y="1331"/>
                  </a:cubicBezTo>
                  <a:cubicBezTo>
                    <a:pt x="635" y="1507"/>
                    <a:pt x="842" y="1585"/>
                    <a:pt x="1044" y="1585"/>
                  </a:cubicBezTo>
                  <a:cubicBezTo>
                    <a:pt x="1436" y="1585"/>
                    <a:pt x="1811" y="1291"/>
                    <a:pt x="1831" y="832"/>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9084469" y="4226868"/>
              <a:ext cx="59141" cy="50811"/>
            </a:xfrm>
            <a:custGeom>
              <a:avLst/>
              <a:gdLst/>
              <a:ahLst/>
              <a:cxnLst/>
              <a:rect l="l" t="t" r="r" b="b"/>
              <a:pathLst>
                <a:path w="1846" h="1586" extrusionOk="0">
                  <a:moveTo>
                    <a:pt x="1044" y="1"/>
                  </a:moveTo>
                  <a:cubicBezTo>
                    <a:pt x="349" y="1"/>
                    <a:pt x="1" y="832"/>
                    <a:pt x="485" y="1331"/>
                  </a:cubicBezTo>
                  <a:cubicBezTo>
                    <a:pt x="644" y="1507"/>
                    <a:pt x="848" y="1585"/>
                    <a:pt x="1048" y="1585"/>
                  </a:cubicBezTo>
                  <a:cubicBezTo>
                    <a:pt x="1436" y="1585"/>
                    <a:pt x="1811" y="129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11" y="4507388"/>
              <a:ext cx="61063" cy="52830"/>
            </a:xfrm>
            <a:custGeom>
              <a:avLst/>
              <a:gdLst/>
              <a:ahLst/>
              <a:cxnLst/>
              <a:rect l="l" t="t" r="r" b="b"/>
              <a:pathLst>
                <a:path w="1906" h="1649" extrusionOk="0">
                  <a:moveTo>
                    <a:pt x="1104" y="0"/>
                  </a:moveTo>
                  <a:cubicBezTo>
                    <a:pt x="0" y="0"/>
                    <a:pt x="0" y="1648"/>
                    <a:pt x="1104" y="1648"/>
                  </a:cubicBezTo>
                  <a:cubicBezTo>
                    <a:pt x="1558" y="1633"/>
                    <a:pt x="1906" y="1270"/>
                    <a:pt x="1891" y="817"/>
                  </a:cubicBezTo>
                  <a:cubicBezTo>
                    <a:pt x="1906" y="378"/>
                    <a:pt x="1558" y="15"/>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68870" y="4507388"/>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536287" y="4507388"/>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803223" y="4507388"/>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1070160" y="4507388"/>
              <a:ext cx="59622" cy="50427"/>
            </a:xfrm>
            <a:custGeom>
              <a:avLst/>
              <a:gdLst/>
              <a:ahLst/>
              <a:cxnLst/>
              <a:rect l="l" t="t" r="r" b="b"/>
              <a:pathLst>
                <a:path w="1861" h="1574" extrusionOk="0">
                  <a:moveTo>
                    <a:pt x="1059" y="0"/>
                  </a:moveTo>
                  <a:cubicBezTo>
                    <a:pt x="364" y="0"/>
                    <a:pt x="1" y="832"/>
                    <a:pt x="485" y="1331"/>
                  </a:cubicBezTo>
                  <a:cubicBezTo>
                    <a:pt x="647" y="1498"/>
                    <a:pt x="851" y="1574"/>
                    <a:pt x="1050" y="1574"/>
                  </a:cubicBezTo>
                  <a:cubicBezTo>
                    <a:pt x="1445" y="1574"/>
                    <a:pt x="1825" y="1279"/>
                    <a:pt x="1846"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1337577" y="4507388"/>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1604513" y="4507388"/>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6"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1871930" y="4507388"/>
              <a:ext cx="59141" cy="50427"/>
            </a:xfrm>
            <a:custGeom>
              <a:avLst/>
              <a:gdLst/>
              <a:ahLst/>
              <a:cxnLst/>
              <a:rect l="l" t="t" r="r" b="b"/>
              <a:pathLst>
                <a:path w="1846" h="1574" extrusionOk="0">
                  <a:moveTo>
                    <a:pt x="1059" y="0"/>
                  </a:moveTo>
                  <a:cubicBezTo>
                    <a:pt x="349" y="0"/>
                    <a:pt x="1" y="832"/>
                    <a:pt x="469" y="1331"/>
                  </a:cubicBezTo>
                  <a:cubicBezTo>
                    <a:pt x="632" y="1498"/>
                    <a:pt x="835" y="1574"/>
                    <a:pt x="1035" y="1574"/>
                  </a:cubicBezTo>
                  <a:cubicBezTo>
                    <a:pt x="1430" y="1574"/>
                    <a:pt x="1810" y="1279"/>
                    <a:pt x="1830"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138867" y="4507388"/>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405803" y="4507388"/>
              <a:ext cx="59622" cy="50427"/>
            </a:xfrm>
            <a:custGeom>
              <a:avLst/>
              <a:gdLst/>
              <a:ahLst/>
              <a:cxnLst/>
              <a:rect l="l" t="t" r="r" b="b"/>
              <a:pathLst>
                <a:path w="1861" h="1574" extrusionOk="0">
                  <a:moveTo>
                    <a:pt x="1059" y="0"/>
                  </a:moveTo>
                  <a:cubicBezTo>
                    <a:pt x="363" y="0"/>
                    <a:pt x="1" y="832"/>
                    <a:pt x="484" y="1331"/>
                  </a:cubicBezTo>
                  <a:cubicBezTo>
                    <a:pt x="647" y="1498"/>
                    <a:pt x="850" y="1574"/>
                    <a:pt x="1050" y="1574"/>
                  </a:cubicBezTo>
                  <a:cubicBezTo>
                    <a:pt x="1445" y="1574"/>
                    <a:pt x="1825" y="1279"/>
                    <a:pt x="1845"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673220" y="4507388"/>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940157" y="4507388"/>
              <a:ext cx="59141" cy="50427"/>
            </a:xfrm>
            <a:custGeom>
              <a:avLst/>
              <a:gdLst/>
              <a:ahLst/>
              <a:cxnLst/>
              <a:rect l="l" t="t" r="r" b="b"/>
              <a:pathLst>
                <a:path w="1846" h="1574" extrusionOk="0">
                  <a:moveTo>
                    <a:pt x="1059" y="0"/>
                  </a:moveTo>
                  <a:cubicBezTo>
                    <a:pt x="363" y="0"/>
                    <a:pt x="1"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3207574" y="4507388"/>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3474510" y="4507388"/>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3741927" y="4507388"/>
              <a:ext cx="59141" cy="50427"/>
            </a:xfrm>
            <a:custGeom>
              <a:avLst/>
              <a:gdLst/>
              <a:ahLst/>
              <a:cxnLst/>
              <a:rect l="l" t="t" r="r" b="b"/>
              <a:pathLst>
                <a:path w="1846" h="1574" extrusionOk="0">
                  <a:moveTo>
                    <a:pt x="1044" y="0"/>
                  </a:moveTo>
                  <a:cubicBezTo>
                    <a:pt x="348" y="0"/>
                    <a:pt x="1"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4008864" y="4507388"/>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4275800" y="4507388"/>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4543217" y="4507388"/>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4810153" y="4507388"/>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5077570" y="4507388"/>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5344507" y="4507388"/>
              <a:ext cx="59141" cy="50427"/>
            </a:xfrm>
            <a:custGeom>
              <a:avLst/>
              <a:gdLst/>
              <a:ahLst/>
              <a:cxnLst/>
              <a:rect l="l" t="t" r="r" b="b"/>
              <a:pathLst>
                <a:path w="1846" h="1574" extrusionOk="0">
                  <a:moveTo>
                    <a:pt x="1059" y="0"/>
                  </a:moveTo>
                  <a:cubicBezTo>
                    <a:pt x="363" y="0"/>
                    <a:pt x="0" y="832"/>
                    <a:pt x="484" y="1331"/>
                  </a:cubicBezTo>
                  <a:cubicBezTo>
                    <a:pt x="642" y="1498"/>
                    <a:pt x="842" y="1574"/>
                    <a:pt x="1040" y="1574"/>
                  </a:cubicBezTo>
                  <a:cubicBezTo>
                    <a:pt x="1431" y="1574"/>
                    <a:pt x="181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5611924" y="4507388"/>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5878860" y="4507388"/>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145797" y="4507388"/>
              <a:ext cx="59109" cy="50427"/>
            </a:xfrm>
            <a:custGeom>
              <a:avLst/>
              <a:gdLst/>
              <a:ahLst/>
              <a:cxnLst/>
              <a:rect l="l" t="t" r="r" b="b"/>
              <a:pathLst>
                <a:path w="1845"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413214" y="4507388"/>
              <a:ext cx="59109" cy="50427"/>
            </a:xfrm>
            <a:custGeom>
              <a:avLst/>
              <a:gdLst/>
              <a:ahLst/>
              <a:cxnLst/>
              <a:rect l="l" t="t" r="r" b="b"/>
              <a:pathLst>
                <a:path w="1845"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680150" y="4507388"/>
              <a:ext cx="59109" cy="50427"/>
            </a:xfrm>
            <a:custGeom>
              <a:avLst/>
              <a:gdLst/>
              <a:ahLst/>
              <a:cxnLst/>
              <a:rect l="l" t="t" r="r" b="b"/>
              <a:pathLst>
                <a:path w="1845" h="1574" extrusionOk="0">
                  <a:moveTo>
                    <a:pt x="1059" y="0"/>
                  </a:moveTo>
                  <a:cubicBezTo>
                    <a:pt x="363" y="0"/>
                    <a:pt x="0" y="832"/>
                    <a:pt x="484" y="1331"/>
                  </a:cubicBezTo>
                  <a:cubicBezTo>
                    <a:pt x="646"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947567" y="4507388"/>
              <a:ext cx="59109" cy="50427"/>
            </a:xfrm>
            <a:custGeom>
              <a:avLst/>
              <a:gdLst/>
              <a:ahLst/>
              <a:cxnLst/>
              <a:rect l="l" t="t" r="r" b="b"/>
              <a:pathLst>
                <a:path w="1845" h="1574" extrusionOk="0">
                  <a:moveTo>
                    <a:pt x="1044" y="0"/>
                  </a:moveTo>
                  <a:cubicBezTo>
                    <a:pt x="348" y="0"/>
                    <a:pt x="0" y="832"/>
                    <a:pt x="469" y="1331"/>
                  </a:cubicBezTo>
                  <a:cubicBezTo>
                    <a:pt x="631" y="1498"/>
                    <a:pt x="835" y="1574"/>
                    <a:pt x="1035" y="1574"/>
                  </a:cubicBezTo>
                  <a:cubicBezTo>
                    <a:pt x="1429"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7214504" y="4507388"/>
              <a:ext cx="59109" cy="50427"/>
            </a:xfrm>
            <a:custGeom>
              <a:avLst/>
              <a:gdLst/>
              <a:ahLst/>
              <a:cxnLst/>
              <a:rect l="l" t="t" r="r" b="b"/>
              <a:pathLst>
                <a:path w="1845" h="1574" extrusionOk="0">
                  <a:moveTo>
                    <a:pt x="1043" y="0"/>
                  </a:moveTo>
                  <a:cubicBezTo>
                    <a:pt x="363" y="0"/>
                    <a:pt x="0" y="832"/>
                    <a:pt x="484" y="1331"/>
                  </a:cubicBezTo>
                  <a:cubicBezTo>
                    <a:pt x="641" y="1498"/>
                    <a:pt x="841" y="1574"/>
                    <a:pt x="1039" y="1574"/>
                  </a:cubicBezTo>
                  <a:cubicBezTo>
                    <a:pt x="1431" y="1574"/>
                    <a:pt x="1815" y="1279"/>
                    <a:pt x="1845"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7481408" y="4507388"/>
              <a:ext cx="59622" cy="50427"/>
            </a:xfrm>
            <a:custGeom>
              <a:avLst/>
              <a:gdLst/>
              <a:ahLst/>
              <a:cxnLst/>
              <a:rect l="l" t="t" r="r" b="b"/>
              <a:pathLst>
                <a:path w="1861" h="1574" extrusionOk="0">
                  <a:moveTo>
                    <a:pt x="1059" y="0"/>
                  </a:moveTo>
                  <a:cubicBezTo>
                    <a:pt x="364" y="0"/>
                    <a:pt x="1" y="832"/>
                    <a:pt x="485" y="1331"/>
                  </a:cubicBezTo>
                  <a:cubicBezTo>
                    <a:pt x="647" y="1498"/>
                    <a:pt x="851" y="1574"/>
                    <a:pt x="1051" y="1574"/>
                  </a:cubicBezTo>
                  <a:cubicBezTo>
                    <a:pt x="1445" y="1574"/>
                    <a:pt x="1826" y="1279"/>
                    <a:pt x="1846"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7748857" y="4507388"/>
              <a:ext cx="59109" cy="50427"/>
            </a:xfrm>
            <a:custGeom>
              <a:avLst/>
              <a:gdLst/>
              <a:ahLst/>
              <a:cxnLst/>
              <a:rect l="l" t="t" r="r" b="b"/>
              <a:pathLst>
                <a:path w="1845" h="1574" extrusionOk="0">
                  <a:moveTo>
                    <a:pt x="1043" y="0"/>
                  </a:moveTo>
                  <a:cubicBezTo>
                    <a:pt x="348" y="0"/>
                    <a:pt x="0" y="832"/>
                    <a:pt x="484" y="1331"/>
                  </a:cubicBezTo>
                  <a:cubicBezTo>
                    <a:pt x="641" y="1498"/>
                    <a:pt x="841" y="1574"/>
                    <a:pt x="1039" y="1574"/>
                  </a:cubicBezTo>
                  <a:cubicBezTo>
                    <a:pt x="1429" y="1574"/>
                    <a:pt x="1810" y="1279"/>
                    <a:pt x="1830"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015762" y="4507388"/>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83179" y="4507388"/>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550628" y="4507388"/>
              <a:ext cx="59109" cy="50427"/>
            </a:xfrm>
            <a:custGeom>
              <a:avLst/>
              <a:gdLst/>
              <a:ahLst/>
              <a:cxnLst/>
              <a:rect l="l" t="t" r="r" b="b"/>
              <a:pathLst>
                <a:path w="1845" h="1574" extrusionOk="0">
                  <a:moveTo>
                    <a:pt x="1043" y="0"/>
                  </a:moveTo>
                  <a:cubicBezTo>
                    <a:pt x="348" y="0"/>
                    <a:pt x="0" y="832"/>
                    <a:pt x="469" y="1331"/>
                  </a:cubicBezTo>
                  <a:cubicBezTo>
                    <a:pt x="631" y="1498"/>
                    <a:pt x="835" y="1574"/>
                    <a:pt x="1034" y="1574"/>
                  </a:cubicBezTo>
                  <a:cubicBezTo>
                    <a:pt x="1429" y="1574"/>
                    <a:pt x="1810" y="1279"/>
                    <a:pt x="1830" y="817"/>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817532" y="4507388"/>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9084469" y="4507388"/>
              <a:ext cx="59141" cy="50427"/>
            </a:xfrm>
            <a:custGeom>
              <a:avLst/>
              <a:gdLst/>
              <a:ahLst/>
              <a:cxnLst/>
              <a:rect l="l" t="t" r="r" b="b"/>
              <a:pathLst>
                <a:path w="1846" h="1574" extrusionOk="0">
                  <a:moveTo>
                    <a:pt x="1044" y="0"/>
                  </a:moveTo>
                  <a:cubicBezTo>
                    <a:pt x="349" y="0"/>
                    <a:pt x="1" y="832"/>
                    <a:pt x="485" y="1331"/>
                  </a:cubicBezTo>
                  <a:cubicBezTo>
                    <a:pt x="647" y="1498"/>
                    <a:pt x="849" y="1574"/>
                    <a:pt x="1046" y="1574"/>
                  </a:cubicBezTo>
                  <a:cubicBezTo>
                    <a:pt x="1437" y="1574"/>
                    <a:pt x="1810"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2"/>
          <p:cNvSpPr/>
          <p:nvPr/>
        </p:nvSpPr>
        <p:spPr>
          <a:xfrm>
            <a:off x="1209575" y="987650"/>
            <a:ext cx="6724800" cy="31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txBox="1">
            <a:spLocks noGrp="1"/>
          </p:cNvSpPr>
          <p:nvPr>
            <p:ph type="ctrTitle"/>
          </p:nvPr>
        </p:nvSpPr>
        <p:spPr>
          <a:xfrm>
            <a:off x="1896900" y="1352550"/>
            <a:ext cx="5361300" cy="216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37" name="Google Shape;537;p2"/>
          <p:cNvSpPr txBox="1">
            <a:spLocks noGrp="1"/>
          </p:cNvSpPr>
          <p:nvPr>
            <p:ph type="subTitle" idx="1"/>
          </p:nvPr>
        </p:nvSpPr>
        <p:spPr>
          <a:xfrm>
            <a:off x="1366500" y="3438525"/>
            <a:ext cx="6411000" cy="34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62886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9"/>
        <p:cNvGrpSpPr/>
        <p:nvPr/>
      </p:nvGrpSpPr>
      <p:grpSpPr>
        <a:xfrm>
          <a:off x="0" y="0"/>
          <a:ext cx="0" cy="0"/>
          <a:chOff x="0" y="0"/>
          <a:chExt cx="0" cy="0"/>
        </a:xfrm>
      </p:grpSpPr>
      <p:sp>
        <p:nvSpPr>
          <p:cNvPr id="790" name="Google Shape;790;p5"/>
          <p:cNvSpPr txBox="1">
            <a:spLocks noGrp="1"/>
          </p:cNvSpPr>
          <p:nvPr>
            <p:ph type="subTitle" idx="1"/>
          </p:nvPr>
        </p:nvSpPr>
        <p:spPr>
          <a:xfrm>
            <a:off x="5594988" y="3086941"/>
            <a:ext cx="2907600" cy="40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Bebas Neue"/>
              <a:buNone/>
              <a:defRPr>
                <a:latin typeface="Poppins SemiBold"/>
                <a:ea typeface="Poppins SemiBold"/>
                <a:cs typeface="Poppins SemiBold"/>
                <a:sym typeface="Poppins SemiBold"/>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791" name="Google Shape;791;p5"/>
          <p:cNvSpPr txBox="1">
            <a:spLocks noGrp="1"/>
          </p:cNvSpPr>
          <p:nvPr>
            <p:ph type="subTitle" idx="2"/>
          </p:nvPr>
        </p:nvSpPr>
        <p:spPr>
          <a:xfrm>
            <a:off x="5594988" y="1710200"/>
            <a:ext cx="2907600" cy="40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a:latin typeface="Poppins SemiBold"/>
                <a:ea typeface="Poppins SemiBold"/>
                <a:cs typeface="Poppins SemiBold"/>
                <a:sym typeface="Poppins SemiBold"/>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792" name="Google Shape;792;p5"/>
          <p:cNvSpPr txBox="1">
            <a:spLocks noGrp="1"/>
          </p:cNvSpPr>
          <p:nvPr>
            <p:ph type="subTitle" idx="3"/>
          </p:nvPr>
        </p:nvSpPr>
        <p:spPr>
          <a:xfrm>
            <a:off x="5594988" y="3439979"/>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3" name="Google Shape;793;p5"/>
          <p:cNvSpPr txBox="1">
            <a:spLocks noGrp="1"/>
          </p:cNvSpPr>
          <p:nvPr>
            <p:ph type="subTitle" idx="4"/>
          </p:nvPr>
        </p:nvSpPr>
        <p:spPr>
          <a:xfrm>
            <a:off x="5594975" y="2063238"/>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4" name="Google Shape;794;p5"/>
          <p:cNvGrpSpPr/>
          <p:nvPr/>
        </p:nvGrpSpPr>
        <p:grpSpPr>
          <a:xfrm>
            <a:off x="39" y="4663503"/>
            <a:ext cx="9144282" cy="318224"/>
            <a:chOff x="39" y="272478"/>
            <a:chExt cx="9144282" cy="318224"/>
          </a:xfrm>
        </p:grpSpPr>
        <p:sp>
          <p:nvSpPr>
            <p:cNvPr id="795" name="Google Shape;795;p5"/>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66" name="Google Shape;866;p5"/>
          <p:cNvGrpSpPr/>
          <p:nvPr/>
        </p:nvGrpSpPr>
        <p:grpSpPr>
          <a:xfrm>
            <a:off x="39" y="584422"/>
            <a:ext cx="9144282" cy="318224"/>
            <a:chOff x="39" y="584422"/>
            <a:chExt cx="9144282" cy="318224"/>
          </a:xfrm>
        </p:grpSpPr>
        <p:sp>
          <p:nvSpPr>
            <p:cNvPr id="867" name="Google Shape;867;p5"/>
            <p:cNvSpPr/>
            <p:nvPr/>
          </p:nvSpPr>
          <p:spPr>
            <a:xfrm>
              <a:off x="39"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267560" y="584422"/>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
            <p:cNvSpPr/>
            <p:nvPr/>
          </p:nvSpPr>
          <p:spPr>
            <a:xfrm>
              <a:off x="53460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
            <p:cNvSpPr/>
            <p:nvPr/>
          </p:nvSpPr>
          <p:spPr>
            <a:xfrm>
              <a:off x="80164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
            <p:cNvSpPr/>
            <p:nvPr/>
          </p:nvSpPr>
          <p:spPr>
            <a:xfrm>
              <a:off x="1069162"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
            <p:cNvSpPr/>
            <p:nvPr/>
          </p:nvSpPr>
          <p:spPr>
            <a:xfrm>
              <a:off x="133620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
            <p:cNvSpPr/>
            <p:nvPr/>
          </p:nvSpPr>
          <p:spPr>
            <a:xfrm>
              <a:off x="1603724" y="584422"/>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
            <p:cNvSpPr/>
            <p:nvPr/>
          </p:nvSpPr>
          <p:spPr>
            <a:xfrm>
              <a:off x="7214910"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
            <p:cNvSpPr/>
            <p:nvPr/>
          </p:nvSpPr>
          <p:spPr>
            <a:xfrm>
              <a:off x="748195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
            <p:cNvSpPr/>
            <p:nvPr/>
          </p:nvSpPr>
          <p:spPr>
            <a:xfrm>
              <a:off x="774899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
            <p:cNvSpPr/>
            <p:nvPr/>
          </p:nvSpPr>
          <p:spPr>
            <a:xfrm>
              <a:off x="8016513"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
            <p:cNvSpPr/>
            <p:nvPr/>
          </p:nvSpPr>
          <p:spPr>
            <a:xfrm>
              <a:off x="828355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
            <p:cNvSpPr/>
            <p:nvPr/>
          </p:nvSpPr>
          <p:spPr>
            <a:xfrm>
              <a:off x="8550594" y="584422"/>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
            <p:cNvSpPr/>
            <p:nvPr/>
          </p:nvSpPr>
          <p:spPr>
            <a:xfrm>
              <a:off x="8818115"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
            <p:cNvSpPr/>
            <p:nvPr/>
          </p:nvSpPr>
          <p:spPr>
            <a:xfrm>
              <a:off x="9085156" y="584422"/>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
            <p:cNvSpPr/>
            <p:nvPr/>
          </p:nvSpPr>
          <p:spPr>
            <a:xfrm>
              <a:off x="39" y="851943"/>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
            <p:cNvSpPr/>
            <p:nvPr/>
          </p:nvSpPr>
          <p:spPr>
            <a:xfrm>
              <a:off x="267560" y="851943"/>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
            <p:cNvSpPr/>
            <p:nvPr/>
          </p:nvSpPr>
          <p:spPr>
            <a:xfrm>
              <a:off x="534601" y="851943"/>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
            <p:cNvSpPr/>
            <p:nvPr/>
          </p:nvSpPr>
          <p:spPr>
            <a:xfrm>
              <a:off x="801641" y="851943"/>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
            <p:cNvSpPr/>
            <p:nvPr/>
          </p:nvSpPr>
          <p:spPr>
            <a:xfrm>
              <a:off x="1069162"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
            <p:cNvSpPr/>
            <p:nvPr/>
          </p:nvSpPr>
          <p:spPr>
            <a:xfrm>
              <a:off x="1336203"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
            <p:cNvSpPr/>
            <p:nvPr/>
          </p:nvSpPr>
          <p:spPr>
            <a:xfrm>
              <a:off x="1603724" y="851943"/>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
            <p:cNvSpPr/>
            <p:nvPr/>
          </p:nvSpPr>
          <p:spPr>
            <a:xfrm>
              <a:off x="7214910"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
            <p:cNvSpPr/>
            <p:nvPr/>
          </p:nvSpPr>
          <p:spPr>
            <a:xfrm>
              <a:off x="7481951" y="851943"/>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
            <p:cNvSpPr/>
            <p:nvPr/>
          </p:nvSpPr>
          <p:spPr>
            <a:xfrm>
              <a:off x="7748991" y="851943"/>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
            <p:cNvSpPr/>
            <p:nvPr/>
          </p:nvSpPr>
          <p:spPr>
            <a:xfrm>
              <a:off x="8016513" y="851943"/>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
            <p:cNvSpPr/>
            <p:nvPr/>
          </p:nvSpPr>
          <p:spPr>
            <a:xfrm>
              <a:off x="8283553" y="851943"/>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
            <p:cNvSpPr/>
            <p:nvPr/>
          </p:nvSpPr>
          <p:spPr>
            <a:xfrm>
              <a:off x="8550594" y="851943"/>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
            <p:cNvSpPr/>
            <p:nvPr/>
          </p:nvSpPr>
          <p:spPr>
            <a:xfrm>
              <a:off x="8818115"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
            <p:cNvSpPr/>
            <p:nvPr/>
          </p:nvSpPr>
          <p:spPr>
            <a:xfrm>
              <a:off x="9085156" y="851943"/>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7"/>
        <p:cNvGrpSpPr/>
        <p:nvPr/>
      </p:nvGrpSpPr>
      <p:grpSpPr>
        <a:xfrm>
          <a:off x="0" y="0"/>
          <a:ext cx="0" cy="0"/>
          <a:chOff x="0" y="0"/>
          <a:chExt cx="0" cy="0"/>
        </a:xfrm>
      </p:grpSpPr>
      <p:sp>
        <p:nvSpPr>
          <p:cNvPr id="898" name="Google Shape;89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99" name="Google Shape;899;p6"/>
          <p:cNvGrpSpPr/>
          <p:nvPr/>
        </p:nvGrpSpPr>
        <p:grpSpPr>
          <a:xfrm>
            <a:off x="39" y="584422"/>
            <a:ext cx="9144282" cy="318224"/>
            <a:chOff x="39" y="584422"/>
            <a:chExt cx="9144282" cy="318224"/>
          </a:xfrm>
        </p:grpSpPr>
        <p:sp>
          <p:nvSpPr>
            <p:cNvPr id="900" name="Google Shape;900;p6"/>
            <p:cNvSpPr/>
            <p:nvPr/>
          </p:nvSpPr>
          <p:spPr>
            <a:xfrm>
              <a:off x="39"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267560" y="584422"/>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53460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80164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1069162"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133620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1603724" y="584422"/>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7214910"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748195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774899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8016513"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828355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8550594" y="584422"/>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8818115"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9085156" y="584422"/>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39" y="851943"/>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267560" y="851943"/>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534601" y="851943"/>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801641" y="851943"/>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1069162"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1336203"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1603724" y="851943"/>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7214910"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7481951" y="851943"/>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7748991" y="851943"/>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8016513" y="851943"/>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8283553" y="851943"/>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8550594" y="851943"/>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8818115"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9085156" y="851943"/>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6"/>
          <p:cNvGrpSpPr/>
          <p:nvPr/>
        </p:nvGrpSpPr>
        <p:grpSpPr>
          <a:xfrm>
            <a:off x="39" y="4663503"/>
            <a:ext cx="9144282" cy="318224"/>
            <a:chOff x="39" y="272478"/>
            <a:chExt cx="9144282" cy="318224"/>
          </a:xfrm>
        </p:grpSpPr>
        <p:sp>
          <p:nvSpPr>
            <p:cNvPr id="931" name="Google Shape;931;p6"/>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47"/>
        <p:cNvGrpSpPr/>
        <p:nvPr/>
      </p:nvGrpSpPr>
      <p:grpSpPr>
        <a:xfrm>
          <a:off x="0" y="0"/>
          <a:ext cx="0" cy="0"/>
          <a:chOff x="0" y="0"/>
          <a:chExt cx="0" cy="0"/>
        </a:xfrm>
      </p:grpSpPr>
      <p:sp>
        <p:nvSpPr>
          <p:cNvPr id="1148" name="Google Shape;114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49" name="Google Shape;1149;p8"/>
          <p:cNvGrpSpPr/>
          <p:nvPr/>
        </p:nvGrpSpPr>
        <p:grpSpPr>
          <a:xfrm>
            <a:off x="-141" y="3750417"/>
            <a:ext cx="9144282" cy="854229"/>
            <a:chOff x="231300" y="4331450"/>
            <a:chExt cx="7132825" cy="666325"/>
          </a:xfrm>
        </p:grpSpPr>
        <p:sp>
          <p:nvSpPr>
            <p:cNvPr id="1150" name="Google Shape;1150;p8"/>
            <p:cNvSpPr/>
            <p:nvPr/>
          </p:nvSpPr>
          <p:spPr>
            <a:xfrm>
              <a:off x="231300" y="433145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439975" y="4331450"/>
              <a:ext cx="46150" cy="39525"/>
            </a:xfrm>
            <a:custGeom>
              <a:avLst/>
              <a:gdLst/>
              <a:ahLst/>
              <a:cxnLst/>
              <a:rect l="l" t="t" r="r" b="b"/>
              <a:pathLst>
                <a:path w="1846" h="1581" extrusionOk="0">
                  <a:moveTo>
                    <a:pt x="1044" y="0"/>
                  </a:moveTo>
                  <a:cubicBezTo>
                    <a:pt x="349" y="0"/>
                    <a:pt x="1" y="862"/>
                    <a:pt x="500" y="1346"/>
                  </a:cubicBezTo>
                  <a:cubicBezTo>
                    <a:pt x="657" y="1508"/>
                    <a:pt x="854" y="1581"/>
                    <a:pt x="1048" y="1581"/>
                  </a:cubicBezTo>
                  <a:cubicBezTo>
                    <a:pt x="1453" y="1581"/>
                    <a:pt x="1846" y="1266"/>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648275" y="4331450"/>
              <a:ext cx="46150" cy="39525"/>
            </a:xfrm>
            <a:custGeom>
              <a:avLst/>
              <a:gdLst/>
              <a:ahLst/>
              <a:cxnLst/>
              <a:rect l="l" t="t" r="r" b="b"/>
              <a:pathLst>
                <a:path w="1846" h="1581" extrusionOk="0">
                  <a:moveTo>
                    <a:pt x="1059" y="0"/>
                  </a:moveTo>
                  <a:cubicBezTo>
                    <a:pt x="349" y="0"/>
                    <a:pt x="1" y="862"/>
                    <a:pt x="500" y="1346"/>
                  </a:cubicBezTo>
                  <a:cubicBezTo>
                    <a:pt x="662" y="1508"/>
                    <a:pt x="861" y="1581"/>
                    <a:pt x="1055" y="1581"/>
                  </a:cubicBezTo>
                  <a:cubicBezTo>
                    <a:pt x="1460" y="1581"/>
                    <a:pt x="1846" y="1266"/>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856575" y="4331450"/>
              <a:ext cx="46150" cy="39525"/>
            </a:xfrm>
            <a:custGeom>
              <a:avLst/>
              <a:gdLst/>
              <a:ahLst/>
              <a:cxnLst/>
              <a:rect l="l" t="t" r="r" b="b"/>
              <a:pathLst>
                <a:path w="1846" h="1581" extrusionOk="0">
                  <a:moveTo>
                    <a:pt x="1059" y="0"/>
                  </a:moveTo>
                  <a:cubicBezTo>
                    <a:pt x="364" y="0"/>
                    <a:pt x="1" y="862"/>
                    <a:pt x="500" y="1346"/>
                  </a:cubicBezTo>
                  <a:cubicBezTo>
                    <a:pt x="662" y="1508"/>
                    <a:pt x="861" y="1581"/>
                    <a:pt x="1055" y="1581"/>
                  </a:cubicBezTo>
                  <a:cubicBezTo>
                    <a:pt x="1459"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1065250" y="4331450"/>
              <a:ext cx="46150" cy="39525"/>
            </a:xfrm>
            <a:custGeom>
              <a:avLst/>
              <a:gdLst/>
              <a:ahLst/>
              <a:cxnLst/>
              <a:rect l="l" t="t" r="r" b="b"/>
              <a:pathLst>
                <a:path w="1846" h="1581" extrusionOk="0">
                  <a:moveTo>
                    <a:pt x="1059" y="0"/>
                  </a:moveTo>
                  <a:cubicBezTo>
                    <a:pt x="349" y="0"/>
                    <a:pt x="1" y="847"/>
                    <a:pt x="500" y="1346"/>
                  </a:cubicBezTo>
                  <a:cubicBezTo>
                    <a:pt x="657" y="1508"/>
                    <a:pt x="854" y="1581"/>
                    <a:pt x="1048" y="1581"/>
                  </a:cubicBezTo>
                  <a:cubicBezTo>
                    <a:pt x="1453" y="1581"/>
                    <a:pt x="1846" y="1266"/>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1273550" y="433145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1482225" y="4331450"/>
              <a:ext cx="46150" cy="39525"/>
            </a:xfrm>
            <a:custGeom>
              <a:avLst/>
              <a:gdLst/>
              <a:ahLst/>
              <a:cxnLst/>
              <a:rect l="l" t="t" r="r" b="b"/>
              <a:pathLst>
                <a:path w="1846" h="1581" extrusionOk="0">
                  <a:moveTo>
                    <a:pt x="1044" y="0"/>
                  </a:moveTo>
                  <a:cubicBezTo>
                    <a:pt x="348" y="0"/>
                    <a:pt x="1" y="862"/>
                    <a:pt x="500" y="1346"/>
                  </a:cubicBezTo>
                  <a:cubicBezTo>
                    <a:pt x="657" y="1508"/>
                    <a:pt x="854" y="1581"/>
                    <a:pt x="1048" y="1581"/>
                  </a:cubicBezTo>
                  <a:cubicBezTo>
                    <a:pt x="1453" y="1581"/>
                    <a:pt x="1846" y="1266"/>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1690525" y="4331450"/>
              <a:ext cx="46150" cy="39525"/>
            </a:xfrm>
            <a:custGeom>
              <a:avLst/>
              <a:gdLst/>
              <a:ahLst/>
              <a:cxnLst/>
              <a:rect l="l" t="t" r="r" b="b"/>
              <a:pathLst>
                <a:path w="1846" h="1581" extrusionOk="0">
                  <a:moveTo>
                    <a:pt x="1044" y="0"/>
                  </a:moveTo>
                  <a:cubicBezTo>
                    <a:pt x="348" y="0"/>
                    <a:pt x="1" y="862"/>
                    <a:pt x="500" y="1346"/>
                  </a:cubicBezTo>
                  <a:cubicBezTo>
                    <a:pt x="662" y="1508"/>
                    <a:pt x="860" y="1581"/>
                    <a:pt x="1055" y="1581"/>
                  </a:cubicBezTo>
                  <a:cubicBezTo>
                    <a:pt x="1459" y="1581"/>
                    <a:pt x="1845" y="1266"/>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1898825" y="433145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2107125" y="4331450"/>
              <a:ext cx="46150" cy="39525"/>
            </a:xfrm>
            <a:custGeom>
              <a:avLst/>
              <a:gdLst/>
              <a:ahLst/>
              <a:cxnLst/>
              <a:rect l="l" t="t" r="r" b="b"/>
              <a:pathLst>
                <a:path w="1846" h="1581" extrusionOk="0">
                  <a:moveTo>
                    <a:pt x="1059" y="0"/>
                  </a:moveTo>
                  <a:cubicBezTo>
                    <a:pt x="363" y="0"/>
                    <a:pt x="0" y="847"/>
                    <a:pt x="499" y="1346"/>
                  </a:cubicBezTo>
                  <a:cubicBezTo>
                    <a:pt x="662"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2315800" y="4331450"/>
              <a:ext cx="46150" cy="39525"/>
            </a:xfrm>
            <a:custGeom>
              <a:avLst/>
              <a:gdLst/>
              <a:ahLst/>
              <a:cxnLst/>
              <a:rect l="l" t="t" r="r" b="b"/>
              <a:pathLst>
                <a:path w="1846" h="1581" extrusionOk="0">
                  <a:moveTo>
                    <a:pt x="1059" y="0"/>
                  </a:moveTo>
                  <a:cubicBezTo>
                    <a:pt x="348" y="0"/>
                    <a:pt x="0" y="862"/>
                    <a:pt x="499" y="1346"/>
                  </a:cubicBezTo>
                  <a:cubicBezTo>
                    <a:pt x="662"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2524100" y="4331450"/>
              <a:ext cx="46150" cy="39525"/>
            </a:xfrm>
            <a:custGeom>
              <a:avLst/>
              <a:gdLst/>
              <a:ahLst/>
              <a:cxnLst/>
              <a:rect l="l" t="t" r="r" b="b"/>
              <a:pathLst>
                <a:path w="1846" h="1581" extrusionOk="0">
                  <a:moveTo>
                    <a:pt x="1059" y="0"/>
                  </a:moveTo>
                  <a:cubicBezTo>
                    <a:pt x="348" y="0"/>
                    <a:pt x="0" y="862"/>
                    <a:pt x="499" y="1346"/>
                  </a:cubicBezTo>
                  <a:cubicBezTo>
                    <a:pt x="661"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a:off x="2732775" y="4331450"/>
              <a:ext cx="45775" cy="39525"/>
            </a:xfrm>
            <a:custGeom>
              <a:avLst/>
              <a:gdLst/>
              <a:ahLst/>
              <a:cxnLst/>
              <a:rect l="l" t="t" r="r" b="b"/>
              <a:pathLst>
                <a:path w="1831" h="1581" extrusionOk="0">
                  <a:moveTo>
                    <a:pt x="1044" y="0"/>
                  </a:moveTo>
                  <a:cubicBezTo>
                    <a:pt x="348" y="0"/>
                    <a:pt x="0" y="862"/>
                    <a:pt x="484" y="1346"/>
                  </a:cubicBezTo>
                  <a:cubicBezTo>
                    <a:pt x="646" y="1508"/>
                    <a:pt x="845" y="1581"/>
                    <a:pt x="1040" y="1581"/>
                  </a:cubicBezTo>
                  <a:cubicBezTo>
                    <a:pt x="1444" y="1581"/>
                    <a:pt x="1830" y="1266"/>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a:off x="2941075" y="433145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a:off x="3149375" y="433145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a:off x="3358050" y="4331450"/>
              <a:ext cx="46150" cy="39525"/>
            </a:xfrm>
            <a:custGeom>
              <a:avLst/>
              <a:gdLst/>
              <a:ahLst/>
              <a:cxnLst/>
              <a:rect l="l" t="t" r="r" b="b"/>
              <a:pathLst>
                <a:path w="1846" h="1581" extrusionOk="0">
                  <a:moveTo>
                    <a:pt x="1059" y="0"/>
                  </a:moveTo>
                  <a:cubicBezTo>
                    <a:pt x="348" y="0"/>
                    <a:pt x="0" y="862"/>
                    <a:pt x="499" y="1346"/>
                  </a:cubicBezTo>
                  <a:cubicBezTo>
                    <a:pt x="661"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a:off x="3566350" y="4331450"/>
              <a:ext cx="46150" cy="39525"/>
            </a:xfrm>
            <a:custGeom>
              <a:avLst/>
              <a:gdLst/>
              <a:ahLst/>
              <a:cxnLst/>
              <a:rect l="l" t="t" r="r" b="b"/>
              <a:pathLst>
                <a:path w="1846" h="1581" extrusionOk="0">
                  <a:moveTo>
                    <a:pt x="1059" y="0"/>
                  </a:moveTo>
                  <a:cubicBezTo>
                    <a:pt x="348" y="0"/>
                    <a:pt x="0" y="862"/>
                    <a:pt x="499" y="1346"/>
                  </a:cubicBezTo>
                  <a:cubicBezTo>
                    <a:pt x="661"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a:off x="3774650" y="4331450"/>
              <a:ext cx="46125" cy="39525"/>
            </a:xfrm>
            <a:custGeom>
              <a:avLst/>
              <a:gdLst/>
              <a:ahLst/>
              <a:cxnLst/>
              <a:rect l="l" t="t" r="r" b="b"/>
              <a:pathLst>
                <a:path w="1845" h="1581" extrusionOk="0">
                  <a:moveTo>
                    <a:pt x="1059" y="0"/>
                  </a:moveTo>
                  <a:cubicBezTo>
                    <a:pt x="363" y="0"/>
                    <a:pt x="0" y="862"/>
                    <a:pt x="499" y="1346"/>
                  </a:cubicBezTo>
                  <a:cubicBezTo>
                    <a:pt x="661" y="1508"/>
                    <a:pt x="860" y="1581"/>
                    <a:pt x="1054"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a:off x="3983325" y="4331450"/>
              <a:ext cx="45750" cy="39525"/>
            </a:xfrm>
            <a:custGeom>
              <a:avLst/>
              <a:gdLst/>
              <a:ahLst/>
              <a:cxnLst/>
              <a:rect l="l" t="t" r="r" b="b"/>
              <a:pathLst>
                <a:path w="1830" h="1581" extrusionOk="0">
                  <a:moveTo>
                    <a:pt x="1044" y="0"/>
                  </a:moveTo>
                  <a:cubicBezTo>
                    <a:pt x="348" y="0"/>
                    <a:pt x="0" y="847"/>
                    <a:pt x="484" y="1346"/>
                  </a:cubicBezTo>
                  <a:cubicBezTo>
                    <a:pt x="646" y="1508"/>
                    <a:pt x="845" y="1581"/>
                    <a:pt x="1039" y="1581"/>
                  </a:cubicBezTo>
                  <a:cubicBezTo>
                    <a:pt x="1444" y="1581"/>
                    <a:pt x="1830" y="1266"/>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a:off x="4191625" y="4331450"/>
              <a:ext cx="46125" cy="39525"/>
            </a:xfrm>
            <a:custGeom>
              <a:avLst/>
              <a:gdLst/>
              <a:ahLst/>
              <a:cxnLst/>
              <a:rect l="l" t="t" r="r" b="b"/>
              <a:pathLst>
                <a:path w="1845" h="1581" extrusionOk="0">
                  <a:moveTo>
                    <a:pt x="1059" y="0"/>
                  </a:moveTo>
                  <a:cubicBezTo>
                    <a:pt x="348" y="0"/>
                    <a:pt x="0" y="847"/>
                    <a:pt x="499" y="1346"/>
                  </a:cubicBezTo>
                  <a:cubicBezTo>
                    <a:pt x="661" y="1508"/>
                    <a:pt x="860" y="1581"/>
                    <a:pt x="1054"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a:off x="4399925" y="4331450"/>
              <a:ext cx="46125" cy="39525"/>
            </a:xfrm>
            <a:custGeom>
              <a:avLst/>
              <a:gdLst/>
              <a:ahLst/>
              <a:cxnLst/>
              <a:rect l="l" t="t" r="r" b="b"/>
              <a:pathLst>
                <a:path w="1845" h="1581" extrusionOk="0">
                  <a:moveTo>
                    <a:pt x="1059" y="0"/>
                  </a:moveTo>
                  <a:cubicBezTo>
                    <a:pt x="363" y="0"/>
                    <a:pt x="0" y="862"/>
                    <a:pt x="499" y="1346"/>
                  </a:cubicBezTo>
                  <a:cubicBezTo>
                    <a:pt x="661" y="1508"/>
                    <a:pt x="860" y="1581"/>
                    <a:pt x="1054"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a:off x="4608600" y="4331450"/>
              <a:ext cx="46125" cy="39525"/>
            </a:xfrm>
            <a:custGeom>
              <a:avLst/>
              <a:gdLst/>
              <a:ahLst/>
              <a:cxnLst/>
              <a:rect l="l" t="t" r="r" b="b"/>
              <a:pathLst>
                <a:path w="1845" h="1581" extrusionOk="0">
                  <a:moveTo>
                    <a:pt x="1043" y="0"/>
                  </a:moveTo>
                  <a:cubicBezTo>
                    <a:pt x="348" y="0"/>
                    <a:pt x="0" y="862"/>
                    <a:pt x="499" y="1346"/>
                  </a:cubicBezTo>
                  <a:cubicBezTo>
                    <a:pt x="656" y="1508"/>
                    <a:pt x="853" y="1581"/>
                    <a:pt x="1048" y="1581"/>
                  </a:cubicBezTo>
                  <a:cubicBezTo>
                    <a:pt x="1452" y="1581"/>
                    <a:pt x="1845" y="1266"/>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8"/>
            <p:cNvSpPr/>
            <p:nvPr/>
          </p:nvSpPr>
          <p:spPr>
            <a:xfrm>
              <a:off x="4816875" y="4331450"/>
              <a:ext cx="46150" cy="39525"/>
            </a:xfrm>
            <a:custGeom>
              <a:avLst/>
              <a:gdLst/>
              <a:ahLst/>
              <a:cxnLst/>
              <a:rect l="l" t="t" r="r" b="b"/>
              <a:pathLst>
                <a:path w="1846" h="1581" extrusionOk="0">
                  <a:moveTo>
                    <a:pt x="1059" y="0"/>
                  </a:moveTo>
                  <a:cubicBezTo>
                    <a:pt x="349" y="0"/>
                    <a:pt x="1" y="862"/>
                    <a:pt x="500" y="1346"/>
                  </a:cubicBezTo>
                  <a:cubicBezTo>
                    <a:pt x="662" y="1508"/>
                    <a:pt x="861" y="1581"/>
                    <a:pt x="1055" y="1581"/>
                  </a:cubicBezTo>
                  <a:cubicBezTo>
                    <a:pt x="1460" y="1581"/>
                    <a:pt x="1846" y="1266"/>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
            <p:cNvSpPr/>
            <p:nvPr/>
          </p:nvSpPr>
          <p:spPr>
            <a:xfrm>
              <a:off x="5025175" y="433145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
            <p:cNvSpPr/>
            <p:nvPr/>
          </p:nvSpPr>
          <p:spPr>
            <a:xfrm>
              <a:off x="5233850" y="4331450"/>
              <a:ext cx="46150" cy="39525"/>
            </a:xfrm>
            <a:custGeom>
              <a:avLst/>
              <a:gdLst/>
              <a:ahLst/>
              <a:cxnLst/>
              <a:rect l="l" t="t" r="r" b="b"/>
              <a:pathLst>
                <a:path w="1846" h="1581" extrusionOk="0">
                  <a:moveTo>
                    <a:pt x="1059" y="0"/>
                  </a:moveTo>
                  <a:cubicBezTo>
                    <a:pt x="349" y="0"/>
                    <a:pt x="1" y="847"/>
                    <a:pt x="500" y="1346"/>
                  </a:cubicBezTo>
                  <a:cubicBezTo>
                    <a:pt x="657" y="1508"/>
                    <a:pt x="854" y="1581"/>
                    <a:pt x="1049" y="1581"/>
                  </a:cubicBezTo>
                  <a:cubicBezTo>
                    <a:pt x="1453" y="1581"/>
                    <a:pt x="1846" y="1266"/>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a:off x="5442150" y="4331450"/>
              <a:ext cx="46150" cy="39525"/>
            </a:xfrm>
            <a:custGeom>
              <a:avLst/>
              <a:gdLst/>
              <a:ahLst/>
              <a:cxnLst/>
              <a:rect l="l" t="t" r="r" b="b"/>
              <a:pathLst>
                <a:path w="1846" h="1581" extrusionOk="0">
                  <a:moveTo>
                    <a:pt x="1044" y="0"/>
                  </a:moveTo>
                  <a:cubicBezTo>
                    <a:pt x="349" y="0"/>
                    <a:pt x="1" y="862"/>
                    <a:pt x="500" y="1346"/>
                  </a:cubicBezTo>
                  <a:cubicBezTo>
                    <a:pt x="657" y="1508"/>
                    <a:pt x="854" y="1581"/>
                    <a:pt x="1048" y="1581"/>
                  </a:cubicBezTo>
                  <a:cubicBezTo>
                    <a:pt x="1453" y="1581"/>
                    <a:pt x="1846" y="1266"/>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a:off x="5650450" y="4331450"/>
              <a:ext cx="46150" cy="39525"/>
            </a:xfrm>
            <a:custGeom>
              <a:avLst/>
              <a:gdLst/>
              <a:ahLst/>
              <a:cxnLst/>
              <a:rect l="l" t="t" r="r" b="b"/>
              <a:pathLst>
                <a:path w="1846" h="1581" extrusionOk="0">
                  <a:moveTo>
                    <a:pt x="1059" y="0"/>
                  </a:moveTo>
                  <a:cubicBezTo>
                    <a:pt x="364" y="0"/>
                    <a:pt x="1" y="862"/>
                    <a:pt x="500" y="1346"/>
                  </a:cubicBezTo>
                  <a:cubicBezTo>
                    <a:pt x="662" y="1508"/>
                    <a:pt x="861" y="1581"/>
                    <a:pt x="1055" y="1581"/>
                  </a:cubicBezTo>
                  <a:cubicBezTo>
                    <a:pt x="1460"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a:off x="5859125" y="4331450"/>
              <a:ext cx="46150" cy="39525"/>
            </a:xfrm>
            <a:custGeom>
              <a:avLst/>
              <a:gdLst/>
              <a:ahLst/>
              <a:cxnLst/>
              <a:rect l="l" t="t" r="r" b="b"/>
              <a:pathLst>
                <a:path w="1846" h="1581" extrusionOk="0">
                  <a:moveTo>
                    <a:pt x="1059" y="0"/>
                  </a:moveTo>
                  <a:cubicBezTo>
                    <a:pt x="349" y="0"/>
                    <a:pt x="1" y="847"/>
                    <a:pt x="500" y="1346"/>
                  </a:cubicBezTo>
                  <a:cubicBezTo>
                    <a:pt x="657" y="1508"/>
                    <a:pt x="854" y="1581"/>
                    <a:pt x="1048" y="1581"/>
                  </a:cubicBezTo>
                  <a:cubicBezTo>
                    <a:pt x="1453" y="1581"/>
                    <a:pt x="1846" y="1266"/>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a:off x="6067425" y="433145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59"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a:off x="6275725" y="4331450"/>
              <a:ext cx="46150" cy="39525"/>
            </a:xfrm>
            <a:custGeom>
              <a:avLst/>
              <a:gdLst/>
              <a:ahLst/>
              <a:cxnLst/>
              <a:rect l="l" t="t" r="r" b="b"/>
              <a:pathLst>
                <a:path w="1846" h="1581" extrusionOk="0">
                  <a:moveTo>
                    <a:pt x="1059" y="0"/>
                  </a:moveTo>
                  <a:cubicBezTo>
                    <a:pt x="364"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a:off x="6484400" y="4331450"/>
              <a:ext cx="46150" cy="39525"/>
            </a:xfrm>
            <a:custGeom>
              <a:avLst/>
              <a:gdLst/>
              <a:ahLst/>
              <a:cxnLst/>
              <a:rect l="l" t="t" r="r" b="b"/>
              <a:pathLst>
                <a:path w="1846" h="1581" extrusionOk="0">
                  <a:moveTo>
                    <a:pt x="1059" y="0"/>
                  </a:moveTo>
                  <a:cubicBezTo>
                    <a:pt x="348" y="0"/>
                    <a:pt x="1" y="862"/>
                    <a:pt x="500" y="1346"/>
                  </a:cubicBezTo>
                  <a:cubicBezTo>
                    <a:pt x="662" y="1508"/>
                    <a:pt x="861" y="1581"/>
                    <a:pt x="1055" y="1581"/>
                  </a:cubicBezTo>
                  <a:cubicBezTo>
                    <a:pt x="1459" y="1581"/>
                    <a:pt x="1846" y="1266"/>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a:off x="6692700" y="4331450"/>
              <a:ext cx="46150" cy="39525"/>
            </a:xfrm>
            <a:custGeom>
              <a:avLst/>
              <a:gdLst/>
              <a:ahLst/>
              <a:cxnLst/>
              <a:rect l="l" t="t" r="r" b="b"/>
              <a:pathLst>
                <a:path w="1846" h="1581" extrusionOk="0">
                  <a:moveTo>
                    <a:pt x="1059" y="0"/>
                  </a:moveTo>
                  <a:cubicBezTo>
                    <a:pt x="348" y="0"/>
                    <a:pt x="1" y="862"/>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a:off x="6901000" y="4331450"/>
              <a:ext cx="46150" cy="39525"/>
            </a:xfrm>
            <a:custGeom>
              <a:avLst/>
              <a:gdLst/>
              <a:ahLst/>
              <a:cxnLst/>
              <a:rect l="l" t="t" r="r" b="b"/>
              <a:pathLst>
                <a:path w="1846" h="1581" extrusionOk="0">
                  <a:moveTo>
                    <a:pt x="1059" y="0"/>
                  </a:moveTo>
                  <a:cubicBezTo>
                    <a:pt x="363"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a:off x="7109675" y="433145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a:off x="7317975" y="4331450"/>
              <a:ext cx="46150" cy="39525"/>
            </a:xfrm>
            <a:custGeom>
              <a:avLst/>
              <a:gdLst/>
              <a:ahLst/>
              <a:cxnLst/>
              <a:rect l="l" t="t" r="r" b="b"/>
              <a:pathLst>
                <a:path w="1846" h="1581" extrusionOk="0">
                  <a:moveTo>
                    <a:pt x="1059" y="0"/>
                  </a:moveTo>
                  <a:cubicBezTo>
                    <a:pt x="348" y="0"/>
                    <a:pt x="0" y="862"/>
                    <a:pt x="499"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a:off x="231300"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a:off x="439975" y="4540500"/>
              <a:ext cx="46150" cy="39525"/>
            </a:xfrm>
            <a:custGeom>
              <a:avLst/>
              <a:gdLst/>
              <a:ahLst/>
              <a:cxnLst/>
              <a:rect l="l" t="t" r="r" b="b"/>
              <a:pathLst>
                <a:path w="1846" h="1581" extrusionOk="0">
                  <a:moveTo>
                    <a:pt x="1044" y="0"/>
                  </a:moveTo>
                  <a:cubicBezTo>
                    <a:pt x="349" y="0"/>
                    <a:pt x="1" y="847"/>
                    <a:pt x="500" y="1346"/>
                  </a:cubicBezTo>
                  <a:cubicBezTo>
                    <a:pt x="657" y="1508"/>
                    <a:pt x="854" y="1581"/>
                    <a:pt x="1048" y="1581"/>
                  </a:cubicBezTo>
                  <a:cubicBezTo>
                    <a:pt x="1453" y="1581"/>
                    <a:pt x="1846" y="1267"/>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a:off x="648275" y="454050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a:off x="856575"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59"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a:off x="1065250" y="4540500"/>
              <a:ext cx="46150" cy="39525"/>
            </a:xfrm>
            <a:custGeom>
              <a:avLst/>
              <a:gdLst/>
              <a:ahLst/>
              <a:cxnLst/>
              <a:rect l="l" t="t" r="r" b="b"/>
              <a:pathLst>
                <a:path w="1846" h="1581" extrusionOk="0">
                  <a:moveTo>
                    <a:pt x="1059" y="0"/>
                  </a:moveTo>
                  <a:cubicBezTo>
                    <a:pt x="349" y="0"/>
                    <a:pt x="1" y="847"/>
                    <a:pt x="485" y="1346"/>
                  </a:cubicBezTo>
                  <a:cubicBezTo>
                    <a:pt x="647" y="1508"/>
                    <a:pt x="845" y="1581"/>
                    <a:pt x="1040" y="1581"/>
                  </a:cubicBezTo>
                  <a:cubicBezTo>
                    <a:pt x="1446" y="1581"/>
                    <a:pt x="1835"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a:off x="1273550" y="454050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a:off x="1482225" y="4540500"/>
              <a:ext cx="46150" cy="39525"/>
            </a:xfrm>
            <a:custGeom>
              <a:avLst/>
              <a:gdLst/>
              <a:ahLst/>
              <a:cxnLst/>
              <a:rect l="l" t="t" r="r" b="b"/>
              <a:pathLst>
                <a:path w="1846" h="1581" extrusionOk="0">
                  <a:moveTo>
                    <a:pt x="1044" y="0"/>
                  </a:moveTo>
                  <a:cubicBezTo>
                    <a:pt x="348" y="0"/>
                    <a:pt x="1" y="847"/>
                    <a:pt x="500" y="1346"/>
                  </a:cubicBezTo>
                  <a:cubicBezTo>
                    <a:pt x="657" y="1508"/>
                    <a:pt x="854" y="1581"/>
                    <a:pt x="1048" y="1581"/>
                  </a:cubicBezTo>
                  <a:cubicBezTo>
                    <a:pt x="1453" y="1581"/>
                    <a:pt x="1846" y="1267"/>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a:off x="1690525" y="4540500"/>
              <a:ext cx="46150" cy="39525"/>
            </a:xfrm>
            <a:custGeom>
              <a:avLst/>
              <a:gdLst/>
              <a:ahLst/>
              <a:cxnLst/>
              <a:rect l="l" t="t" r="r" b="b"/>
              <a:pathLst>
                <a:path w="1846" h="1581" extrusionOk="0">
                  <a:moveTo>
                    <a:pt x="1044" y="0"/>
                  </a:moveTo>
                  <a:cubicBezTo>
                    <a:pt x="348" y="0"/>
                    <a:pt x="1" y="847"/>
                    <a:pt x="500" y="1346"/>
                  </a:cubicBezTo>
                  <a:cubicBezTo>
                    <a:pt x="657" y="1508"/>
                    <a:pt x="854" y="1581"/>
                    <a:pt x="1048" y="1581"/>
                  </a:cubicBezTo>
                  <a:cubicBezTo>
                    <a:pt x="1452" y="1581"/>
                    <a:pt x="1845" y="1267"/>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a:off x="1898825" y="454050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a:off x="2107125" y="4540500"/>
              <a:ext cx="46150" cy="39525"/>
            </a:xfrm>
            <a:custGeom>
              <a:avLst/>
              <a:gdLst/>
              <a:ahLst/>
              <a:cxnLst/>
              <a:rect l="l" t="t" r="r" b="b"/>
              <a:pathLst>
                <a:path w="1846" h="1581" extrusionOk="0">
                  <a:moveTo>
                    <a:pt x="1059" y="0"/>
                  </a:moveTo>
                  <a:cubicBezTo>
                    <a:pt x="363" y="0"/>
                    <a:pt x="0" y="847"/>
                    <a:pt x="499" y="1346"/>
                  </a:cubicBezTo>
                  <a:cubicBezTo>
                    <a:pt x="662"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a:off x="2315800" y="4540500"/>
              <a:ext cx="46150" cy="39525"/>
            </a:xfrm>
            <a:custGeom>
              <a:avLst/>
              <a:gdLst/>
              <a:ahLst/>
              <a:cxnLst/>
              <a:rect l="l" t="t" r="r" b="b"/>
              <a:pathLst>
                <a:path w="1846" h="1581" extrusionOk="0">
                  <a:moveTo>
                    <a:pt x="1059" y="0"/>
                  </a:moveTo>
                  <a:cubicBezTo>
                    <a:pt x="348" y="0"/>
                    <a:pt x="0" y="847"/>
                    <a:pt x="499" y="1346"/>
                  </a:cubicBezTo>
                  <a:cubicBezTo>
                    <a:pt x="657" y="1508"/>
                    <a:pt x="854" y="1581"/>
                    <a:pt x="1048" y="1581"/>
                  </a:cubicBezTo>
                  <a:cubicBezTo>
                    <a:pt x="1452"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a:off x="2524100" y="454050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a:off x="2732775" y="4540500"/>
              <a:ext cx="45775" cy="39525"/>
            </a:xfrm>
            <a:custGeom>
              <a:avLst/>
              <a:gdLst/>
              <a:ahLst/>
              <a:cxnLst/>
              <a:rect l="l" t="t" r="r" b="b"/>
              <a:pathLst>
                <a:path w="1831" h="1581" extrusionOk="0">
                  <a:moveTo>
                    <a:pt x="1044" y="0"/>
                  </a:moveTo>
                  <a:cubicBezTo>
                    <a:pt x="348" y="0"/>
                    <a:pt x="0" y="847"/>
                    <a:pt x="484" y="1346"/>
                  </a:cubicBezTo>
                  <a:cubicBezTo>
                    <a:pt x="646" y="1508"/>
                    <a:pt x="845" y="1581"/>
                    <a:pt x="1040" y="1581"/>
                  </a:cubicBezTo>
                  <a:cubicBezTo>
                    <a:pt x="1444" y="1581"/>
                    <a:pt x="1830" y="1267"/>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a:off x="2941075" y="4540500"/>
              <a:ext cx="46150" cy="39525"/>
            </a:xfrm>
            <a:custGeom>
              <a:avLst/>
              <a:gdLst/>
              <a:ahLst/>
              <a:cxnLst/>
              <a:rect l="l" t="t" r="r" b="b"/>
              <a:pathLst>
                <a:path w="1846" h="1581" extrusionOk="0">
                  <a:moveTo>
                    <a:pt x="1059" y="0"/>
                  </a:moveTo>
                  <a:cubicBezTo>
                    <a:pt x="348" y="0"/>
                    <a:pt x="0" y="847"/>
                    <a:pt x="499" y="1346"/>
                  </a:cubicBezTo>
                  <a:cubicBezTo>
                    <a:pt x="657" y="1508"/>
                    <a:pt x="854" y="1581"/>
                    <a:pt x="1048" y="1581"/>
                  </a:cubicBezTo>
                  <a:cubicBezTo>
                    <a:pt x="1452"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a:off x="3149375" y="4540500"/>
              <a:ext cx="46150" cy="39525"/>
            </a:xfrm>
            <a:custGeom>
              <a:avLst/>
              <a:gdLst/>
              <a:ahLst/>
              <a:cxnLst/>
              <a:rect l="l" t="t" r="r" b="b"/>
              <a:pathLst>
                <a:path w="1846" h="1581" extrusionOk="0">
                  <a:moveTo>
                    <a:pt x="1059" y="0"/>
                  </a:moveTo>
                  <a:cubicBezTo>
                    <a:pt x="363" y="0"/>
                    <a:pt x="0" y="847"/>
                    <a:pt x="499" y="1346"/>
                  </a:cubicBezTo>
                  <a:cubicBezTo>
                    <a:pt x="661"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a:off x="3358050" y="454050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a:off x="3566350" y="454050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a:off x="3774650" y="4540500"/>
              <a:ext cx="46125" cy="39525"/>
            </a:xfrm>
            <a:custGeom>
              <a:avLst/>
              <a:gdLst/>
              <a:ahLst/>
              <a:cxnLst/>
              <a:rect l="l" t="t" r="r" b="b"/>
              <a:pathLst>
                <a:path w="1845" h="1581" extrusionOk="0">
                  <a:moveTo>
                    <a:pt x="1059" y="0"/>
                  </a:moveTo>
                  <a:cubicBezTo>
                    <a:pt x="363" y="0"/>
                    <a:pt x="0" y="847"/>
                    <a:pt x="499" y="1346"/>
                  </a:cubicBezTo>
                  <a:cubicBezTo>
                    <a:pt x="661" y="1508"/>
                    <a:pt x="860" y="1581"/>
                    <a:pt x="1054"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a:off x="3983325" y="4540500"/>
              <a:ext cx="45750" cy="39525"/>
            </a:xfrm>
            <a:custGeom>
              <a:avLst/>
              <a:gdLst/>
              <a:ahLst/>
              <a:cxnLst/>
              <a:rect l="l" t="t" r="r" b="b"/>
              <a:pathLst>
                <a:path w="1830" h="1581" extrusionOk="0">
                  <a:moveTo>
                    <a:pt x="1044" y="0"/>
                  </a:moveTo>
                  <a:cubicBezTo>
                    <a:pt x="348" y="0"/>
                    <a:pt x="0" y="847"/>
                    <a:pt x="484" y="1346"/>
                  </a:cubicBezTo>
                  <a:cubicBezTo>
                    <a:pt x="646" y="1508"/>
                    <a:pt x="845" y="1581"/>
                    <a:pt x="1039" y="1581"/>
                  </a:cubicBezTo>
                  <a:cubicBezTo>
                    <a:pt x="1444" y="1581"/>
                    <a:pt x="1830" y="1267"/>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a:off x="4191625" y="4540500"/>
              <a:ext cx="46125" cy="39525"/>
            </a:xfrm>
            <a:custGeom>
              <a:avLst/>
              <a:gdLst/>
              <a:ahLst/>
              <a:cxnLst/>
              <a:rect l="l" t="t" r="r" b="b"/>
              <a:pathLst>
                <a:path w="1845" h="1581" extrusionOk="0">
                  <a:moveTo>
                    <a:pt x="1059" y="0"/>
                  </a:moveTo>
                  <a:cubicBezTo>
                    <a:pt x="348" y="0"/>
                    <a:pt x="0" y="847"/>
                    <a:pt x="499" y="1346"/>
                  </a:cubicBezTo>
                  <a:cubicBezTo>
                    <a:pt x="661" y="1508"/>
                    <a:pt x="860" y="1581"/>
                    <a:pt x="1054"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a:off x="4399925" y="4540500"/>
              <a:ext cx="46125" cy="39525"/>
            </a:xfrm>
            <a:custGeom>
              <a:avLst/>
              <a:gdLst/>
              <a:ahLst/>
              <a:cxnLst/>
              <a:rect l="l" t="t" r="r" b="b"/>
              <a:pathLst>
                <a:path w="1845" h="1581" extrusionOk="0">
                  <a:moveTo>
                    <a:pt x="1059" y="0"/>
                  </a:moveTo>
                  <a:cubicBezTo>
                    <a:pt x="363" y="0"/>
                    <a:pt x="0" y="847"/>
                    <a:pt x="499" y="1346"/>
                  </a:cubicBezTo>
                  <a:cubicBezTo>
                    <a:pt x="661" y="1508"/>
                    <a:pt x="860" y="1581"/>
                    <a:pt x="1054"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a:off x="4608600" y="4540500"/>
              <a:ext cx="46125" cy="39525"/>
            </a:xfrm>
            <a:custGeom>
              <a:avLst/>
              <a:gdLst/>
              <a:ahLst/>
              <a:cxnLst/>
              <a:rect l="l" t="t" r="r" b="b"/>
              <a:pathLst>
                <a:path w="1845" h="1581" extrusionOk="0">
                  <a:moveTo>
                    <a:pt x="1043" y="0"/>
                  </a:moveTo>
                  <a:cubicBezTo>
                    <a:pt x="348" y="0"/>
                    <a:pt x="0" y="847"/>
                    <a:pt x="499" y="1346"/>
                  </a:cubicBezTo>
                  <a:cubicBezTo>
                    <a:pt x="656" y="1508"/>
                    <a:pt x="853" y="1581"/>
                    <a:pt x="1048" y="1581"/>
                  </a:cubicBezTo>
                  <a:cubicBezTo>
                    <a:pt x="1452" y="1581"/>
                    <a:pt x="1845" y="1267"/>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a:off x="4816875" y="454050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a:off x="5025175"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a:off x="5233850" y="4540500"/>
              <a:ext cx="46150" cy="39525"/>
            </a:xfrm>
            <a:custGeom>
              <a:avLst/>
              <a:gdLst/>
              <a:ahLst/>
              <a:cxnLst/>
              <a:rect l="l" t="t" r="r" b="b"/>
              <a:pathLst>
                <a:path w="1846" h="1581" extrusionOk="0">
                  <a:moveTo>
                    <a:pt x="1059" y="0"/>
                  </a:moveTo>
                  <a:cubicBezTo>
                    <a:pt x="349" y="0"/>
                    <a:pt x="1" y="847"/>
                    <a:pt x="485" y="1346"/>
                  </a:cubicBezTo>
                  <a:cubicBezTo>
                    <a:pt x="647" y="1508"/>
                    <a:pt x="846" y="1581"/>
                    <a:pt x="1041" y="1581"/>
                  </a:cubicBezTo>
                  <a:cubicBezTo>
                    <a:pt x="1446" y="1581"/>
                    <a:pt x="1836"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a:off x="5442150" y="4540500"/>
              <a:ext cx="46150" cy="39525"/>
            </a:xfrm>
            <a:custGeom>
              <a:avLst/>
              <a:gdLst/>
              <a:ahLst/>
              <a:cxnLst/>
              <a:rect l="l" t="t" r="r" b="b"/>
              <a:pathLst>
                <a:path w="1846" h="1581" extrusionOk="0">
                  <a:moveTo>
                    <a:pt x="1044" y="0"/>
                  </a:moveTo>
                  <a:cubicBezTo>
                    <a:pt x="349" y="0"/>
                    <a:pt x="1" y="847"/>
                    <a:pt x="500" y="1346"/>
                  </a:cubicBezTo>
                  <a:cubicBezTo>
                    <a:pt x="657" y="1508"/>
                    <a:pt x="854" y="1581"/>
                    <a:pt x="1048" y="1581"/>
                  </a:cubicBezTo>
                  <a:cubicBezTo>
                    <a:pt x="1453" y="1581"/>
                    <a:pt x="1846" y="1267"/>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a:off x="5650450"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a:off x="5859125" y="4540500"/>
              <a:ext cx="46150" cy="39525"/>
            </a:xfrm>
            <a:custGeom>
              <a:avLst/>
              <a:gdLst/>
              <a:ahLst/>
              <a:cxnLst/>
              <a:rect l="l" t="t" r="r" b="b"/>
              <a:pathLst>
                <a:path w="1846" h="1581" extrusionOk="0">
                  <a:moveTo>
                    <a:pt x="1059" y="0"/>
                  </a:moveTo>
                  <a:cubicBezTo>
                    <a:pt x="349" y="0"/>
                    <a:pt x="1" y="847"/>
                    <a:pt x="485" y="1346"/>
                  </a:cubicBezTo>
                  <a:cubicBezTo>
                    <a:pt x="647" y="1508"/>
                    <a:pt x="846" y="1581"/>
                    <a:pt x="1041" y="1581"/>
                  </a:cubicBezTo>
                  <a:cubicBezTo>
                    <a:pt x="1446" y="1581"/>
                    <a:pt x="1835"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a:off x="6067425" y="454050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59"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a:off x="6275725" y="4540500"/>
              <a:ext cx="46150" cy="39525"/>
            </a:xfrm>
            <a:custGeom>
              <a:avLst/>
              <a:gdLst/>
              <a:ahLst/>
              <a:cxnLst/>
              <a:rect l="l" t="t" r="r" b="b"/>
              <a:pathLst>
                <a:path w="1846" h="1581" extrusionOk="0">
                  <a:moveTo>
                    <a:pt x="1059" y="0"/>
                  </a:moveTo>
                  <a:cubicBezTo>
                    <a:pt x="364"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a:off x="6484400" y="4540500"/>
              <a:ext cx="46150" cy="39525"/>
            </a:xfrm>
            <a:custGeom>
              <a:avLst/>
              <a:gdLst/>
              <a:ahLst/>
              <a:cxnLst/>
              <a:rect l="l" t="t" r="r" b="b"/>
              <a:pathLst>
                <a:path w="1846" h="1581" extrusionOk="0">
                  <a:moveTo>
                    <a:pt x="1059" y="0"/>
                  </a:moveTo>
                  <a:cubicBezTo>
                    <a:pt x="348" y="0"/>
                    <a:pt x="1" y="847"/>
                    <a:pt x="500" y="1346"/>
                  </a:cubicBezTo>
                  <a:cubicBezTo>
                    <a:pt x="657" y="1508"/>
                    <a:pt x="854" y="1581"/>
                    <a:pt x="1048" y="1581"/>
                  </a:cubicBezTo>
                  <a:cubicBezTo>
                    <a:pt x="1453" y="1581"/>
                    <a:pt x="1846"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8"/>
            <p:cNvSpPr/>
            <p:nvPr/>
          </p:nvSpPr>
          <p:spPr>
            <a:xfrm>
              <a:off x="6692700" y="454050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
            <p:cNvSpPr/>
            <p:nvPr/>
          </p:nvSpPr>
          <p:spPr>
            <a:xfrm>
              <a:off x="6901000" y="4540500"/>
              <a:ext cx="46150" cy="39525"/>
            </a:xfrm>
            <a:custGeom>
              <a:avLst/>
              <a:gdLst/>
              <a:ahLst/>
              <a:cxnLst/>
              <a:rect l="l" t="t" r="r" b="b"/>
              <a:pathLst>
                <a:path w="1846" h="1581" extrusionOk="0">
                  <a:moveTo>
                    <a:pt x="1059" y="0"/>
                  </a:moveTo>
                  <a:cubicBezTo>
                    <a:pt x="363"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
            <p:cNvSpPr/>
            <p:nvPr/>
          </p:nvSpPr>
          <p:spPr>
            <a:xfrm>
              <a:off x="7109675" y="4540500"/>
              <a:ext cx="46150" cy="39525"/>
            </a:xfrm>
            <a:custGeom>
              <a:avLst/>
              <a:gdLst/>
              <a:ahLst/>
              <a:cxnLst/>
              <a:rect l="l" t="t" r="r" b="b"/>
              <a:pathLst>
                <a:path w="1846" h="1581" extrusionOk="0">
                  <a:moveTo>
                    <a:pt x="1059" y="0"/>
                  </a:moveTo>
                  <a:cubicBezTo>
                    <a:pt x="348" y="0"/>
                    <a:pt x="1" y="847"/>
                    <a:pt x="500" y="1346"/>
                  </a:cubicBezTo>
                  <a:cubicBezTo>
                    <a:pt x="657" y="1508"/>
                    <a:pt x="854" y="1581"/>
                    <a:pt x="1048" y="1581"/>
                  </a:cubicBezTo>
                  <a:cubicBezTo>
                    <a:pt x="1452"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
            <p:cNvSpPr/>
            <p:nvPr/>
          </p:nvSpPr>
          <p:spPr>
            <a:xfrm>
              <a:off x="7317975" y="4540500"/>
              <a:ext cx="46150" cy="39525"/>
            </a:xfrm>
            <a:custGeom>
              <a:avLst/>
              <a:gdLst/>
              <a:ahLst/>
              <a:cxnLst/>
              <a:rect l="l" t="t" r="r" b="b"/>
              <a:pathLst>
                <a:path w="1846" h="1581" extrusionOk="0">
                  <a:moveTo>
                    <a:pt x="1059" y="0"/>
                  </a:moveTo>
                  <a:cubicBezTo>
                    <a:pt x="348" y="0"/>
                    <a:pt x="0" y="847"/>
                    <a:pt x="499"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8"/>
            <p:cNvSpPr/>
            <p:nvPr/>
          </p:nvSpPr>
          <p:spPr>
            <a:xfrm>
              <a:off x="231300"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
            <p:cNvSpPr/>
            <p:nvPr/>
          </p:nvSpPr>
          <p:spPr>
            <a:xfrm>
              <a:off x="439975" y="4749550"/>
              <a:ext cx="46150" cy="39300"/>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
            <p:cNvSpPr/>
            <p:nvPr/>
          </p:nvSpPr>
          <p:spPr>
            <a:xfrm>
              <a:off x="648275" y="4749550"/>
              <a:ext cx="46150" cy="39300"/>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
            <p:cNvSpPr/>
            <p:nvPr/>
          </p:nvSpPr>
          <p:spPr>
            <a:xfrm>
              <a:off x="856575"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
            <p:cNvSpPr/>
            <p:nvPr/>
          </p:nvSpPr>
          <p:spPr>
            <a:xfrm>
              <a:off x="1065250" y="4749550"/>
              <a:ext cx="46150" cy="39300"/>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
            <p:cNvSpPr/>
            <p:nvPr/>
          </p:nvSpPr>
          <p:spPr>
            <a:xfrm>
              <a:off x="1273550" y="4749550"/>
              <a:ext cx="46150" cy="39300"/>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
            <p:cNvSpPr/>
            <p:nvPr/>
          </p:nvSpPr>
          <p:spPr>
            <a:xfrm>
              <a:off x="1482225" y="4749550"/>
              <a:ext cx="46150" cy="39300"/>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
            <p:cNvSpPr/>
            <p:nvPr/>
          </p:nvSpPr>
          <p:spPr>
            <a:xfrm>
              <a:off x="1690525" y="4749550"/>
              <a:ext cx="46150" cy="39300"/>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
            <p:cNvSpPr/>
            <p:nvPr/>
          </p:nvSpPr>
          <p:spPr>
            <a:xfrm>
              <a:off x="1898825" y="4749550"/>
              <a:ext cx="46150" cy="39300"/>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8"/>
            <p:cNvSpPr/>
            <p:nvPr/>
          </p:nvSpPr>
          <p:spPr>
            <a:xfrm>
              <a:off x="2107125" y="4749550"/>
              <a:ext cx="46150" cy="39300"/>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8"/>
            <p:cNvSpPr/>
            <p:nvPr/>
          </p:nvSpPr>
          <p:spPr>
            <a:xfrm>
              <a:off x="2315800" y="4749550"/>
              <a:ext cx="46150" cy="39300"/>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
            <p:cNvSpPr/>
            <p:nvPr/>
          </p:nvSpPr>
          <p:spPr>
            <a:xfrm>
              <a:off x="2524100" y="4749550"/>
              <a:ext cx="46150" cy="39300"/>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
            <p:cNvSpPr/>
            <p:nvPr/>
          </p:nvSpPr>
          <p:spPr>
            <a:xfrm>
              <a:off x="2732775" y="4749550"/>
              <a:ext cx="45775" cy="39300"/>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8"/>
            <p:cNvSpPr/>
            <p:nvPr/>
          </p:nvSpPr>
          <p:spPr>
            <a:xfrm>
              <a:off x="2941075" y="4749550"/>
              <a:ext cx="46150" cy="39300"/>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8"/>
            <p:cNvSpPr/>
            <p:nvPr/>
          </p:nvSpPr>
          <p:spPr>
            <a:xfrm>
              <a:off x="3149375" y="4749550"/>
              <a:ext cx="46150" cy="39300"/>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8"/>
            <p:cNvSpPr/>
            <p:nvPr/>
          </p:nvSpPr>
          <p:spPr>
            <a:xfrm>
              <a:off x="3358050" y="4749550"/>
              <a:ext cx="46150" cy="39300"/>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8"/>
            <p:cNvSpPr/>
            <p:nvPr/>
          </p:nvSpPr>
          <p:spPr>
            <a:xfrm>
              <a:off x="3566350" y="4749550"/>
              <a:ext cx="46150" cy="39300"/>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8"/>
            <p:cNvSpPr/>
            <p:nvPr/>
          </p:nvSpPr>
          <p:spPr>
            <a:xfrm>
              <a:off x="3774650" y="4749550"/>
              <a:ext cx="46125" cy="39300"/>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8"/>
            <p:cNvSpPr/>
            <p:nvPr/>
          </p:nvSpPr>
          <p:spPr>
            <a:xfrm>
              <a:off x="3983325" y="4749550"/>
              <a:ext cx="45750" cy="39300"/>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
            <p:cNvSpPr/>
            <p:nvPr/>
          </p:nvSpPr>
          <p:spPr>
            <a:xfrm>
              <a:off x="4191625" y="4749550"/>
              <a:ext cx="46125" cy="39300"/>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8"/>
            <p:cNvSpPr/>
            <p:nvPr/>
          </p:nvSpPr>
          <p:spPr>
            <a:xfrm>
              <a:off x="4399925" y="4749550"/>
              <a:ext cx="46125" cy="39300"/>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
            <p:cNvSpPr/>
            <p:nvPr/>
          </p:nvSpPr>
          <p:spPr>
            <a:xfrm>
              <a:off x="4608600" y="4749550"/>
              <a:ext cx="46125" cy="39300"/>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
            <p:cNvSpPr/>
            <p:nvPr/>
          </p:nvSpPr>
          <p:spPr>
            <a:xfrm>
              <a:off x="4816875" y="4749550"/>
              <a:ext cx="46150" cy="39300"/>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8"/>
            <p:cNvSpPr/>
            <p:nvPr/>
          </p:nvSpPr>
          <p:spPr>
            <a:xfrm>
              <a:off x="5025175"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8"/>
            <p:cNvSpPr/>
            <p:nvPr/>
          </p:nvSpPr>
          <p:spPr>
            <a:xfrm>
              <a:off x="5233850" y="4749550"/>
              <a:ext cx="46150" cy="39300"/>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
            <p:cNvSpPr/>
            <p:nvPr/>
          </p:nvSpPr>
          <p:spPr>
            <a:xfrm>
              <a:off x="5442150" y="4749550"/>
              <a:ext cx="46150" cy="39300"/>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8"/>
            <p:cNvSpPr/>
            <p:nvPr/>
          </p:nvSpPr>
          <p:spPr>
            <a:xfrm>
              <a:off x="5650450"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
            <p:cNvSpPr/>
            <p:nvPr/>
          </p:nvSpPr>
          <p:spPr>
            <a:xfrm>
              <a:off x="5859125" y="4749550"/>
              <a:ext cx="46150" cy="39300"/>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
            <p:cNvSpPr/>
            <p:nvPr/>
          </p:nvSpPr>
          <p:spPr>
            <a:xfrm>
              <a:off x="6067425" y="4749550"/>
              <a:ext cx="46150" cy="39300"/>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
            <p:cNvSpPr/>
            <p:nvPr/>
          </p:nvSpPr>
          <p:spPr>
            <a:xfrm>
              <a:off x="6275725"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
            <p:cNvSpPr/>
            <p:nvPr/>
          </p:nvSpPr>
          <p:spPr>
            <a:xfrm>
              <a:off x="6484400" y="4749550"/>
              <a:ext cx="46150" cy="39300"/>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
            <p:cNvSpPr/>
            <p:nvPr/>
          </p:nvSpPr>
          <p:spPr>
            <a:xfrm>
              <a:off x="6692700" y="4749550"/>
              <a:ext cx="46150" cy="39300"/>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
            <p:cNvSpPr/>
            <p:nvPr/>
          </p:nvSpPr>
          <p:spPr>
            <a:xfrm>
              <a:off x="6901000" y="4749550"/>
              <a:ext cx="46150" cy="39300"/>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
            <p:cNvSpPr/>
            <p:nvPr/>
          </p:nvSpPr>
          <p:spPr>
            <a:xfrm>
              <a:off x="7109675" y="4749550"/>
              <a:ext cx="46150" cy="39300"/>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8"/>
            <p:cNvSpPr/>
            <p:nvPr/>
          </p:nvSpPr>
          <p:spPr>
            <a:xfrm>
              <a:off x="7317975" y="4749550"/>
              <a:ext cx="46150" cy="39300"/>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8"/>
            <p:cNvSpPr/>
            <p:nvPr/>
          </p:nvSpPr>
          <p:spPr>
            <a:xfrm>
              <a:off x="231300" y="4958225"/>
              <a:ext cx="46150" cy="39550"/>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
            <p:cNvSpPr/>
            <p:nvPr/>
          </p:nvSpPr>
          <p:spPr>
            <a:xfrm>
              <a:off x="439975" y="4958225"/>
              <a:ext cx="46150" cy="39550"/>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
            <p:cNvSpPr/>
            <p:nvPr/>
          </p:nvSpPr>
          <p:spPr>
            <a:xfrm>
              <a:off x="648275" y="4958225"/>
              <a:ext cx="46150" cy="39550"/>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
            <p:cNvSpPr/>
            <p:nvPr/>
          </p:nvSpPr>
          <p:spPr>
            <a:xfrm>
              <a:off x="856575" y="4958225"/>
              <a:ext cx="46150" cy="39550"/>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
            <p:cNvSpPr/>
            <p:nvPr/>
          </p:nvSpPr>
          <p:spPr>
            <a:xfrm>
              <a:off x="1065250" y="4958225"/>
              <a:ext cx="46150" cy="39550"/>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
            <p:cNvSpPr/>
            <p:nvPr/>
          </p:nvSpPr>
          <p:spPr>
            <a:xfrm>
              <a:off x="1273550" y="4958225"/>
              <a:ext cx="46150" cy="39550"/>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
            <p:cNvSpPr/>
            <p:nvPr/>
          </p:nvSpPr>
          <p:spPr>
            <a:xfrm>
              <a:off x="1482225" y="4958225"/>
              <a:ext cx="46150" cy="39550"/>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
            <p:cNvSpPr/>
            <p:nvPr/>
          </p:nvSpPr>
          <p:spPr>
            <a:xfrm>
              <a:off x="1690525" y="4958225"/>
              <a:ext cx="46150" cy="39550"/>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
            <p:cNvSpPr/>
            <p:nvPr/>
          </p:nvSpPr>
          <p:spPr>
            <a:xfrm>
              <a:off x="1898825" y="4958225"/>
              <a:ext cx="46150" cy="39550"/>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
            <p:cNvSpPr/>
            <p:nvPr/>
          </p:nvSpPr>
          <p:spPr>
            <a:xfrm>
              <a:off x="2107125" y="4958225"/>
              <a:ext cx="46150" cy="39550"/>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
            <p:cNvSpPr/>
            <p:nvPr/>
          </p:nvSpPr>
          <p:spPr>
            <a:xfrm>
              <a:off x="2315800" y="4958225"/>
              <a:ext cx="46150" cy="39550"/>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
            <p:cNvSpPr/>
            <p:nvPr/>
          </p:nvSpPr>
          <p:spPr>
            <a:xfrm>
              <a:off x="2524100" y="4958225"/>
              <a:ext cx="46150" cy="39550"/>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a:off x="2732775" y="4958225"/>
              <a:ext cx="45775" cy="39550"/>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a:off x="2941075" y="4958225"/>
              <a:ext cx="46150" cy="39550"/>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a:off x="3149375" y="4958225"/>
              <a:ext cx="46150" cy="39550"/>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a:off x="3358050" y="4958225"/>
              <a:ext cx="46150" cy="39550"/>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3566350" y="4958225"/>
              <a:ext cx="46150" cy="39550"/>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3774650" y="4958225"/>
              <a:ext cx="46125" cy="39550"/>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3983325" y="4958225"/>
              <a:ext cx="45750" cy="39550"/>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
            <p:cNvSpPr/>
            <p:nvPr/>
          </p:nvSpPr>
          <p:spPr>
            <a:xfrm>
              <a:off x="4191625" y="4958225"/>
              <a:ext cx="46125" cy="39550"/>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
            <p:cNvSpPr/>
            <p:nvPr/>
          </p:nvSpPr>
          <p:spPr>
            <a:xfrm>
              <a:off x="4399925" y="4958225"/>
              <a:ext cx="46125" cy="39550"/>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608600" y="4958225"/>
              <a:ext cx="46125" cy="39550"/>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
            <p:cNvSpPr/>
            <p:nvPr/>
          </p:nvSpPr>
          <p:spPr>
            <a:xfrm>
              <a:off x="4816875" y="4958225"/>
              <a:ext cx="46150" cy="39550"/>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
            <p:cNvSpPr/>
            <p:nvPr/>
          </p:nvSpPr>
          <p:spPr>
            <a:xfrm>
              <a:off x="5025175" y="4958225"/>
              <a:ext cx="46150" cy="39550"/>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
            <p:cNvSpPr/>
            <p:nvPr/>
          </p:nvSpPr>
          <p:spPr>
            <a:xfrm>
              <a:off x="5233850" y="4958225"/>
              <a:ext cx="46150" cy="39550"/>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
            <p:cNvSpPr/>
            <p:nvPr/>
          </p:nvSpPr>
          <p:spPr>
            <a:xfrm>
              <a:off x="5442150" y="4958225"/>
              <a:ext cx="46150" cy="39550"/>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
            <p:cNvSpPr/>
            <p:nvPr/>
          </p:nvSpPr>
          <p:spPr>
            <a:xfrm>
              <a:off x="5650450" y="4958225"/>
              <a:ext cx="46150" cy="39550"/>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
            <p:cNvSpPr/>
            <p:nvPr/>
          </p:nvSpPr>
          <p:spPr>
            <a:xfrm>
              <a:off x="5859125" y="4958225"/>
              <a:ext cx="46150" cy="39550"/>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067425" y="4958225"/>
              <a:ext cx="46150" cy="39550"/>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75725" y="4958225"/>
              <a:ext cx="46150" cy="39550"/>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484400" y="4958225"/>
              <a:ext cx="46150" cy="39550"/>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
            <p:cNvSpPr/>
            <p:nvPr/>
          </p:nvSpPr>
          <p:spPr>
            <a:xfrm>
              <a:off x="6692700" y="4958225"/>
              <a:ext cx="46150" cy="39550"/>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
            <p:cNvSpPr/>
            <p:nvPr/>
          </p:nvSpPr>
          <p:spPr>
            <a:xfrm>
              <a:off x="6901000" y="4958225"/>
              <a:ext cx="46150" cy="39550"/>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
            <p:cNvSpPr/>
            <p:nvPr/>
          </p:nvSpPr>
          <p:spPr>
            <a:xfrm>
              <a:off x="7109675" y="4958225"/>
              <a:ext cx="46150" cy="39550"/>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
            <p:cNvSpPr/>
            <p:nvPr/>
          </p:nvSpPr>
          <p:spPr>
            <a:xfrm>
              <a:off x="7317975" y="4958225"/>
              <a:ext cx="46150" cy="39550"/>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8"/>
          <p:cNvGrpSpPr/>
          <p:nvPr/>
        </p:nvGrpSpPr>
        <p:grpSpPr>
          <a:xfrm>
            <a:off x="-3182" y="545055"/>
            <a:ext cx="9144282" cy="854229"/>
            <a:chOff x="231300" y="4331450"/>
            <a:chExt cx="7132825" cy="666325"/>
          </a:xfrm>
        </p:grpSpPr>
        <p:sp>
          <p:nvSpPr>
            <p:cNvPr id="1291" name="Google Shape;1291;p8"/>
            <p:cNvSpPr/>
            <p:nvPr/>
          </p:nvSpPr>
          <p:spPr>
            <a:xfrm>
              <a:off x="231300" y="433145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
            <p:cNvSpPr/>
            <p:nvPr/>
          </p:nvSpPr>
          <p:spPr>
            <a:xfrm>
              <a:off x="439975" y="4331450"/>
              <a:ext cx="46150" cy="39525"/>
            </a:xfrm>
            <a:custGeom>
              <a:avLst/>
              <a:gdLst/>
              <a:ahLst/>
              <a:cxnLst/>
              <a:rect l="l" t="t" r="r" b="b"/>
              <a:pathLst>
                <a:path w="1846" h="1581" extrusionOk="0">
                  <a:moveTo>
                    <a:pt x="1044" y="0"/>
                  </a:moveTo>
                  <a:cubicBezTo>
                    <a:pt x="349" y="0"/>
                    <a:pt x="1" y="862"/>
                    <a:pt x="500" y="1346"/>
                  </a:cubicBezTo>
                  <a:cubicBezTo>
                    <a:pt x="657" y="1508"/>
                    <a:pt x="854" y="1581"/>
                    <a:pt x="1048" y="1581"/>
                  </a:cubicBezTo>
                  <a:cubicBezTo>
                    <a:pt x="1453" y="1581"/>
                    <a:pt x="1846" y="1266"/>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
            <p:cNvSpPr/>
            <p:nvPr/>
          </p:nvSpPr>
          <p:spPr>
            <a:xfrm>
              <a:off x="648275" y="4331450"/>
              <a:ext cx="46150" cy="39525"/>
            </a:xfrm>
            <a:custGeom>
              <a:avLst/>
              <a:gdLst/>
              <a:ahLst/>
              <a:cxnLst/>
              <a:rect l="l" t="t" r="r" b="b"/>
              <a:pathLst>
                <a:path w="1846" h="1581" extrusionOk="0">
                  <a:moveTo>
                    <a:pt x="1059" y="0"/>
                  </a:moveTo>
                  <a:cubicBezTo>
                    <a:pt x="349" y="0"/>
                    <a:pt x="1" y="862"/>
                    <a:pt x="500" y="1346"/>
                  </a:cubicBezTo>
                  <a:cubicBezTo>
                    <a:pt x="662" y="1508"/>
                    <a:pt x="861" y="1581"/>
                    <a:pt x="1055" y="1581"/>
                  </a:cubicBezTo>
                  <a:cubicBezTo>
                    <a:pt x="1460" y="1581"/>
                    <a:pt x="1846" y="1266"/>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
            <p:cNvSpPr/>
            <p:nvPr/>
          </p:nvSpPr>
          <p:spPr>
            <a:xfrm>
              <a:off x="856575" y="4331450"/>
              <a:ext cx="46150" cy="39525"/>
            </a:xfrm>
            <a:custGeom>
              <a:avLst/>
              <a:gdLst/>
              <a:ahLst/>
              <a:cxnLst/>
              <a:rect l="l" t="t" r="r" b="b"/>
              <a:pathLst>
                <a:path w="1846" h="1581" extrusionOk="0">
                  <a:moveTo>
                    <a:pt x="1059" y="0"/>
                  </a:moveTo>
                  <a:cubicBezTo>
                    <a:pt x="364" y="0"/>
                    <a:pt x="1" y="862"/>
                    <a:pt x="500" y="1346"/>
                  </a:cubicBezTo>
                  <a:cubicBezTo>
                    <a:pt x="662" y="1508"/>
                    <a:pt x="861" y="1581"/>
                    <a:pt x="1055" y="1581"/>
                  </a:cubicBezTo>
                  <a:cubicBezTo>
                    <a:pt x="1459"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
            <p:cNvSpPr/>
            <p:nvPr/>
          </p:nvSpPr>
          <p:spPr>
            <a:xfrm>
              <a:off x="1065250" y="4331450"/>
              <a:ext cx="46150" cy="39525"/>
            </a:xfrm>
            <a:custGeom>
              <a:avLst/>
              <a:gdLst/>
              <a:ahLst/>
              <a:cxnLst/>
              <a:rect l="l" t="t" r="r" b="b"/>
              <a:pathLst>
                <a:path w="1846" h="1581" extrusionOk="0">
                  <a:moveTo>
                    <a:pt x="1059" y="0"/>
                  </a:moveTo>
                  <a:cubicBezTo>
                    <a:pt x="349" y="0"/>
                    <a:pt x="1" y="847"/>
                    <a:pt x="500" y="1346"/>
                  </a:cubicBezTo>
                  <a:cubicBezTo>
                    <a:pt x="657" y="1508"/>
                    <a:pt x="854" y="1581"/>
                    <a:pt x="1048" y="1581"/>
                  </a:cubicBezTo>
                  <a:cubicBezTo>
                    <a:pt x="1453" y="1581"/>
                    <a:pt x="1846" y="1266"/>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
            <p:cNvSpPr/>
            <p:nvPr/>
          </p:nvSpPr>
          <p:spPr>
            <a:xfrm>
              <a:off x="1273550" y="433145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
            <p:cNvSpPr/>
            <p:nvPr/>
          </p:nvSpPr>
          <p:spPr>
            <a:xfrm>
              <a:off x="1482225" y="4331450"/>
              <a:ext cx="46150" cy="39525"/>
            </a:xfrm>
            <a:custGeom>
              <a:avLst/>
              <a:gdLst/>
              <a:ahLst/>
              <a:cxnLst/>
              <a:rect l="l" t="t" r="r" b="b"/>
              <a:pathLst>
                <a:path w="1846" h="1581" extrusionOk="0">
                  <a:moveTo>
                    <a:pt x="1044" y="0"/>
                  </a:moveTo>
                  <a:cubicBezTo>
                    <a:pt x="348" y="0"/>
                    <a:pt x="1" y="862"/>
                    <a:pt x="500" y="1346"/>
                  </a:cubicBezTo>
                  <a:cubicBezTo>
                    <a:pt x="657" y="1508"/>
                    <a:pt x="854" y="1581"/>
                    <a:pt x="1048" y="1581"/>
                  </a:cubicBezTo>
                  <a:cubicBezTo>
                    <a:pt x="1453" y="1581"/>
                    <a:pt x="1846" y="1266"/>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
            <p:cNvSpPr/>
            <p:nvPr/>
          </p:nvSpPr>
          <p:spPr>
            <a:xfrm>
              <a:off x="1690525" y="4331450"/>
              <a:ext cx="46150" cy="39525"/>
            </a:xfrm>
            <a:custGeom>
              <a:avLst/>
              <a:gdLst/>
              <a:ahLst/>
              <a:cxnLst/>
              <a:rect l="l" t="t" r="r" b="b"/>
              <a:pathLst>
                <a:path w="1846" h="1581" extrusionOk="0">
                  <a:moveTo>
                    <a:pt x="1044" y="0"/>
                  </a:moveTo>
                  <a:cubicBezTo>
                    <a:pt x="348" y="0"/>
                    <a:pt x="1" y="862"/>
                    <a:pt x="500" y="1346"/>
                  </a:cubicBezTo>
                  <a:cubicBezTo>
                    <a:pt x="662" y="1508"/>
                    <a:pt x="860" y="1581"/>
                    <a:pt x="1055" y="1581"/>
                  </a:cubicBezTo>
                  <a:cubicBezTo>
                    <a:pt x="1459" y="1581"/>
                    <a:pt x="1845" y="1266"/>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
            <p:cNvSpPr/>
            <p:nvPr/>
          </p:nvSpPr>
          <p:spPr>
            <a:xfrm>
              <a:off x="1898825" y="433145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
            <p:cNvSpPr/>
            <p:nvPr/>
          </p:nvSpPr>
          <p:spPr>
            <a:xfrm>
              <a:off x="2107125" y="4331450"/>
              <a:ext cx="46150" cy="39525"/>
            </a:xfrm>
            <a:custGeom>
              <a:avLst/>
              <a:gdLst/>
              <a:ahLst/>
              <a:cxnLst/>
              <a:rect l="l" t="t" r="r" b="b"/>
              <a:pathLst>
                <a:path w="1846" h="1581" extrusionOk="0">
                  <a:moveTo>
                    <a:pt x="1059" y="0"/>
                  </a:moveTo>
                  <a:cubicBezTo>
                    <a:pt x="363" y="0"/>
                    <a:pt x="0" y="847"/>
                    <a:pt x="499" y="1346"/>
                  </a:cubicBezTo>
                  <a:cubicBezTo>
                    <a:pt x="662"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
            <p:cNvSpPr/>
            <p:nvPr/>
          </p:nvSpPr>
          <p:spPr>
            <a:xfrm>
              <a:off x="2315800" y="4331450"/>
              <a:ext cx="46150" cy="39525"/>
            </a:xfrm>
            <a:custGeom>
              <a:avLst/>
              <a:gdLst/>
              <a:ahLst/>
              <a:cxnLst/>
              <a:rect l="l" t="t" r="r" b="b"/>
              <a:pathLst>
                <a:path w="1846" h="1581" extrusionOk="0">
                  <a:moveTo>
                    <a:pt x="1059" y="0"/>
                  </a:moveTo>
                  <a:cubicBezTo>
                    <a:pt x="348" y="0"/>
                    <a:pt x="0" y="862"/>
                    <a:pt x="499" y="1346"/>
                  </a:cubicBezTo>
                  <a:cubicBezTo>
                    <a:pt x="662"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524100" y="4331450"/>
              <a:ext cx="46150" cy="39525"/>
            </a:xfrm>
            <a:custGeom>
              <a:avLst/>
              <a:gdLst/>
              <a:ahLst/>
              <a:cxnLst/>
              <a:rect l="l" t="t" r="r" b="b"/>
              <a:pathLst>
                <a:path w="1846" h="1581" extrusionOk="0">
                  <a:moveTo>
                    <a:pt x="1059" y="0"/>
                  </a:moveTo>
                  <a:cubicBezTo>
                    <a:pt x="348" y="0"/>
                    <a:pt x="0" y="862"/>
                    <a:pt x="499" y="1346"/>
                  </a:cubicBezTo>
                  <a:cubicBezTo>
                    <a:pt x="661"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732775" y="4331450"/>
              <a:ext cx="45775" cy="39525"/>
            </a:xfrm>
            <a:custGeom>
              <a:avLst/>
              <a:gdLst/>
              <a:ahLst/>
              <a:cxnLst/>
              <a:rect l="l" t="t" r="r" b="b"/>
              <a:pathLst>
                <a:path w="1831" h="1581" extrusionOk="0">
                  <a:moveTo>
                    <a:pt x="1044" y="0"/>
                  </a:moveTo>
                  <a:cubicBezTo>
                    <a:pt x="348" y="0"/>
                    <a:pt x="0" y="862"/>
                    <a:pt x="484" y="1346"/>
                  </a:cubicBezTo>
                  <a:cubicBezTo>
                    <a:pt x="646" y="1508"/>
                    <a:pt x="845" y="1581"/>
                    <a:pt x="1040" y="1581"/>
                  </a:cubicBezTo>
                  <a:cubicBezTo>
                    <a:pt x="1444" y="1581"/>
                    <a:pt x="1830" y="1266"/>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941075" y="433145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
            <p:cNvSpPr/>
            <p:nvPr/>
          </p:nvSpPr>
          <p:spPr>
            <a:xfrm>
              <a:off x="3149375" y="433145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
            <p:cNvSpPr/>
            <p:nvPr/>
          </p:nvSpPr>
          <p:spPr>
            <a:xfrm>
              <a:off x="3358050" y="4331450"/>
              <a:ext cx="46150" cy="39525"/>
            </a:xfrm>
            <a:custGeom>
              <a:avLst/>
              <a:gdLst/>
              <a:ahLst/>
              <a:cxnLst/>
              <a:rect l="l" t="t" r="r" b="b"/>
              <a:pathLst>
                <a:path w="1846" h="1581" extrusionOk="0">
                  <a:moveTo>
                    <a:pt x="1059" y="0"/>
                  </a:moveTo>
                  <a:cubicBezTo>
                    <a:pt x="348" y="0"/>
                    <a:pt x="0" y="862"/>
                    <a:pt x="499" y="1346"/>
                  </a:cubicBezTo>
                  <a:cubicBezTo>
                    <a:pt x="661" y="1508"/>
                    <a:pt x="860" y="1581"/>
                    <a:pt x="1055"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
            <p:cNvSpPr/>
            <p:nvPr/>
          </p:nvSpPr>
          <p:spPr>
            <a:xfrm>
              <a:off x="3566350" y="4331450"/>
              <a:ext cx="46150" cy="39525"/>
            </a:xfrm>
            <a:custGeom>
              <a:avLst/>
              <a:gdLst/>
              <a:ahLst/>
              <a:cxnLst/>
              <a:rect l="l" t="t" r="r" b="b"/>
              <a:pathLst>
                <a:path w="1846" h="1581" extrusionOk="0">
                  <a:moveTo>
                    <a:pt x="1059" y="0"/>
                  </a:moveTo>
                  <a:cubicBezTo>
                    <a:pt x="348" y="0"/>
                    <a:pt x="0" y="862"/>
                    <a:pt x="499" y="1346"/>
                  </a:cubicBezTo>
                  <a:cubicBezTo>
                    <a:pt x="661"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
            <p:cNvSpPr/>
            <p:nvPr/>
          </p:nvSpPr>
          <p:spPr>
            <a:xfrm>
              <a:off x="3774650" y="4331450"/>
              <a:ext cx="46125" cy="39525"/>
            </a:xfrm>
            <a:custGeom>
              <a:avLst/>
              <a:gdLst/>
              <a:ahLst/>
              <a:cxnLst/>
              <a:rect l="l" t="t" r="r" b="b"/>
              <a:pathLst>
                <a:path w="1845" h="1581" extrusionOk="0">
                  <a:moveTo>
                    <a:pt x="1059" y="0"/>
                  </a:moveTo>
                  <a:cubicBezTo>
                    <a:pt x="363" y="0"/>
                    <a:pt x="0" y="862"/>
                    <a:pt x="499" y="1346"/>
                  </a:cubicBezTo>
                  <a:cubicBezTo>
                    <a:pt x="661" y="1508"/>
                    <a:pt x="860" y="1581"/>
                    <a:pt x="1054"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
            <p:cNvSpPr/>
            <p:nvPr/>
          </p:nvSpPr>
          <p:spPr>
            <a:xfrm>
              <a:off x="3983325" y="4331450"/>
              <a:ext cx="45750" cy="39525"/>
            </a:xfrm>
            <a:custGeom>
              <a:avLst/>
              <a:gdLst/>
              <a:ahLst/>
              <a:cxnLst/>
              <a:rect l="l" t="t" r="r" b="b"/>
              <a:pathLst>
                <a:path w="1830" h="1581" extrusionOk="0">
                  <a:moveTo>
                    <a:pt x="1044" y="0"/>
                  </a:moveTo>
                  <a:cubicBezTo>
                    <a:pt x="348" y="0"/>
                    <a:pt x="0" y="847"/>
                    <a:pt x="484" y="1346"/>
                  </a:cubicBezTo>
                  <a:cubicBezTo>
                    <a:pt x="646" y="1508"/>
                    <a:pt x="845" y="1581"/>
                    <a:pt x="1039" y="1581"/>
                  </a:cubicBezTo>
                  <a:cubicBezTo>
                    <a:pt x="1444" y="1581"/>
                    <a:pt x="1830" y="1266"/>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
            <p:cNvSpPr/>
            <p:nvPr/>
          </p:nvSpPr>
          <p:spPr>
            <a:xfrm>
              <a:off x="4191625" y="4331450"/>
              <a:ext cx="46125" cy="39525"/>
            </a:xfrm>
            <a:custGeom>
              <a:avLst/>
              <a:gdLst/>
              <a:ahLst/>
              <a:cxnLst/>
              <a:rect l="l" t="t" r="r" b="b"/>
              <a:pathLst>
                <a:path w="1845" h="1581" extrusionOk="0">
                  <a:moveTo>
                    <a:pt x="1059" y="0"/>
                  </a:moveTo>
                  <a:cubicBezTo>
                    <a:pt x="348" y="0"/>
                    <a:pt x="0" y="847"/>
                    <a:pt x="499" y="1346"/>
                  </a:cubicBezTo>
                  <a:cubicBezTo>
                    <a:pt x="661" y="1508"/>
                    <a:pt x="860" y="1581"/>
                    <a:pt x="1054"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
            <p:cNvSpPr/>
            <p:nvPr/>
          </p:nvSpPr>
          <p:spPr>
            <a:xfrm>
              <a:off x="4399925" y="4331450"/>
              <a:ext cx="46125" cy="39525"/>
            </a:xfrm>
            <a:custGeom>
              <a:avLst/>
              <a:gdLst/>
              <a:ahLst/>
              <a:cxnLst/>
              <a:rect l="l" t="t" r="r" b="b"/>
              <a:pathLst>
                <a:path w="1845" h="1581" extrusionOk="0">
                  <a:moveTo>
                    <a:pt x="1059" y="0"/>
                  </a:moveTo>
                  <a:cubicBezTo>
                    <a:pt x="363" y="0"/>
                    <a:pt x="0" y="862"/>
                    <a:pt x="499" y="1346"/>
                  </a:cubicBezTo>
                  <a:cubicBezTo>
                    <a:pt x="661" y="1508"/>
                    <a:pt x="860" y="1581"/>
                    <a:pt x="1054" y="1581"/>
                  </a:cubicBezTo>
                  <a:cubicBezTo>
                    <a:pt x="1459" y="1581"/>
                    <a:pt x="1845" y="1266"/>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
            <p:cNvSpPr/>
            <p:nvPr/>
          </p:nvSpPr>
          <p:spPr>
            <a:xfrm>
              <a:off x="4608600" y="4331450"/>
              <a:ext cx="46125" cy="39525"/>
            </a:xfrm>
            <a:custGeom>
              <a:avLst/>
              <a:gdLst/>
              <a:ahLst/>
              <a:cxnLst/>
              <a:rect l="l" t="t" r="r" b="b"/>
              <a:pathLst>
                <a:path w="1845" h="1581" extrusionOk="0">
                  <a:moveTo>
                    <a:pt x="1043" y="0"/>
                  </a:moveTo>
                  <a:cubicBezTo>
                    <a:pt x="348" y="0"/>
                    <a:pt x="0" y="862"/>
                    <a:pt x="499" y="1346"/>
                  </a:cubicBezTo>
                  <a:cubicBezTo>
                    <a:pt x="656" y="1508"/>
                    <a:pt x="853" y="1581"/>
                    <a:pt x="1048" y="1581"/>
                  </a:cubicBezTo>
                  <a:cubicBezTo>
                    <a:pt x="1452" y="1581"/>
                    <a:pt x="1845" y="1266"/>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
            <p:cNvSpPr/>
            <p:nvPr/>
          </p:nvSpPr>
          <p:spPr>
            <a:xfrm>
              <a:off x="4816875" y="4331450"/>
              <a:ext cx="46150" cy="39525"/>
            </a:xfrm>
            <a:custGeom>
              <a:avLst/>
              <a:gdLst/>
              <a:ahLst/>
              <a:cxnLst/>
              <a:rect l="l" t="t" r="r" b="b"/>
              <a:pathLst>
                <a:path w="1846" h="1581" extrusionOk="0">
                  <a:moveTo>
                    <a:pt x="1059" y="0"/>
                  </a:moveTo>
                  <a:cubicBezTo>
                    <a:pt x="349" y="0"/>
                    <a:pt x="1" y="862"/>
                    <a:pt x="500" y="1346"/>
                  </a:cubicBezTo>
                  <a:cubicBezTo>
                    <a:pt x="662" y="1508"/>
                    <a:pt x="861" y="1581"/>
                    <a:pt x="1055" y="1581"/>
                  </a:cubicBezTo>
                  <a:cubicBezTo>
                    <a:pt x="1460" y="1581"/>
                    <a:pt x="1846" y="1266"/>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
            <p:cNvSpPr/>
            <p:nvPr/>
          </p:nvSpPr>
          <p:spPr>
            <a:xfrm>
              <a:off x="5025175" y="433145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
            <p:cNvSpPr/>
            <p:nvPr/>
          </p:nvSpPr>
          <p:spPr>
            <a:xfrm>
              <a:off x="5233850" y="4331450"/>
              <a:ext cx="46150" cy="39525"/>
            </a:xfrm>
            <a:custGeom>
              <a:avLst/>
              <a:gdLst/>
              <a:ahLst/>
              <a:cxnLst/>
              <a:rect l="l" t="t" r="r" b="b"/>
              <a:pathLst>
                <a:path w="1846" h="1581" extrusionOk="0">
                  <a:moveTo>
                    <a:pt x="1059" y="0"/>
                  </a:moveTo>
                  <a:cubicBezTo>
                    <a:pt x="349" y="0"/>
                    <a:pt x="1" y="847"/>
                    <a:pt x="500" y="1346"/>
                  </a:cubicBezTo>
                  <a:cubicBezTo>
                    <a:pt x="657" y="1508"/>
                    <a:pt x="854" y="1581"/>
                    <a:pt x="1049" y="1581"/>
                  </a:cubicBezTo>
                  <a:cubicBezTo>
                    <a:pt x="1453" y="1581"/>
                    <a:pt x="1846" y="1266"/>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
            <p:cNvSpPr/>
            <p:nvPr/>
          </p:nvSpPr>
          <p:spPr>
            <a:xfrm>
              <a:off x="5442150" y="4331450"/>
              <a:ext cx="46150" cy="39525"/>
            </a:xfrm>
            <a:custGeom>
              <a:avLst/>
              <a:gdLst/>
              <a:ahLst/>
              <a:cxnLst/>
              <a:rect l="l" t="t" r="r" b="b"/>
              <a:pathLst>
                <a:path w="1846" h="1581" extrusionOk="0">
                  <a:moveTo>
                    <a:pt x="1044" y="0"/>
                  </a:moveTo>
                  <a:cubicBezTo>
                    <a:pt x="349" y="0"/>
                    <a:pt x="1" y="862"/>
                    <a:pt x="500" y="1346"/>
                  </a:cubicBezTo>
                  <a:cubicBezTo>
                    <a:pt x="657" y="1508"/>
                    <a:pt x="854" y="1581"/>
                    <a:pt x="1048" y="1581"/>
                  </a:cubicBezTo>
                  <a:cubicBezTo>
                    <a:pt x="1453" y="1581"/>
                    <a:pt x="1846" y="1266"/>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
            <p:cNvSpPr/>
            <p:nvPr/>
          </p:nvSpPr>
          <p:spPr>
            <a:xfrm>
              <a:off x="5650450" y="4331450"/>
              <a:ext cx="46150" cy="39525"/>
            </a:xfrm>
            <a:custGeom>
              <a:avLst/>
              <a:gdLst/>
              <a:ahLst/>
              <a:cxnLst/>
              <a:rect l="l" t="t" r="r" b="b"/>
              <a:pathLst>
                <a:path w="1846" h="1581" extrusionOk="0">
                  <a:moveTo>
                    <a:pt x="1059" y="0"/>
                  </a:moveTo>
                  <a:cubicBezTo>
                    <a:pt x="364" y="0"/>
                    <a:pt x="1" y="862"/>
                    <a:pt x="500" y="1346"/>
                  </a:cubicBezTo>
                  <a:cubicBezTo>
                    <a:pt x="662" y="1508"/>
                    <a:pt x="861" y="1581"/>
                    <a:pt x="1055" y="1581"/>
                  </a:cubicBezTo>
                  <a:cubicBezTo>
                    <a:pt x="1460"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
            <p:cNvSpPr/>
            <p:nvPr/>
          </p:nvSpPr>
          <p:spPr>
            <a:xfrm>
              <a:off x="5859125" y="4331450"/>
              <a:ext cx="46150" cy="39525"/>
            </a:xfrm>
            <a:custGeom>
              <a:avLst/>
              <a:gdLst/>
              <a:ahLst/>
              <a:cxnLst/>
              <a:rect l="l" t="t" r="r" b="b"/>
              <a:pathLst>
                <a:path w="1846" h="1581" extrusionOk="0">
                  <a:moveTo>
                    <a:pt x="1059" y="0"/>
                  </a:moveTo>
                  <a:cubicBezTo>
                    <a:pt x="349" y="0"/>
                    <a:pt x="1" y="847"/>
                    <a:pt x="500" y="1346"/>
                  </a:cubicBezTo>
                  <a:cubicBezTo>
                    <a:pt x="657" y="1508"/>
                    <a:pt x="854" y="1581"/>
                    <a:pt x="1048" y="1581"/>
                  </a:cubicBezTo>
                  <a:cubicBezTo>
                    <a:pt x="1453" y="1581"/>
                    <a:pt x="1846" y="1266"/>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
            <p:cNvSpPr/>
            <p:nvPr/>
          </p:nvSpPr>
          <p:spPr>
            <a:xfrm>
              <a:off x="6067425" y="433145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59" y="1581"/>
                    <a:pt x="1846" y="1266"/>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
            <p:cNvSpPr/>
            <p:nvPr/>
          </p:nvSpPr>
          <p:spPr>
            <a:xfrm>
              <a:off x="6275725" y="4331450"/>
              <a:ext cx="46150" cy="39525"/>
            </a:xfrm>
            <a:custGeom>
              <a:avLst/>
              <a:gdLst/>
              <a:ahLst/>
              <a:cxnLst/>
              <a:rect l="l" t="t" r="r" b="b"/>
              <a:pathLst>
                <a:path w="1846" h="1581" extrusionOk="0">
                  <a:moveTo>
                    <a:pt x="1059" y="0"/>
                  </a:moveTo>
                  <a:cubicBezTo>
                    <a:pt x="364"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
            <p:cNvSpPr/>
            <p:nvPr/>
          </p:nvSpPr>
          <p:spPr>
            <a:xfrm>
              <a:off x="6484400" y="4331450"/>
              <a:ext cx="46150" cy="39525"/>
            </a:xfrm>
            <a:custGeom>
              <a:avLst/>
              <a:gdLst/>
              <a:ahLst/>
              <a:cxnLst/>
              <a:rect l="l" t="t" r="r" b="b"/>
              <a:pathLst>
                <a:path w="1846" h="1581" extrusionOk="0">
                  <a:moveTo>
                    <a:pt x="1059" y="0"/>
                  </a:moveTo>
                  <a:cubicBezTo>
                    <a:pt x="348" y="0"/>
                    <a:pt x="1" y="862"/>
                    <a:pt x="500" y="1346"/>
                  </a:cubicBezTo>
                  <a:cubicBezTo>
                    <a:pt x="662" y="1508"/>
                    <a:pt x="861" y="1581"/>
                    <a:pt x="1055" y="1581"/>
                  </a:cubicBezTo>
                  <a:cubicBezTo>
                    <a:pt x="1459" y="1581"/>
                    <a:pt x="1846" y="1266"/>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
            <p:cNvSpPr/>
            <p:nvPr/>
          </p:nvSpPr>
          <p:spPr>
            <a:xfrm>
              <a:off x="6692700" y="4331450"/>
              <a:ext cx="46150" cy="39525"/>
            </a:xfrm>
            <a:custGeom>
              <a:avLst/>
              <a:gdLst/>
              <a:ahLst/>
              <a:cxnLst/>
              <a:rect l="l" t="t" r="r" b="b"/>
              <a:pathLst>
                <a:path w="1846" h="1581" extrusionOk="0">
                  <a:moveTo>
                    <a:pt x="1059" y="0"/>
                  </a:moveTo>
                  <a:cubicBezTo>
                    <a:pt x="348" y="0"/>
                    <a:pt x="1" y="862"/>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
            <p:cNvSpPr/>
            <p:nvPr/>
          </p:nvSpPr>
          <p:spPr>
            <a:xfrm>
              <a:off x="6901000" y="4331450"/>
              <a:ext cx="46150" cy="39525"/>
            </a:xfrm>
            <a:custGeom>
              <a:avLst/>
              <a:gdLst/>
              <a:ahLst/>
              <a:cxnLst/>
              <a:rect l="l" t="t" r="r" b="b"/>
              <a:pathLst>
                <a:path w="1846" h="1581" extrusionOk="0">
                  <a:moveTo>
                    <a:pt x="1059" y="0"/>
                  </a:moveTo>
                  <a:cubicBezTo>
                    <a:pt x="363" y="0"/>
                    <a:pt x="1" y="847"/>
                    <a:pt x="500"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
            <p:cNvSpPr/>
            <p:nvPr/>
          </p:nvSpPr>
          <p:spPr>
            <a:xfrm>
              <a:off x="7109675" y="433145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6"/>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
            <p:cNvSpPr/>
            <p:nvPr/>
          </p:nvSpPr>
          <p:spPr>
            <a:xfrm>
              <a:off x="7317975" y="4331450"/>
              <a:ext cx="46150" cy="39525"/>
            </a:xfrm>
            <a:custGeom>
              <a:avLst/>
              <a:gdLst/>
              <a:ahLst/>
              <a:cxnLst/>
              <a:rect l="l" t="t" r="r" b="b"/>
              <a:pathLst>
                <a:path w="1846" h="1581" extrusionOk="0">
                  <a:moveTo>
                    <a:pt x="1059" y="0"/>
                  </a:moveTo>
                  <a:cubicBezTo>
                    <a:pt x="348" y="0"/>
                    <a:pt x="0" y="862"/>
                    <a:pt x="499" y="1346"/>
                  </a:cubicBezTo>
                  <a:cubicBezTo>
                    <a:pt x="662" y="1508"/>
                    <a:pt x="860" y="1581"/>
                    <a:pt x="1055" y="1581"/>
                  </a:cubicBezTo>
                  <a:cubicBezTo>
                    <a:pt x="1459" y="1581"/>
                    <a:pt x="1845" y="1266"/>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
            <p:cNvSpPr/>
            <p:nvPr/>
          </p:nvSpPr>
          <p:spPr>
            <a:xfrm>
              <a:off x="231300"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
            <p:cNvSpPr/>
            <p:nvPr/>
          </p:nvSpPr>
          <p:spPr>
            <a:xfrm>
              <a:off x="439975" y="4540500"/>
              <a:ext cx="46150" cy="39525"/>
            </a:xfrm>
            <a:custGeom>
              <a:avLst/>
              <a:gdLst/>
              <a:ahLst/>
              <a:cxnLst/>
              <a:rect l="l" t="t" r="r" b="b"/>
              <a:pathLst>
                <a:path w="1846" h="1581" extrusionOk="0">
                  <a:moveTo>
                    <a:pt x="1044" y="0"/>
                  </a:moveTo>
                  <a:cubicBezTo>
                    <a:pt x="349" y="0"/>
                    <a:pt x="1" y="847"/>
                    <a:pt x="500" y="1346"/>
                  </a:cubicBezTo>
                  <a:cubicBezTo>
                    <a:pt x="657" y="1508"/>
                    <a:pt x="854" y="1581"/>
                    <a:pt x="1048" y="1581"/>
                  </a:cubicBezTo>
                  <a:cubicBezTo>
                    <a:pt x="1453" y="1581"/>
                    <a:pt x="1846" y="1267"/>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
            <p:cNvSpPr/>
            <p:nvPr/>
          </p:nvSpPr>
          <p:spPr>
            <a:xfrm>
              <a:off x="648275" y="454050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56575"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59"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
            <p:cNvSpPr/>
            <p:nvPr/>
          </p:nvSpPr>
          <p:spPr>
            <a:xfrm>
              <a:off x="1065250" y="4540500"/>
              <a:ext cx="46150" cy="39525"/>
            </a:xfrm>
            <a:custGeom>
              <a:avLst/>
              <a:gdLst/>
              <a:ahLst/>
              <a:cxnLst/>
              <a:rect l="l" t="t" r="r" b="b"/>
              <a:pathLst>
                <a:path w="1846" h="1581" extrusionOk="0">
                  <a:moveTo>
                    <a:pt x="1059" y="0"/>
                  </a:moveTo>
                  <a:cubicBezTo>
                    <a:pt x="349" y="0"/>
                    <a:pt x="1" y="847"/>
                    <a:pt x="485" y="1346"/>
                  </a:cubicBezTo>
                  <a:cubicBezTo>
                    <a:pt x="647" y="1508"/>
                    <a:pt x="845" y="1581"/>
                    <a:pt x="1040" y="1581"/>
                  </a:cubicBezTo>
                  <a:cubicBezTo>
                    <a:pt x="1446" y="1581"/>
                    <a:pt x="1835"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
            <p:cNvSpPr/>
            <p:nvPr/>
          </p:nvSpPr>
          <p:spPr>
            <a:xfrm>
              <a:off x="1273550" y="454050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82225" y="4540500"/>
              <a:ext cx="46150" cy="39525"/>
            </a:xfrm>
            <a:custGeom>
              <a:avLst/>
              <a:gdLst/>
              <a:ahLst/>
              <a:cxnLst/>
              <a:rect l="l" t="t" r="r" b="b"/>
              <a:pathLst>
                <a:path w="1846" h="1581" extrusionOk="0">
                  <a:moveTo>
                    <a:pt x="1044" y="0"/>
                  </a:moveTo>
                  <a:cubicBezTo>
                    <a:pt x="348" y="0"/>
                    <a:pt x="1" y="847"/>
                    <a:pt x="500" y="1346"/>
                  </a:cubicBezTo>
                  <a:cubicBezTo>
                    <a:pt x="657" y="1508"/>
                    <a:pt x="854" y="1581"/>
                    <a:pt x="1048" y="1581"/>
                  </a:cubicBezTo>
                  <a:cubicBezTo>
                    <a:pt x="1453" y="1581"/>
                    <a:pt x="1846" y="1267"/>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
            <p:cNvSpPr/>
            <p:nvPr/>
          </p:nvSpPr>
          <p:spPr>
            <a:xfrm>
              <a:off x="1690525" y="4540500"/>
              <a:ext cx="46150" cy="39525"/>
            </a:xfrm>
            <a:custGeom>
              <a:avLst/>
              <a:gdLst/>
              <a:ahLst/>
              <a:cxnLst/>
              <a:rect l="l" t="t" r="r" b="b"/>
              <a:pathLst>
                <a:path w="1846" h="1581" extrusionOk="0">
                  <a:moveTo>
                    <a:pt x="1044" y="0"/>
                  </a:moveTo>
                  <a:cubicBezTo>
                    <a:pt x="348" y="0"/>
                    <a:pt x="1" y="847"/>
                    <a:pt x="500" y="1346"/>
                  </a:cubicBezTo>
                  <a:cubicBezTo>
                    <a:pt x="657" y="1508"/>
                    <a:pt x="854" y="1581"/>
                    <a:pt x="1048" y="1581"/>
                  </a:cubicBezTo>
                  <a:cubicBezTo>
                    <a:pt x="1452" y="1581"/>
                    <a:pt x="1845" y="1267"/>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
            <p:cNvSpPr/>
            <p:nvPr/>
          </p:nvSpPr>
          <p:spPr>
            <a:xfrm>
              <a:off x="1898825" y="454050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
            <p:cNvSpPr/>
            <p:nvPr/>
          </p:nvSpPr>
          <p:spPr>
            <a:xfrm>
              <a:off x="2107125" y="4540500"/>
              <a:ext cx="46150" cy="39525"/>
            </a:xfrm>
            <a:custGeom>
              <a:avLst/>
              <a:gdLst/>
              <a:ahLst/>
              <a:cxnLst/>
              <a:rect l="l" t="t" r="r" b="b"/>
              <a:pathLst>
                <a:path w="1846" h="1581" extrusionOk="0">
                  <a:moveTo>
                    <a:pt x="1059" y="0"/>
                  </a:moveTo>
                  <a:cubicBezTo>
                    <a:pt x="363" y="0"/>
                    <a:pt x="0" y="847"/>
                    <a:pt x="499" y="1346"/>
                  </a:cubicBezTo>
                  <a:cubicBezTo>
                    <a:pt x="662"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
            <p:cNvSpPr/>
            <p:nvPr/>
          </p:nvSpPr>
          <p:spPr>
            <a:xfrm>
              <a:off x="2315800" y="4540500"/>
              <a:ext cx="46150" cy="39525"/>
            </a:xfrm>
            <a:custGeom>
              <a:avLst/>
              <a:gdLst/>
              <a:ahLst/>
              <a:cxnLst/>
              <a:rect l="l" t="t" r="r" b="b"/>
              <a:pathLst>
                <a:path w="1846" h="1581" extrusionOk="0">
                  <a:moveTo>
                    <a:pt x="1059" y="0"/>
                  </a:moveTo>
                  <a:cubicBezTo>
                    <a:pt x="348" y="0"/>
                    <a:pt x="0" y="847"/>
                    <a:pt x="499" y="1346"/>
                  </a:cubicBezTo>
                  <a:cubicBezTo>
                    <a:pt x="657" y="1508"/>
                    <a:pt x="854" y="1581"/>
                    <a:pt x="1048" y="1581"/>
                  </a:cubicBezTo>
                  <a:cubicBezTo>
                    <a:pt x="1452"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
            <p:cNvSpPr/>
            <p:nvPr/>
          </p:nvSpPr>
          <p:spPr>
            <a:xfrm>
              <a:off x="2524100" y="454050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732775" y="4540500"/>
              <a:ext cx="45775" cy="39525"/>
            </a:xfrm>
            <a:custGeom>
              <a:avLst/>
              <a:gdLst/>
              <a:ahLst/>
              <a:cxnLst/>
              <a:rect l="l" t="t" r="r" b="b"/>
              <a:pathLst>
                <a:path w="1831" h="1581" extrusionOk="0">
                  <a:moveTo>
                    <a:pt x="1044" y="0"/>
                  </a:moveTo>
                  <a:cubicBezTo>
                    <a:pt x="348" y="0"/>
                    <a:pt x="0" y="847"/>
                    <a:pt x="484" y="1346"/>
                  </a:cubicBezTo>
                  <a:cubicBezTo>
                    <a:pt x="646" y="1508"/>
                    <a:pt x="845" y="1581"/>
                    <a:pt x="1040" y="1581"/>
                  </a:cubicBezTo>
                  <a:cubicBezTo>
                    <a:pt x="1444" y="1581"/>
                    <a:pt x="1830" y="1267"/>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
            <p:cNvSpPr/>
            <p:nvPr/>
          </p:nvSpPr>
          <p:spPr>
            <a:xfrm>
              <a:off x="2941075" y="4540500"/>
              <a:ext cx="46150" cy="39525"/>
            </a:xfrm>
            <a:custGeom>
              <a:avLst/>
              <a:gdLst/>
              <a:ahLst/>
              <a:cxnLst/>
              <a:rect l="l" t="t" r="r" b="b"/>
              <a:pathLst>
                <a:path w="1846" h="1581" extrusionOk="0">
                  <a:moveTo>
                    <a:pt x="1059" y="0"/>
                  </a:moveTo>
                  <a:cubicBezTo>
                    <a:pt x="348" y="0"/>
                    <a:pt x="0" y="847"/>
                    <a:pt x="499" y="1346"/>
                  </a:cubicBezTo>
                  <a:cubicBezTo>
                    <a:pt x="657" y="1508"/>
                    <a:pt x="854" y="1581"/>
                    <a:pt x="1048" y="1581"/>
                  </a:cubicBezTo>
                  <a:cubicBezTo>
                    <a:pt x="1452"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
            <p:cNvSpPr/>
            <p:nvPr/>
          </p:nvSpPr>
          <p:spPr>
            <a:xfrm>
              <a:off x="3149375" y="4540500"/>
              <a:ext cx="46150" cy="39525"/>
            </a:xfrm>
            <a:custGeom>
              <a:avLst/>
              <a:gdLst/>
              <a:ahLst/>
              <a:cxnLst/>
              <a:rect l="l" t="t" r="r" b="b"/>
              <a:pathLst>
                <a:path w="1846" h="1581" extrusionOk="0">
                  <a:moveTo>
                    <a:pt x="1059" y="0"/>
                  </a:moveTo>
                  <a:cubicBezTo>
                    <a:pt x="363" y="0"/>
                    <a:pt x="0" y="847"/>
                    <a:pt x="499" y="1346"/>
                  </a:cubicBezTo>
                  <a:cubicBezTo>
                    <a:pt x="661"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
            <p:cNvSpPr/>
            <p:nvPr/>
          </p:nvSpPr>
          <p:spPr>
            <a:xfrm>
              <a:off x="3358050" y="454050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
            <p:cNvSpPr/>
            <p:nvPr/>
          </p:nvSpPr>
          <p:spPr>
            <a:xfrm>
              <a:off x="3566350" y="4540500"/>
              <a:ext cx="46150" cy="39525"/>
            </a:xfrm>
            <a:custGeom>
              <a:avLst/>
              <a:gdLst/>
              <a:ahLst/>
              <a:cxnLst/>
              <a:rect l="l" t="t" r="r" b="b"/>
              <a:pathLst>
                <a:path w="1846" h="1581" extrusionOk="0">
                  <a:moveTo>
                    <a:pt x="1059" y="0"/>
                  </a:moveTo>
                  <a:cubicBezTo>
                    <a:pt x="348" y="0"/>
                    <a:pt x="0" y="847"/>
                    <a:pt x="499" y="1346"/>
                  </a:cubicBezTo>
                  <a:cubicBezTo>
                    <a:pt x="661" y="1508"/>
                    <a:pt x="860" y="1581"/>
                    <a:pt x="1055" y="1581"/>
                  </a:cubicBezTo>
                  <a:cubicBezTo>
                    <a:pt x="1459"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
            <p:cNvSpPr/>
            <p:nvPr/>
          </p:nvSpPr>
          <p:spPr>
            <a:xfrm>
              <a:off x="3774650" y="4540500"/>
              <a:ext cx="46125" cy="39525"/>
            </a:xfrm>
            <a:custGeom>
              <a:avLst/>
              <a:gdLst/>
              <a:ahLst/>
              <a:cxnLst/>
              <a:rect l="l" t="t" r="r" b="b"/>
              <a:pathLst>
                <a:path w="1845" h="1581" extrusionOk="0">
                  <a:moveTo>
                    <a:pt x="1059" y="0"/>
                  </a:moveTo>
                  <a:cubicBezTo>
                    <a:pt x="363" y="0"/>
                    <a:pt x="0" y="847"/>
                    <a:pt x="499" y="1346"/>
                  </a:cubicBezTo>
                  <a:cubicBezTo>
                    <a:pt x="661" y="1508"/>
                    <a:pt x="860" y="1581"/>
                    <a:pt x="1054"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
            <p:cNvSpPr/>
            <p:nvPr/>
          </p:nvSpPr>
          <p:spPr>
            <a:xfrm>
              <a:off x="3983325" y="4540500"/>
              <a:ext cx="45750" cy="39525"/>
            </a:xfrm>
            <a:custGeom>
              <a:avLst/>
              <a:gdLst/>
              <a:ahLst/>
              <a:cxnLst/>
              <a:rect l="l" t="t" r="r" b="b"/>
              <a:pathLst>
                <a:path w="1830" h="1581" extrusionOk="0">
                  <a:moveTo>
                    <a:pt x="1044" y="0"/>
                  </a:moveTo>
                  <a:cubicBezTo>
                    <a:pt x="348" y="0"/>
                    <a:pt x="0" y="847"/>
                    <a:pt x="484" y="1346"/>
                  </a:cubicBezTo>
                  <a:cubicBezTo>
                    <a:pt x="646" y="1508"/>
                    <a:pt x="845" y="1581"/>
                    <a:pt x="1039" y="1581"/>
                  </a:cubicBezTo>
                  <a:cubicBezTo>
                    <a:pt x="1444" y="1581"/>
                    <a:pt x="1830" y="1267"/>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
            <p:cNvSpPr/>
            <p:nvPr/>
          </p:nvSpPr>
          <p:spPr>
            <a:xfrm>
              <a:off x="4191625" y="4540500"/>
              <a:ext cx="46125" cy="39525"/>
            </a:xfrm>
            <a:custGeom>
              <a:avLst/>
              <a:gdLst/>
              <a:ahLst/>
              <a:cxnLst/>
              <a:rect l="l" t="t" r="r" b="b"/>
              <a:pathLst>
                <a:path w="1845" h="1581" extrusionOk="0">
                  <a:moveTo>
                    <a:pt x="1059" y="0"/>
                  </a:moveTo>
                  <a:cubicBezTo>
                    <a:pt x="348" y="0"/>
                    <a:pt x="0" y="847"/>
                    <a:pt x="499" y="1346"/>
                  </a:cubicBezTo>
                  <a:cubicBezTo>
                    <a:pt x="661" y="1508"/>
                    <a:pt x="860" y="1581"/>
                    <a:pt x="1054"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399925" y="4540500"/>
              <a:ext cx="46125" cy="39525"/>
            </a:xfrm>
            <a:custGeom>
              <a:avLst/>
              <a:gdLst/>
              <a:ahLst/>
              <a:cxnLst/>
              <a:rect l="l" t="t" r="r" b="b"/>
              <a:pathLst>
                <a:path w="1845" h="1581" extrusionOk="0">
                  <a:moveTo>
                    <a:pt x="1059" y="0"/>
                  </a:moveTo>
                  <a:cubicBezTo>
                    <a:pt x="363" y="0"/>
                    <a:pt x="0" y="847"/>
                    <a:pt x="499" y="1346"/>
                  </a:cubicBezTo>
                  <a:cubicBezTo>
                    <a:pt x="661" y="1508"/>
                    <a:pt x="860" y="1581"/>
                    <a:pt x="1054" y="1581"/>
                  </a:cubicBezTo>
                  <a:cubicBezTo>
                    <a:pt x="1459" y="1581"/>
                    <a:pt x="1845" y="1267"/>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
            <p:cNvSpPr/>
            <p:nvPr/>
          </p:nvSpPr>
          <p:spPr>
            <a:xfrm>
              <a:off x="4608600" y="4540500"/>
              <a:ext cx="46125" cy="39525"/>
            </a:xfrm>
            <a:custGeom>
              <a:avLst/>
              <a:gdLst/>
              <a:ahLst/>
              <a:cxnLst/>
              <a:rect l="l" t="t" r="r" b="b"/>
              <a:pathLst>
                <a:path w="1845" h="1581" extrusionOk="0">
                  <a:moveTo>
                    <a:pt x="1043" y="0"/>
                  </a:moveTo>
                  <a:cubicBezTo>
                    <a:pt x="348" y="0"/>
                    <a:pt x="0" y="847"/>
                    <a:pt x="499" y="1346"/>
                  </a:cubicBezTo>
                  <a:cubicBezTo>
                    <a:pt x="656" y="1508"/>
                    <a:pt x="853" y="1581"/>
                    <a:pt x="1048" y="1581"/>
                  </a:cubicBezTo>
                  <a:cubicBezTo>
                    <a:pt x="1452" y="1581"/>
                    <a:pt x="1845" y="1267"/>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
            <p:cNvSpPr/>
            <p:nvPr/>
          </p:nvSpPr>
          <p:spPr>
            <a:xfrm>
              <a:off x="4816875" y="454050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
            <p:cNvSpPr/>
            <p:nvPr/>
          </p:nvSpPr>
          <p:spPr>
            <a:xfrm>
              <a:off x="5025175"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
            <p:cNvSpPr/>
            <p:nvPr/>
          </p:nvSpPr>
          <p:spPr>
            <a:xfrm>
              <a:off x="5233850" y="4540500"/>
              <a:ext cx="46150" cy="39525"/>
            </a:xfrm>
            <a:custGeom>
              <a:avLst/>
              <a:gdLst/>
              <a:ahLst/>
              <a:cxnLst/>
              <a:rect l="l" t="t" r="r" b="b"/>
              <a:pathLst>
                <a:path w="1846" h="1581" extrusionOk="0">
                  <a:moveTo>
                    <a:pt x="1059" y="0"/>
                  </a:moveTo>
                  <a:cubicBezTo>
                    <a:pt x="349" y="0"/>
                    <a:pt x="1" y="847"/>
                    <a:pt x="485" y="1346"/>
                  </a:cubicBezTo>
                  <a:cubicBezTo>
                    <a:pt x="647" y="1508"/>
                    <a:pt x="846" y="1581"/>
                    <a:pt x="1041" y="1581"/>
                  </a:cubicBezTo>
                  <a:cubicBezTo>
                    <a:pt x="1446" y="1581"/>
                    <a:pt x="1836"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
            <p:cNvSpPr/>
            <p:nvPr/>
          </p:nvSpPr>
          <p:spPr>
            <a:xfrm>
              <a:off x="5442150" y="4540500"/>
              <a:ext cx="46150" cy="39525"/>
            </a:xfrm>
            <a:custGeom>
              <a:avLst/>
              <a:gdLst/>
              <a:ahLst/>
              <a:cxnLst/>
              <a:rect l="l" t="t" r="r" b="b"/>
              <a:pathLst>
                <a:path w="1846" h="1581" extrusionOk="0">
                  <a:moveTo>
                    <a:pt x="1044" y="0"/>
                  </a:moveTo>
                  <a:cubicBezTo>
                    <a:pt x="349" y="0"/>
                    <a:pt x="1" y="847"/>
                    <a:pt x="500" y="1346"/>
                  </a:cubicBezTo>
                  <a:cubicBezTo>
                    <a:pt x="657" y="1508"/>
                    <a:pt x="854" y="1581"/>
                    <a:pt x="1048" y="1581"/>
                  </a:cubicBezTo>
                  <a:cubicBezTo>
                    <a:pt x="1453" y="1581"/>
                    <a:pt x="1846" y="1267"/>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
            <p:cNvSpPr/>
            <p:nvPr/>
          </p:nvSpPr>
          <p:spPr>
            <a:xfrm>
              <a:off x="5650450" y="4540500"/>
              <a:ext cx="46150" cy="39525"/>
            </a:xfrm>
            <a:custGeom>
              <a:avLst/>
              <a:gdLst/>
              <a:ahLst/>
              <a:cxnLst/>
              <a:rect l="l" t="t" r="r" b="b"/>
              <a:pathLst>
                <a:path w="1846" h="1581" extrusionOk="0">
                  <a:moveTo>
                    <a:pt x="1059" y="0"/>
                  </a:moveTo>
                  <a:cubicBezTo>
                    <a:pt x="364" y="0"/>
                    <a:pt x="1" y="847"/>
                    <a:pt x="500" y="1346"/>
                  </a:cubicBezTo>
                  <a:cubicBezTo>
                    <a:pt x="662" y="1508"/>
                    <a:pt x="861" y="1581"/>
                    <a:pt x="1055" y="1581"/>
                  </a:cubicBezTo>
                  <a:cubicBezTo>
                    <a:pt x="1460"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
            <p:cNvSpPr/>
            <p:nvPr/>
          </p:nvSpPr>
          <p:spPr>
            <a:xfrm>
              <a:off x="5859125" y="4540500"/>
              <a:ext cx="46150" cy="39525"/>
            </a:xfrm>
            <a:custGeom>
              <a:avLst/>
              <a:gdLst/>
              <a:ahLst/>
              <a:cxnLst/>
              <a:rect l="l" t="t" r="r" b="b"/>
              <a:pathLst>
                <a:path w="1846" h="1581" extrusionOk="0">
                  <a:moveTo>
                    <a:pt x="1059" y="0"/>
                  </a:moveTo>
                  <a:cubicBezTo>
                    <a:pt x="349" y="0"/>
                    <a:pt x="1" y="847"/>
                    <a:pt x="485" y="1346"/>
                  </a:cubicBezTo>
                  <a:cubicBezTo>
                    <a:pt x="647" y="1508"/>
                    <a:pt x="846" y="1581"/>
                    <a:pt x="1041" y="1581"/>
                  </a:cubicBezTo>
                  <a:cubicBezTo>
                    <a:pt x="1446" y="1581"/>
                    <a:pt x="1835"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
            <p:cNvSpPr/>
            <p:nvPr/>
          </p:nvSpPr>
          <p:spPr>
            <a:xfrm>
              <a:off x="6067425" y="4540500"/>
              <a:ext cx="46150" cy="39525"/>
            </a:xfrm>
            <a:custGeom>
              <a:avLst/>
              <a:gdLst/>
              <a:ahLst/>
              <a:cxnLst/>
              <a:rect l="l" t="t" r="r" b="b"/>
              <a:pathLst>
                <a:path w="1846" h="1581" extrusionOk="0">
                  <a:moveTo>
                    <a:pt x="1059" y="0"/>
                  </a:moveTo>
                  <a:cubicBezTo>
                    <a:pt x="349" y="0"/>
                    <a:pt x="1" y="847"/>
                    <a:pt x="500" y="1346"/>
                  </a:cubicBezTo>
                  <a:cubicBezTo>
                    <a:pt x="662" y="1508"/>
                    <a:pt x="861" y="1581"/>
                    <a:pt x="1055" y="1581"/>
                  </a:cubicBezTo>
                  <a:cubicBezTo>
                    <a:pt x="1459" y="1581"/>
                    <a:pt x="1846" y="1267"/>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
            <p:cNvSpPr/>
            <p:nvPr/>
          </p:nvSpPr>
          <p:spPr>
            <a:xfrm>
              <a:off x="6275725" y="4540500"/>
              <a:ext cx="46150" cy="39525"/>
            </a:xfrm>
            <a:custGeom>
              <a:avLst/>
              <a:gdLst/>
              <a:ahLst/>
              <a:cxnLst/>
              <a:rect l="l" t="t" r="r" b="b"/>
              <a:pathLst>
                <a:path w="1846" h="1581" extrusionOk="0">
                  <a:moveTo>
                    <a:pt x="1059" y="0"/>
                  </a:moveTo>
                  <a:cubicBezTo>
                    <a:pt x="364"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
            <p:cNvSpPr/>
            <p:nvPr/>
          </p:nvSpPr>
          <p:spPr>
            <a:xfrm>
              <a:off x="6484400" y="4540500"/>
              <a:ext cx="46150" cy="39525"/>
            </a:xfrm>
            <a:custGeom>
              <a:avLst/>
              <a:gdLst/>
              <a:ahLst/>
              <a:cxnLst/>
              <a:rect l="l" t="t" r="r" b="b"/>
              <a:pathLst>
                <a:path w="1846" h="1581" extrusionOk="0">
                  <a:moveTo>
                    <a:pt x="1059" y="0"/>
                  </a:moveTo>
                  <a:cubicBezTo>
                    <a:pt x="348" y="0"/>
                    <a:pt x="1" y="847"/>
                    <a:pt x="500" y="1346"/>
                  </a:cubicBezTo>
                  <a:cubicBezTo>
                    <a:pt x="657" y="1508"/>
                    <a:pt x="854" y="1581"/>
                    <a:pt x="1048" y="1581"/>
                  </a:cubicBezTo>
                  <a:cubicBezTo>
                    <a:pt x="1453" y="1581"/>
                    <a:pt x="1846" y="1267"/>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
            <p:cNvSpPr/>
            <p:nvPr/>
          </p:nvSpPr>
          <p:spPr>
            <a:xfrm>
              <a:off x="6692700" y="4540500"/>
              <a:ext cx="46150" cy="39525"/>
            </a:xfrm>
            <a:custGeom>
              <a:avLst/>
              <a:gdLst/>
              <a:ahLst/>
              <a:cxnLst/>
              <a:rect l="l" t="t" r="r" b="b"/>
              <a:pathLst>
                <a:path w="1846" h="1581" extrusionOk="0">
                  <a:moveTo>
                    <a:pt x="1059" y="0"/>
                  </a:moveTo>
                  <a:cubicBezTo>
                    <a:pt x="348"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901000" y="4540500"/>
              <a:ext cx="46150" cy="39525"/>
            </a:xfrm>
            <a:custGeom>
              <a:avLst/>
              <a:gdLst/>
              <a:ahLst/>
              <a:cxnLst/>
              <a:rect l="l" t="t" r="r" b="b"/>
              <a:pathLst>
                <a:path w="1846" h="1581" extrusionOk="0">
                  <a:moveTo>
                    <a:pt x="1059" y="0"/>
                  </a:moveTo>
                  <a:cubicBezTo>
                    <a:pt x="363" y="0"/>
                    <a:pt x="1" y="847"/>
                    <a:pt x="500"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
            <p:cNvSpPr/>
            <p:nvPr/>
          </p:nvSpPr>
          <p:spPr>
            <a:xfrm>
              <a:off x="7109675" y="4540500"/>
              <a:ext cx="46150" cy="39525"/>
            </a:xfrm>
            <a:custGeom>
              <a:avLst/>
              <a:gdLst/>
              <a:ahLst/>
              <a:cxnLst/>
              <a:rect l="l" t="t" r="r" b="b"/>
              <a:pathLst>
                <a:path w="1846" h="1581" extrusionOk="0">
                  <a:moveTo>
                    <a:pt x="1059" y="0"/>
                  </a:moveTo>
                  <a:cubicBezTo>
                    <a:pt x="348" y="0"/>
                    <a:pt x="1" y="847"/>
                    <a:pt x="500" y="1346"/>
                  </a:cubicBezTo>
                  <a:cubicBezTo>
                    <a:pt x="657" y="1508"/>
                    <a:pt x="854" y="1581"/>
                    <a:pt x="1048" y="1581"/>
                  </a:cubicBezTo>
                  <a:cubicBezTo>
                    <a:pt x="1452" y="1581"/>
                    <a:pt x="1845" y="1267"/>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
            <p:cNvSpPr/>
            <p:nvPr/>
          </p:nvSpPr>
          <p:spPr>
            <a:xfrm>
              <a:off x="7317975" y="4540500"/>
              <a:ext cx="46150" cy="39525"/>
            </a:xfrm>
            <a:custGeom>
              <a:avLst/>
              <a:gdLst/>
              <a:ahLst/>
              <a:cxnLst/>
              <a:rect l="l" t="t" r="r" b="b"/>
              <a:pathLst>
                <a:path w="1846" h="1581" extrusionOk="0">
                  <a:moveTo>
                    <a:pt x="1059" y="0"/>
                  </a:moveTo>
                  <a:cubicBezTo>
                    <a:pt x="348" y="0"/>
                    <a:pt x="0" y="847"/>
                    <a:pt x="499" y="1346"/>
                  </a:cubicBezTo>
                  <a:cubicBezTo>
                    <a:pt x="662" y="1508"/>
                    <a:pt x="860" y="1581"/>
                    <a:pt x="1055" y="1581"/>
                  </a:cubicBezTo>
                  <a:cubicBezTo>
                    <a:pt x="1459" y="1581"/>
                    <a:pt x="1845" y="1267"/>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
            <p:cNvSpPr/>
            <p:nvPr/>
          </p:nvSpPr>
          <p:spPr>
            <a:xfrm>
              <a:off x="231300"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
            <p:cNvSpPr/>
            <p:nvPr/>
          </p:nvSpPr>
          <p:spPr>
            <a:xfrm>
              <a:off x="439975" y="4749550"/>
              <a:ext cx="46150" cy="39300"/>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
            <p:cNvSpPr/>
            <p:nvPr/>
          </p:nvSpPr>
          <p:spPr>
            <a:xfrm>
              <a:off x="648275" y="4749550"/>
              <a:ext cx="46150" cy="39300"/>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
            <p:cNvSpPr/>
            <p:nvPr/>
          </p:nvSpPr>
          <p:spPr>
            <a:xfrm>
              <a:off x="856575"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065250" y="4749550"/>
              <a:ext cx="46150" cy="39300"/>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273550" y="4749550"/>
              <a:ext cx="46150" cy="39300"/>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482225" y="4749550"/>
              <a:ext cx="46150" cy="39300"/>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690525" y="4749550"/>
              <a:ext cx="46150" cy="39300"/>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898825" y="4749550"/>
              <a:ext cx="46150" cy="39300"/>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
            <p:cNvSpPr/>
            <p:nvPr/>
          </p:nvSpPr>
          <p:spPr>
            <a:xfrm>
              <a:off x="2107125" y="4749550"/>
              <a:ext cx="46150" cy="39300"/>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
            <p:cNvSpPr/>
            <p:nvPr/>
          </p:nvSpPr>
          <p:spPr>
            <a:xfrm>
              <a:off x="2315800" y="4749550"/>
              <a:ext cx="46150" cy="39300"/>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
            <p:cNvSpPr/>
            <p:nvPr/>
          </p:nvSpPr>
          <p:spPr>
            <a:xfrm>
              <a:off x="2524100" y="4749550"/>
              <a:ext cx="46150" cy="39300"/>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
            <p:cNvSpPr/>
            <p:nvPr/>
          </p:nvSpPr>
          <p:spPr>
            <a:xfrm>
              <a:off x="2732775" y="4749550"/>
              <a:ext cx="45775" cy="39300"/>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
            <p:cNvSpPr/>
            <p:nvPr/>
          </p:nvSpPr>
          <p:spPr>
            <a:xfrm>
              <a:off x="2941075" y="4749550"/>
              <a:ext cx="46150" cy="39300"/>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8"/>
            <p:cNvSpPr/>
            <p:nvPr/>
          </p:nvSpPr>
          <p:spPr>
            <a:xfrm>
              <a:off x="3149375" y="4749550"/>
              <a:ext cx="46150" cy="39300"/>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
            <p:cNvSpPr/>
            <p:nvPr/>
          </p:nvSpPr>
          <p:spPr>
            <a:xfrm>
              <a:off x="3358050" y="4749550"/>
              <a:ext cx="46150" cy="39300"/>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
            <p:cNvSpPr/>
            <p:nvPr/>
          </p:nvSpPr>
          <p:spPr>
            <a:xfrm>
              <a:off x="3566350" y="4749550"/>
              <a:ext cx="46150" cy="39300"/>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
            <p:cNvSpPr/>
            <p:nvPr/>
          </p:nvSpPr>
          <p:spPr>
            <a:xfrm>
              <a:off x="3774650" y="4749550"/>
              <a:ext cx="46125" cy="39300"/>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
            <p:cNvSpPr/>
            <p:nvPr/>
          </p:nvSpPr>
          <p:spPr>
            <a:xfrm>
              <a:off x="3983325" y="4749550"/>
              <a:ext cx="45750" cy="39300"/>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
            <p:cNvSpPr/>
            <p:nvPr/>
          </p:nvSpPr>
          <p:spPr>
            <a:xfrm>
              <a:off x="4191625" y="4749550"/>
              <a:ext cx="46125" cy="39300"/>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
            <p:cNvSpPr/>
            <p:nvPr/>
          </p:nvSpPr>
          <p:spPr>
            <a:xfrm>
              <a:off x="4399925" y="4749550"/>
              <a:ext cx="46125" cy="39300"/>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
            <p:cNvSpPr/>
            <p:nvPr/>
          </p:nvSpPr>
          <p:spPr>
            <a:xfrm>
              <a:off x="4608600" y="4749550"/>
              <a:ext cx="46125" cy="39300"/>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
            <p:cNvSpPr/>
            <p:nvPr/>
          </p:nvSpPr>
          <p:spPr>
            <a:xfrm>
              <a:off x="4816875" y="4749550"/>
              <a:ext cx="46150" cy="39300"/>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025175"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
            <p:cNvSpPr/>
            <p:nvPr/>
          </p:nvSpPr>
          <p:spPr>
            <a:xfrm>
              <a:off x="5233850" y="4749550"/>
              <a:ext cx="46150" cy="39300"/>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
            <p:cNvSpPr/>
            <p:nvPr/>
          </p:nvSpPr>
          <p:spPr>
            <a:xfrm>
              <a:off x="5442150" y="4749550"/>
              <a:ext cx="46150" cy="39300"/>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650450"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
            <p:cNvSpPr/>
            <p:nvPr/>
          </p:nvSpPr>
          <p:spPr>
            <a:xfrm>
              <a:off x="5859125" y="4749550"/>
              <a:ext cx="46150" cy="39300"/>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
            <p:cNvSpPr/>
            <p:nvPr/>
          </p:nvSpPr>
          <p:spPr>
            <a:xfrm>
              <a:off x="6067425" y="4749550"/>
              <a:ext cx="46150" cy="39300"/>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
            <p:cNvSpPr/>
            <p:nvPr/>
          </p:nvSpPr>
          <p:spPr>
            <a:xfrm>
              <a:off x="6275725" y="4749550"/>
              <a:ext cx="46150" cy="39300"/>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
            <p:cNvSpPr/>
            <p:nvPr/>
          </p:nvSpPr>
          <p:spPr>
            <a:xfrm>
              <a:off x="6484400" y="4749550"/>
              <a:ext cx="46150" cy="39300"/>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
            <p:cNvSpPr/>
            <p:nvPr/>
          </p:nvSpPr>
          <p:spPr>
            <a:xfrm>
              <a:off x="6692700" y="4749550"/>
              <a:ext cx="46150" cy="39300"/>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
            <p:cNvSpPr/>
            <p:nvPr/>
          </p:nvSpPr>
          <p:spPr>
            <a:xfrm>
              <a:off x="6901000" y="4749550"/>
              <a:ext cx="46150" cy="39300"/>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
            <p:cNvSpPr/>
            <p:nvPr/>
          </p:nvSpPr>
          <p:spPr>
            <a:xfrm>
              <a:off x="7109675" y="4749550"/>
              <a:ext cx="46150" cy="39300"/>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
            <p:cNvSpPr/>
            <p:nvPr/>
          </p:nvSpPr>
          <p:spPr>
            <a:xfrm>
              <a:off x="7317975" y="4749550"/>
              <a:ext cx="46150" cy="39300"/>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
            <p:cNvSpPr/>
            <p:nvPr/>
          </p:nvSpPr>
          <p:spPr>
            <a:xfrm>
              <a:off x="231300" y="4958225"/>
              <a:ext cx="46150" cy="39550"/>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
            <p:cNvSpPr/>
            <p:nvPr/>
          </p:nvSpPr>
          <p:spPr>
            <a:xfrm>
              <a:off x="439975" y="4958225"/>
              <a:ext cx="46150" cy="39550"/>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
            <p:cNvSpPr/>
            <p:nvPr/>
          </p:nvSpPr>
          <p:spPr>
            <a:xfrm>
              <a:off x="648275" y="4958225"/>
              <a:ext cx="46150" cy="39550"/>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
            <p:cNvSpPr/>
            <p:nvPr/>
          </p:nvSpPr>
          <p:spPr>
            <a:xfrm>
              <a:off x="856575" y="4958225"/>
              <a:ext cx="46150" cy="39550"/>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
            <p:cNvSpPr/>
            <p:nvPr/>
          </p:nvSpPr>
          <p:spPr>
            <a:xfrm>
              <a:off x="1065250" y="4958225"/>
              <a:ext cx="46150" cy="39550"/>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
            <p:cNvSpPr/>
            <p:nvPr/>
          </p:nvSpPr>
          <p:spPr>
            <a:xfrm>
              <a:off x="1273550" y="4958225"/>
              <a:ext cx="46150" cy="39550"/>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
            <p:cNvSpPr/>
            <p:nvPr/>
          </p:nvSpPr>
          <p:spPr>
            <a:xfrm>
              <a:off x="1482225" y="4958225"/>
              <a:ext cx="46150" cy="39550"/>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
            <p:cNvSpPr/>
            <p:nvPr/>
          </p:nvSpPr>
          <p:spPr>
            <a:xfrm>
              <a:off x="1690525" y="4958225"/>
              <a:ext cx="46150" cy="39550"/>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
            <p:cNvSpPr/>
            <p:nvPr/>
          </p:nvSpPr>
          <p:spPr>
            <a:xfrm>
              <a:off x="1898825" y="4958225"/>
              <a:ext cx="46150" cy="39550"/>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
            <p:cNvSpPr/>
            <p:nvPr/>
          </p:nvSpPr>
          <p:spPr>
            <a:xfrm>
              <a:off x="2107125" y="4958225"/>
              <a:ext cx="46150" cy="39550"/>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
            <p:cNvSpPr/>
            <p:nvPr/>
          </p:nvSpPr>
          <p:spPr>
            <a:xfrm>
              <a:off x="2315800" y="4958225"/>
              <a:ext cx="46150" cy="39550"/>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524100" y="4958225"/>
              <a:ext cx="46150" cy="39550"/>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732775" y="4958225"/>
              <a:ext cx="45775" cy="39550"/>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
            <p:cNvSpPr/>
            <p:nvPr/>
          </p:nvSpPr>
          <p:spPr>
            <a:xfrm>
              <a:off x="2941075" y="4958225"/>
              <a:ext cx="46150" cy="39550"/>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
            <p:cNvSpPr/>
            <p:nvPr/>
          </p:nvSpPr>
          <p:spPr>
            <a:xfrm>
              <a:off x="3149375" y="4958225"/>
              <a:ext cx="46150" cy="39550"/>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
            <p:cNvSpPr/>
            <p:nvPr/>
          </p:nvSpPr>
          <p:spPr>
            <a:xfrm>
              <a:off x="3358050" y="4958225"/>
              <a:ext cx="46150" cy="39550"/>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
            <p:cNvSpPr/>
            <p:nvPr/>
          </p:nvSpPr>
          <p:spPr>
            <a:xfrm>
              <a:off x="3566350" y="4958225"/>
              <a:ext cx="46150" cy="39550"/>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
            <p:cNvSpPr/>
            <p:nvPr/>
          </p:nvSpPr>
          <p:spPr>
            <a:xfrm>
              <a:off x="3774650" y="4958225"/>
              <a:ext cx="46125" cy="39550"/>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
            <p:cNvSpPr/>
            <p:nvPr/>
          </p:nvSpPr>
          <p:spPr>
            <a:xfrm>
              <a:off x="3983325" y="4958225"/>
              <a:ext cx="45750" cy="39550"/>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
            <p:cNvSpPr/>
            <p:nvPr/>
          </p:nvSpPr>
          <p:spPr>
            <a:xfrm>
              <a:off x="4191625" y="4958225"/>
              <a:ext cx="46125" cy="39550"/>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
            <p:cNvSpPr/>
            <p:nvPr/>
          </p:nvSpPr>
          <p:spPr>
            <a:xfrm>
              <a:off x="4399925" y="4958225"/>
              <a:ext cx="46125" cy="39550"/>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
            <p:cNvSpPr/>
            <p:nvPr/>
          </p:nvSpPr>
          <p:spPr>
            <a:xfrm>
              <a:off x="4608600" y="4958225"/>
              <a:ext cx="46125" cy="39550"/>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
            <p:cNvSpPr/>
            <p:nvPr/>
          </p:nvSpPr>
          <p:spPr>
            <a:xfrm>
              <a:off x="4816875" y="4958225"/>
              <a:ext cx="46150" cy="39550"/>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
            <p:cNvSpPr/>
            <p:nvPr/>
          </p:nvSpPr>
          <p:spPr>
            <a:xfrm>
              <a:off x="5025175" y="4958225"/>
              <a:ext cx="46150" cy="39550"/>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
            <p:cNvSpPr/>
            <p:nvPr/>
          </p:nvSpPr>
          <p:spPr>
            <a:xfrm>
              <a:off x="5233850" y="4958225"/>
              <a:ext cx="46150" cy="39550"/>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
            <p:cNvSpPr/>
            <p:nvPr/>
          </p:nvSpPr>
          <p:spPr>
            <a:xfrm>
              <a:off x="5442150" y="4958225"/>
              <a:ext cx="46150" cy="39550"/>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
            <p:cNvSpPr/>
            <p:nvPr/>
          </p:nvSpPr>
          <p:spPr>
            <a:xfrm>
              <a:off x="5650450" y="4958225"/>
              <a:ext cx="46150" cy="39550"/>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
            <p:cNvSpPr/>
            <p:nvPr/>
          </p:nvSpPr>
          <p:spPr>
            <a:xfrm>
              <a:off x="5859125" y="4958225"/>
              <a:ext cx="46150" cy="39550"/>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
            <p:cNvSpPr/>
            <p:nvPr/>
          </p:nvSpPr>
          <p:spPr>
            <a:xfrm>
              <a:off x="6067425" y="4958225"/>
              <a:ext cx="46150" cy="39550"/>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
            <p:cNvSpPr/>
            <p:nvPr/>
          </p:nvSpPr>
          <p:spPr>
            <a:xfrm>
              <a:off x="6275725" y="4958225"/>
              <a:ext cx="46150" cy="39550"/>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
            <p:cNvSpPr/>
            <p:nvPr/>
          </p:nvSpPr>
          <p:spPr>
            <a:xfrm>
              <a:off x="6484400" y="4958225"/>
              <a:ext cx="46150" cy="39550"/>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692700" y="4958225"/>
              <a:ext cx="46150" cy="39550"/>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
            <p:cNvSpPr/>
            <p:nvPr/>
          </p:nvSpPr>
          <p:spPr>
            <a:xfrm>
              <a:off x="6901000" y="4958225"/>
              <a:ext cx="46150" cy="39550"/>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109675" y="4958225"/>
              <a:ext cx="46150" cy="39550"/>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
            <p:cNvSpPr/>
            <p:nvPr/>
          </p:nvSpPr>
          <p:spPr>
            <a:xfrm>
              <a:off x="7317975" y="4958225"/>
              <a:ext cx="46150" cy="39550"/>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51"/>
        <p:cNvGrpSpPr/>
        <p:nvPr/>
      </p:nvGrpSpPr>
      <p:grpSpPr>
        <a:xfrm>
          <a:off x="0" y="0"/>
          <a:ext cx="0" cy="0"/>
          <a:chOff x="0" y="0"/>
          <a:chExt cx="0" cy="0"/>
        </a:xfrm>
      </p:grpSpPr>
      <p:sp>
        <p:nvSpPr>
          <p:cNvPr id="2252" name="Google Shape;2252;p13"/>
          <p:cNvSpPr txBox="1">
            <a:spLocks noGrp="1"/>
          </p:cNvSpPr>
          <p:nvPr>
            <p:ph type="title"/>
          </p:nvPr>
        </p:nvSpPr>
        <p:spPr>
          <a:xfrm>
            <a:off x="717950" y="1804725"/>
            <a:ext cx="345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53" name="Google Shape;2253;p13"/>
          <p:cNvSpPr txBox="1">
            <a:spLocks noGrp="1"/>
          </p:cNvSpPr>
          <p:nvPr>
            <p:ph type="title" idx="2" hasCustomPrompt="1"/>
          </p:nvPr>
        </p:nvSpPr>
        <p:spPr>
          <a:xfrm>
            <a:off x="2118950" y="1325325"/>
            <a:ext cx="6579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4" name="Google Shape;2254;p13"/>
          <p:cNvSpPr txBox="1">
            <a:spLocks noGrp="1"/>
          </p:cNvSpPr>
          <p:nvPr>
            <p:ph type="subTitle" idx="1"/>
          </p:nvPr>
        </p:nvSpPr>
        <p:spPr>
          <a:xfrm>
            <a:off x="1131647" y="2166468"/>
            <a:ext cx="2632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55" name="Google Shape;2255;p13"/>
          <p:cNvSpPr txBox="1">
            <a:spLocks noGrp="1"/>
          </p:cNvSpPr>
          <p:nvPr>
            <p:ph type="title" idx="3"/>
          </p:nvPr>
        </p:nvSpPr>
        <p:spPr>
          <a:xfrm>
            <a:off x="4957650" y="1804725"/>
            <a:ext cx="347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56" name="Google Shape;2256;p13"/>
          <p:cNvSpPr txBox="1">
            <a:spLocks noGrp="1"/>
          </p:cNvSpPr>
          <p:nvPr>
            <p:ph type="title" idx="4" hasCustomPrompt="1"/>
          </p:nvPr>
        </p:nvSpPr>
        <p:spPr>
          <a:xfrm>
            <a:off x="6367151" y="1325325"/>
            <a:ext cx="6579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7" name="Google Shape;2257;p13"/>
          <p:cNvSpPr txBox="1">
            <a:spLocks noGrp="1"/>
          </p:cNvSpPr>
          <p:nvPr>
            <p:ph type="subTitle" idx="5"/>
          </p:nvPr>
        </p:nvSpPr>
        <p:spPr>
          <a:xfrm>
            <a:off x="5379853" y="2166468"/>
            <a:ext cx="2632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58" name="Google Shape;2258;p13"/>
          <p:cNvSpPr txBox="1">
            <a:spLocks noGrp="1"/>
          </p:cNvSpPr>
          <p:nvPr>
            <p:ph type="title" idx="6"/>
          </p:nvPr>
        </p:nvSpPr>
        <p:spPr>
          <a:xfrm>
            <a:off x="717950" y="3555323"/>
            <a:ext cx="3459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59" name="Google Shape;2259;p13"/>
          <p:cNvSpPr txBox="1">
            <a:spLocks noGrp="1"/>
          </p:cNvSpPr>
          <p:nvPr>
            <p:ph type="title" idx="7" hasCustomPrompt="1"/>
          </p:nvPr>
        </p:nvSpPr>
        <p:spPr>
          <a:xfrm>
            <a:off x="2089250" y="3090188"/>
            <a:ext cx="7173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0" name="Google Shape;2260;p13"/>
          <p:cNvSpPr txBox="1">
            <a:spLocks noGrp="1"/>
          </p:cNvSpPr>
          <p:nvPr>
            <p:ph type="subTitle" idx="8"/>
          </p:nvPr>
        </p:nvSpPr>
        <p:spPr>
          <a:xfrm>
            <a:off x="1131647" y="3916860"/>
            <a:ext cx="2632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61" name="Google Shape;2261;p13"/>
          <p:cNvSpPr txBox="1">
            <a:spLocks noGrp="1"/>
          </p:cNvSpPr>
          <p:nvPr>
            <p:ph type="title" idx="9"/>
          </p:nvPr>
        </p:nvSpPr>
        <p:spPr>
          <a:xfrm>
            <a:off x="4957650" y="3555323"/>
            <a:ext cx="347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62" name="Google Shape;2262;p13"/>
          <p:cNvSpPr txBox="1">
            <a:spLocks noGrp="1"/>
          </p:cNvSpPr>
          <p:nvPr>
            <p:ph type="title" idx="13" hasCustomPrompt="1"/>
          </p:nvPr>
        </p:nvSpPr>
        <p:spPr>
          <a:xfrm>
            <a:off x="6337451" y="3090188"/>
            <a:ext cx="7173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3" name="Google Shape;2263;p13"/>
          <p:cNvSpPr txBox="1">
            <a:spLocks noGrp="1"/>
          </p:cNvSpPr>
          <p:nvPr>
            <p:ph type="subTitle" idx="14"/>
          </p:nvPr>
        </p:nvSpPr>
        <p:spPr>
          <a:xfrm>
            <a:off x="5379853" y="3916860"/>
            <a:ext cx="2632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64" name="Google Shape;226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65" name="Google Shape;2265;p13"/>
          <p:cNvGrpSpPr/>
          <p:nvPr/>
        </p:nvGrpSpPr>
        <p:grpSpPr>
          <a:xfrm>
            <a:off x="39" y="584422"/>
            <a:ext cx="9144282" cy="318224"/>
            <a:chOff x="39" y="584422"/>
            <a:chExt cx="9144282" cy="318224"/>
          </a:xfrm>
        </p:grpSpPr>
        <p:sp>
          <p:nvSpPr>
            <p:cNvPr id="2266" name="Google Shape;2266;p13"/>
            <p:cNvSpPr/>
            <p:nvPr/>
          </p:nvSpPr>
          <p:spPr>
            <a:xfrm>
              <a:off x="39"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267560" y="584422"/>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53460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80164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1069162"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133620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1603724" y="584422"/>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7214910"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748195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774899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8016513"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828355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8550594" y="584422"/>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8818115"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9085156" y="584422"/>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39" y="851943"/>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267560" y="851943"/>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534601" y="851943"/>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801641" y="851943"/>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1069162"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1336203"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1603724" y="851943"/>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7214910"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7481951" y="851943"/>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7748991" y="851943"/>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8016513" y="851943"/>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8283553" y="851943"/>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8550594" y="851943"/>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8818115"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9085156" y="851943"/>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13"/>
          <p:cNvGrpSpPr/>
          <p:nvPr/>
        </p:nvGrpSpPr>
        <p:grpSpPr>
          <a:xfrm>
            <a:off x="39" y="4663503"/>
            <a:ext cx="9144282" cy="318224"/>
            <a:chOff x="39" y="272478"/>
            <a:chExt cx="9144282" cy="318224"/>
          </a:xfrm>
        </p:grpSpPr>
        <p:sp>
          <p:nvSpPr>
            <p:cNvPr id="2297" name="Google Shape;2297;p13"/>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3"/>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3"/>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3"/>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3"/>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2367"/>
        <p:cNvGrpSpPr/>
        <p:nvPr/>
      </p:nvGrpSpPr>
      <p:grpSpPr>
        <a:xfrm>
          <a:off x="0" y="0"/>
          <a:ext cx="0" cy="0"/>
          <a:chOff x="0" y="0"/>
          <a:chExt cx="0" cy="0"/>
        </a:xfrm>
      </p:grpSpPr>
      <p:sp>
        <p:nvSpPr>
          <p:cNvPr id="2368" name="Google Shape;2368;p14"/>
          <p:cNvSpPr txBox="1">
            <a:spLocks noGrp="1"/>
          </p:cNvSpPr>
          <p:nvPr>
            <p:ph type="title"/>
          </p:nvPr>
        </p:nvSpPr>
        <p:spPr>
          <a:xfrm>
            <a:off x="2290050" y="32381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9" name="Google Shape;2369;p14"/>
          <p:cNvSpPr txBox="1">
            <a:spLocks noGrp="1"/>
          </p:cNvSpPr>
          <p:nvPr>
            <p:ph type="subTitle" idx="1"/>
          </p:nvPr>
        </p:nvSpPr>
        <p:spPr>
          <a:xfrm>
            <a:off x="1877375" y="1830650"/>
            <a:ext cx="5389200" cy="101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370" name="Google Shape;2370;p14"/>
          <p:cNvGrpSpPr/>
          <p:nvPr/>
        </p:nvGrpSpPr>
        <p:grpSpPr>
          <a:xfrm>
            <a:off x="39" y="4663503"/>
            <a:ext cx="9144282" cy="318224"/>
            <a:chOff x="39" y="272478"/>
            <a:chExt cx="9144282" cy="318224"/>
          </a:xfrm>
        </p:grpSpPr>
        <p:sp>
          <p:nvSpPr>
            <p:cNvPr id="2371" name="Google Shape;2371;p14"/>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4"/>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4"/>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4"/>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4"/>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4"/>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4"/>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4"/>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4"/>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4"/>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4"/>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4"/>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4"/>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4"/>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4"/>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4"/>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4"/>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4"/>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4"/>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4"/>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4"/>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4"/>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4"/>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4"/>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4"/>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4"/>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4"/>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4"/>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4"/>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4"/>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4"/>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4"/>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4"/>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4"/>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4"/>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4"/>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4"/>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4"/>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4"/>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4"/>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4"/>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4"/>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4"/>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4"/>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4"/>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4"/>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4"/>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4"/>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4"/>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4"/>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4"/>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4"/>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4"/>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4"/>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4"/>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4"/>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4"/>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4"/>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4"/>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4"/>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4"/>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4"/>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4"/>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4"/>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4"/>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4"/>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4"/>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4"/>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4"/>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4"/>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1" name="Google Shape;2441;p14"/>
          <p:cNvGrpSpPr/>
          <p:nvPr/>
        </p:nvGrpSpPr>
        <p:grpSpPr>
          <a:xfrm>
            <a:off x="1159" y="584722"/>
            <a:ext cx="9144282" cy="318224"/>
            <a:chOff x="39" y="272478"/>
            <a:chExt cx="9144282" cy="318224"/>
          </a:xfrm>
        </p:grpSpPr>
        <p:sp>
          <p:nvSpPr>
            <p:cNvPr id="2442" name="Google Shape;2442;p14"/>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4"/>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4"/>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4"/>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4"/>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4"/>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4"/>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4"/>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4"/>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4"/>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4"/>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4"/>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4"/>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4"/>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4"/>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4"/>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4"/>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4"/>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4"/>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4"/>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4"/>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4"/>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4"/>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4"/>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4"/>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4"/>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4"/>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4"/>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4"/>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4"/>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4"/>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4"/>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4"/>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4"/>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4"/>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4"/>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4"/>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4"/>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4"/>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4"/>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4"/>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4"/>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4"/>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4"/>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4"/>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4"/>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4"/>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4"/>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4"/>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4"/>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4"/>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4"/>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4"/>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4"/>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4"/>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4"/>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4"/>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4"/>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4"/>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4"/>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4"/>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4"/>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4"/>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4"/>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4"/>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4"/>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4"/>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4"/>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4"/>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4"/>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2512"/>
        <p:cNvGrpSpPr/>
        <p:nvPr/>
      </p:nvGrpSpPr>
      <p:grpSpPr>
        <a:xfrm>
          <a:off x="0" y="0"/>
          <a:ext cx="0" cy="0"/>
          <a:chOff x="0" y="0"/>
          <a:chExt cx="0" cy="0"/>
        </a:xfrm>
      </p:grpSpPr>
      <p:sp>
        <p:nvSpPr>
          <p:cNvPr id="2513" name="Google Shape;251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14" name="Google Shape;2514;p15"/>
          <p:cNvSpPr txBox="1">
            <a:spLocks noGrp="1"/>
          </p:cNvSpPr>
          <p:nvPr>
            <p:ph type="title" idx="2"/>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15" name="Google Shape;2515;p15"/>
          <p:cNvSpPr txBox="1">
            <a:spLocks noGrp="1"/>
          </p:cNvSpPr>
          <p:nvPr>
            <p:ph type="subTitle" idx="1"/>
          </p:nvPr>
        </p:nvSpPr>
        <p:spPr>
          <a:xfrm>
            <a:off x="720000" y="3214388"/>
            <a:ext cx="2336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16" name="Google Shape;2516;p15"/>
          <p:cNvSpPr txBox="1">
            <a:spLocks noGrp="1"/>
          </p:cNvSpPr>
          <p:nvPr>
            <p:ph type="title" idx="3"/>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17" name="Google Shape;2517;p15"/>
          <p:cNvSpPr txBox="1">
            <a:spLocks noGrp="1"/>
          </p:cNvSpPr>
          <p:nvPr>
            <p:ph type="subTitle" idx="4"/>
          </p:nvPr>
        </p:nvSpPr>
        <p:spPr>
          <a:xfrm>
            <a:off x="3403800" y="3214388"/>
            <a:ext cx="2336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18" name="Google Shape;2518;p15"/>
          <p:cNvSpPr txBox="1">
            <a:spLocks noGrp="1"/>
          </p:cNvSpPr>
          <p:nvPr>
            <p:ph type="title" idx="5"/>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19" name="Google Shape;2519;p15"/>
          <p:cNvSpPr txBox="1">
            <a:spLocks noGrp="1"/>
          </p:cNvSpPr>
          <p:nvPr>
            <p:ph type="subTitle" idx="6"/>
          </p:nvPr>
        </p:nvSpPr>
        <p:spPr>
          <a:xfrm>
            <a:off x="6087600" y="3214388"/>
            <a:ext cx="2336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520" name="Google Shape;2520;p15"/>
          <p:cNvGrpSpPr/>
          <p:nvPr/>
        </p:nvGrpSpPr>
        <p:grpSpPr>
          <a:xfrm>
            <a:off x="39" y="584422"/>
            <a:ext cx="9144282" cy="318224"/>
            <a:chOff x="39" y="584422"/>
            <a:chExt cx="9144282" cy="318224"/>
          </a:xfrm>
        </p:grpSpPr>
        <p:sp>
          <p:nvSpPr>
            <p:cNvPr id="2521" name="Google Shape;2521;p15"/>
            <p:cNvSpPr/>
            <p:nvPr/>
          </p:nvSpPr>
          <p:spPr>
            <a:xfrm>
              <a:off x="39"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5"/>
            <p:cNvSpPr/>
            <p:nvPr/>
          </p:nvSpPr>
          <p:spPr>
            <a:xfrm>
              <a:off x="267560" y="584422"/>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5"/>
            <p:cNvSpPr/>
            <p:nvPr/>
          </p:nvSpPr>
          <p:spPr>
            <a:xfrm>
              <a:off x="53460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5"/>
            <p:cNvSpPr/>
            <p:nvPr/>
          </p:nvSpPr>
          <p:spPr>
            <a:xfrm>
              <a:off x="80164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5"/>
            <p:cNvSpPr/>
            <p:nvPr/>
          </p:nvSpPr>
          <p:spPr>
            <a:xfrm>
              <a:off x="1069162"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5"/>
            <p:cNvSpPr/>
            <p:nvPr/>
          </p:nvSpPr>
          <p:spPr>
            <a:xfrm>
              <a:off x="133620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5"/>
            <p:cNvSpPr/>
            <p:nvPr/>
          </p:nvSpPr>
          <p:spPr>
            <a:xfrm>
              <a:off x="1603724" y="584422"/>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5"/>
            <p:cNvSpPr/>
            <p:nvPr/>
          </p:nvSpPr>
          <p:spPr>
            <a:xfrm>
              <a:off x="7214910" y="584422"/>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5"/>
            <p:cNvSpPr/>
            <p:nvPr/>
          </p:nvSpPr>
          <p:spPr>
            <a:xfrm>
              <a:off x="7481951" y="584422"/>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5"/>
            <p:cNvSpPr/>
            <p:nvPr/>
          </p:nvSpPr>
          <p:spPr>
            <a:xfrm>
              <a:off x="7748991" y="584422"/>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5"/>
            <p:cNvSpPr/>
            <p:nvPr/>
          </p:nvSpPr>
          <p:spPr>
            <a:xfrm>
              <a:off x="8016513"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5"/>
            <p:cNvSpPr/>
            <p:nvPr/>
          </p:nvSpPr>
          <p:spPr>
            <a:xfrm>
              <a:off x="8283553" y="584422"/>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5"/>
            <p:cNvSpPr/>
            <p:nvPr/>
          </p:nvSpPr>
          <p:spPr>
            <a:xfrm>
              <a:off x="8550594" y="584422"/>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5"/>
            <p:cNvSpPr/>
            <p:nvPr/>
          </p:nvSpPr>
          <p:spPr>
            <a:xfrm>
              <a:off x="8818115" y="584422"/>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5"/>
            <p:cNvSpPr/>
            <p:nvPr/>
          </p:nvSpPr>
          <p:spPr>
            <a:xfrm>
              <a:off x="9085156" y="584422"/>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5"/>
            <p:cNvSpPr/>
            <p:nvPr/>
          </p:nvSpPr>
          <p:spPr>
            <a:xfrm>
              <a:off x="39" y="851943"/>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5"/>
            <p:cNvSpPr/>
            <p:nvPr/>
          </p:nvSpPr>
          <p:spPr>
            <a:xfrm>
              <a:off x="267560" y="851943"/>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5"/>
            <p:cNvSpPr/>
            <p:nvPr/>
          </p:nvSpPr>
          <p:spPr>
            <a:xfrm>
              <a:off x="534601" y="851943"/>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5"/>
            <p:cNvSpPr/>
            <p:nvPr/>
          </p:nvSpPr>
          <p:spPr>
            <a:xfrm>
              <a:off x="801641" y="851943"/>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5"/>
            <p:cNvSpPr/>
            <p:nvPr/>
          </p:nvSpPr>
          <p:spPr>
            <a:xfrm>
              <a:off x="1069162"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5"/>
            <p:cNvSpPr/>
            <p:nvPr/>
          </p:nvSpPr>
          <p:spPr>
            <a:xfrm>
              <a:off x="1336203"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5"/>
            <p:cNvSpPr/>
            <p:nvPr/>
          </p:nvSpPr>
          <p:spPr>
            <a:xfrm>
              <a:off x="1603724" y="851943"/>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5"/>
            <p:cNvSpPr/>
            <p:nvPr/>
          </p:nvSpPr>
          <p:spPr>
            <a:xfrm>
              <a:off x="7214910" y="851943"/>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5"/>
            <p:cNvSpPr/>
            <p:nvPr/>
          </p:nvSpPr>
          <p:spPr>
            <a:xfrm>
              <a:off x="7481951" y="851943"/>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5"/>
            <p:cNvSpPr/>
            <p:nvPr/>
          </p:nvSpPr>
          <p:spPr>
            <a:xfrm>
              <a:off x="7748991" y="851943"/>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5"/>
            <p:cNvSpPr/>
            <p:nvPr/>
          </p:nvSpPr>
          <p:spPr>
            <a:xfrm>
              <a:off x="8016513" y="851943"/>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5"/>
            <p:cNvSpPr/>
            <p:nvPr/>
          </p:nvSpPr>
          <p:spPr>
            <a:xfrm>
              <a:off x="8283553" y="851943"/>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5"/>
            <p:cNvSpPr/>
            <p:nvPr/>
          </p:nvSpPr>
          <p:spPr>
            <a:xfrm>
              <a:off x="8550594" y="851943"/>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5"/>
            <p:cNvSpPr/>
            <p:nvPr/>
          </p:nvSpPr>
          <p:spPr>
            <a:xfrm>
              <a:off x="8818115" y="851943"/>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5"/>
            <p:cNvSpPr/>
            <p:nvPr/>
          </p:nvSpPr>
          <p:spPr>
            <a:xfrm>
              <a:off x="9085156" y="851943"/>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15"/>
          <p:cNvGrpSpPr/>
          <p:nvPr/>
        </p:nvGrpSpPr>
        <p:grpSpPr>
          <a:xfrm>
            <a:off x="39" y="4672878"/>
            <a:ext cx="9144282" cy="318224"/>
            <a:chOff x="39" y="272478"/>
            <a:chExt cx="9144282" cy="318224"/>
          </a:xfrm>
        </p:grpSpPr>
        <p:sp>
          <p:nvSpPr>
            <p:cNvPr id="2552" name="Google Shape;2552;p15"/>
            <p:cNvSpPr/>
            <p:nvPr/>
          </p:nvSpPr>
          <p:spPr>
            <a:xfrm>
              <a:off x="3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3" name="Google Shape;2553;p15"/>
            <p:cNvSpPr/>
            <p:nvPr/>
          </p:nvSpPr>
          <p:spPr>
            <a:xfrm>
              <a:off x="267560" y="272478"/>
              <a:ext cx="59164" cy="50383"/>
            </a:xfrm>
            <a:custGeom>
              <a:avLst/>
              <a:gdLst/>
              <a:ahLst/>
              <a:cxnLst/>
              <a:rect l="l" t="t" r="r" b="b"/>
              <a:pathLst>
                <a:path w="1846" h="1572" extrusionOk="0">
                  <a:moveTo>
                    <a:pt x="1044" y="0"/>
                  </a:moveTo>
                  <a:cubicBezTo>
                    <a:pt x="349" y="0"/>
                    <a:pt x="1" y="847"/>
                    <a:pt x="500" y="1346"/>
                  </a:cubicBezTo>
                  <a:cubicBezTo>
                    <a:pt x="655" y="1501"/>
                    <a:pt x="848" y="1571"/>
                    <a:pt x="1038" y="1571"/>
                  </a:cubicBezTo>
                  <a:cubicBezTo>
                    <a:pt x="1442"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4" name="Google Shape;2554;p15"/>
            <p:cNvSpPr/>
            <p:nvPr/>
          </p:nvSpPr>
          <p:spPr>
            <a:xfrm>
              <a:off x="53460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5" name="Google Shape;2555;p15"/>
            <p:cNvSpPr/>
            <p:nvPr/>
          </p:nvSpPr>
          <p:spPr>
            <a:xfrm>
              <a:off x="80164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6" name="Google Shape;2556;p15"/>
            <p:cNvSpPr/>
            <p:nvPr/>
          </p:nvSpPr>
          <p:spPr>
            <a:xfrm>
              <a:off x="1069162"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7" name="Google Shape;2557;p15"/>
            <p:cNvSpPr/>
            <p:nvPr/>
          </p:nvSpPr>
          <p:spPr>
            <a:xfrm>
              <a:off x="133620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8" name="Google Shape;2558;p15"/>
            <p:cNvSpPr/>
            <p:nvPr/>
          </p:nvSpPr>
          <p:spPr>
            <a:xfrm>
              <a:off x="1603724" y="272478"/>
              <a:ext cx="59164" cy="50383"/>
            </a:xfrm>
            <a:custGeom>
              <a:avLst/>
              <a:gdLst/>
              <a:ahLst/>
              <a:cxnLst/>
              <a:rect l="l" t="t" r="r" b="b"/>
              <a:pathLst>
                <a:path w="1846" h="1572" extrusionOk="0">
                  <a:moveTo>
                    <a:pt x="1044" y="0"/>
                  </a:moveTo>
                  <a:cubicBezTo>
                    <a:pt x="348" y="0"/>
                    <a:pt x="1" y="847"/>
                    <a:pt x="500" y="1346"/>
                  </a:cubicBezTo>
                  <a:cubicBezTo>
                    <a:pt x="655" y="1501"/>
                    <a:pt x="848" y="1571"/>
                    <a:pt x="1038" y="1571"/>
                  </a:cubicBezTo>
                  <a:cubicBezTo>
                    <a:pt x="1441" y="1571"/>
                    <a:pt x="1835"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9" name="Google Shape;2559;p15"/>
            <p:cNvSpPr/>
            <p:nvPr/>
          </p:nvSpPr>
          <p:spPr>
            <a:xfrm>
              <a:off x="1870765" y="272478"/>
              <a:ext cx="59164" cy="50383"/>
            </a:xfrm>
            <a:custGeom>
              <a:avLst/>
              <a:gdLst/>
              <a:ahLst/>
              <a:cxnLst/>
              <a:rect l="l" t="t" r="r" b="b"/>
              <a:pathLst>
                <a:path w="1846" h="1572" extrusionOk="0">
                  <a:moveTo>
                    <a:pt x="1044" y="0"/>
                  </a:moveTo>
                  <a:cubicBezTo>
                    <a:pt x="348" y="0"/>
                    <a:pt x="1" y="847"/>
                    <a:pt x="500" y="1346"/>
                  </a:cubicBezTo>
                  <a:cubicBezTo>
                    <a:pt x="655" y="1501"/>
                    <a:pt x="849" y="1571"/>
                    <a:pt x="1041" y="1571"/>
                  </a:cubicBezTo>
                  <a:cubicBezTo>
                    <a:pt x="1448" y="1571"/>
                    <a:pt x="1845" y="1259"/>
                    <a:pt x="1845" y="787"/>
                  </a:cubicBezTo>
                  <a:cubicBezTo>
                    <a:pt x="1845"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0" name="Google Shape;2560;p15"/>
            <p:cNvSpPr/>
            <p:nvPr/>
          </p:nvSpPr>
          <p:spPr>
            <a:xfrm>
              <a:off x="2137806"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1" name="Google Shape;2561;p15"/>
            <p:cNvSpPr/>
            <p:nvPr/>
          </p:nvSpPr>
          <p:spPr>
            <a:xfrm>
              <a:off x="2404846" y="272478"/>
              <a:ext cx="59164" cy="50383"/>
            </a:xfrm>
            <a:custGeom>
              <a:avLst/>
              <a:gdLst/>
              <a:ahLst/>
              <a:cxnLst/>
              <a:rect l="l" t="t" r="r" b="b"/>
              <a:pathLst>
                <a:path w="1846" h="1572" extrusionOk="0">
                  <a:moveTo>
                    <a:pt x="1059" y="0"/>
                  </a:moveTo>
                  <a:cubicBezTo>
                    <a:pt x="363"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2" name="Google Shape;2562;p15"/>
            <p:cNvSpPr/>
            <p:nvPr/>
          </p:nvSpPr>
          <p:spPr>
            <a:xfrm>
              <a:off x="2672368"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3" name="Google Shape;2563;p15"/>
            <p:cNvSpPr/>
            <p:nvPr/>
          </p:nvSpPr>
          <p:spPr>
            <a:xfrm>
              <a:off x="2939408" y="272478"/>
              <a:ext cx="59164" cy="50383"/>
            </a:xfrm>
            <a:custGeom>
              <a:avLst/>
              <a:gdLst/>
              <a:ahLst/>
              <a:cxnLst/>
              <a:rect l="l" t="t" r="r" b="b"/>
              <a:pathLst>
                <a:path w="1846" h="1572" extrusionOk="0">
                  <a:moveTo>
                    <a:pt x="1059" y="0"/>
                  </a:moveTo>
                  <a:cubicBezTo>
                    <a:pt x="348" y="0"/>
                    <a:pt x="0" y="847"/>
                    <a:pt x="499" y="1346"/>
                  </a:cubicBezTo>
                  <a:cubicBezTo>
                    <a:pt x="660"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4" name="Google Shape;2564;p15"/>
            <p:cNvSpPr/>
            <p:nvPr/>
          </p:nvSpPr>
          <p:spPr>
            <a:xfrm>
              <a:off x="3206930" y="272478"/>
              <a:ext cx="58684" cy="50383"/>
            </a:xfrm>
            <a:custGeom>
              <a:avLst/>
              <a:gdLst/>
              <a:ahLst/>
              <a:cxnLst/>
              <a:rect l="l" t="t" r="r" b="b"/>
              <a:pathLst>
                <a:path w="1831" h="1572" extrusionOk="0">
                  <a:moveTo>
                    <a:pt x="1044" y="0"/>
                  </a:moveTo>
                  <a:cubicBezTo>
                    <a:pt x="348" y="0"/>
                    <a:pt x="0" y="847"/>
                    <a:pt x="484" y="1346"/>
                  </a:cubicBezTo>
                  <a:cubicBezTo>
                    <a:pt x="644" y="1501"/>
                    <a:pt x="840" y="1571"/>
                    <a:pt x="1033" y="1571"/>
                  </a:cubicBezTo>
                  <a:cubicBezTo>
                    <a:pt x="1440"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5" name="Google Shape;2565;p15"/>
            <p:cNvSpPr/>
            <p:nvPr/>
          </p:nvSpPr>
          <p:spPr>
            <a:xfrm>
              <a:off x="3473970" y="272478"/>
              <a:ext cx="59164" cy="50383"/>
            </a:xfrm>
            <a:custGeom>
              <a:avLst/>
              <a:gdLst/>
              <a:ahLst/>
              <a:cxnLst/>
              <a:rect l="l" t="t" r="r" b="b"/>
              <a:pathLst>
                <a:path w="1846" h="1572" extrusionOk="0">
                  <a:moveTo>
                    <a:pt x="1059" y="0"/>
                  </a:moveTo>
                  <a:cubicBezTo>
                    <a:pt x="348" y="0"/>
                    <a:pt x="0" y="847"/>
                    <a:pt x="499"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6" name="Google Shape;2566;p15"/>
            <p:cNvSpPr/>
            <p:nvPr/>
          </p:nvSpPr>
          <p:spPr>
            <a:xfrm>
              <a:off x="3741011" y="272478"/>
              <a:ext cx="59164" cy="50383"/>
            </a:xfrm>
            <a:custGeom>
              <a:avLst/>
              <a:gdLst/>
              <a:ahLst/>
              <a:cxnLst/>
              <a:rect l="l" t="t" r="r" b="b"/>
              <a:pathLst>
                <a:path w="1846" h="1572" extrusionOk="0">
                  <a:moveTo>
                    <a:pt x="1059" y="0"/>
                  </a:moveTo>
                  <a:cubicBezTo>
                    <a:pt x="363"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7" name="Google Shape;2567;p15"/>
            <p:cNvSpPr/>
            <p:nvPr/>
          </p:nvSpPr>
          <p:spPr>
            <a:xfrm>
              <a:off x="4008532"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5"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8" name="Google Shape;2568;p15"/>
            <p:cNvSpPr/>
            <p:nvPr/>
          </p:nvSpPr>
          <p:spPr>
            <a:xfrm>
              <a:off x="4275573" y="272478"/>
              <a:ext cx="59164" cy="50383"/>
            </a:xfrm>
            <a:custGeom>
              <a:avLst/>
              <a:gdLst/>
              <a:ahLst/>
              <a:cxnLst/>
              <a:rect l="l" t="t" r="r" b="b"/>
              <a:pathLst>
                <a:path w="1846" h="1572" extrusionOk="0">
                  <a:moveTo>
                    <a:pt x="1059" y="0"/>
                  </a:moveTo>
                  <a:cubicBezTo>
                    <a:pt x="348" y="0"/>
                    <a:pt x="0" y="847"/>
                    <a:pt x="499" y="1346"/>
                  </a:cubicBezTo>
                  <a:cubicBezTo>
                    <a:pt x="659" y="1501"/>
                    <a:pt x="855" y="1571"/>
                    <a:pt x="1048"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9" name="Google Shape;2569;p15"/>
            <p:cNvSpPr/>
            <p:nvPr/>
          </p:nvSpPr>
          <p:spPr>
            <a:xfrm>
              <a:off x="4542613"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0" name="Google Shape;2570;p15"/>
            <p:cNvSpPr/>
            <p:nvPr/>
          </p:nvSpPr>
          <p:spPr>
            <a:xfrm>
              <a:off x="4810135" y="272478"/>
              <a:ext cx="58651" cy="50383"/>
            </a:xfrm>
            <a:custGeom>
              <a:avLst/>
              <a:gdLst/>
              <a:ahLst/>
              <a:cxnLst/>
              <a:rect l="l" t="t" r="r" b="b"/>
              <a:pathLst>
                <a:path w="1830" h="1572" extrusionOk="0">
                  <a:moveTo>
                    <a:pt x="1044" y="0"/>
                  </a:moveTo>
                  <a:cubicBezTo>
                    <a:pt x="348" y="0"/>
                    <a:pt x="0" y="847"/>
                    <a:pt x="484" y="1346"/>
                  </a:cubicBezTo>
                  <a:cubicBezTo>
                    <a:pt x="644" y="1501"/>
                    <a:pt x="840" y="1571"/>
                    <a:pt x="1032" y="1571"/>
                  </a:cubicBezTo>
                  <a:cubicBezTo>
                    <a:pt x="1439" y="1571"/>
                    <a:pt x="1830" y="1259"/>
                    <a:pt x="1830" y="787"/>
                  </a:cubicBezTo>
                  <a:cubicBezTo>
                    <a:pt x="1830" y="34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1" name="Google Shape;2571;p15"/>
            <p:cNvSpPr/>
            <p:nvPr/>
          </p:nvSpPr>
          <p:spPr>
            <a:xfrm>
              <a:off x="5077175" y="272478"/>
              <a:ext cx="59132" cy="50383"/>
            </a:xfrm>
            <a:custGeom>
              <a:avLst/>
              <a:gdLst/>
              <a:ahLst/>
              <a:cxnLst/>
              <a:rect l="l" t="t" r="r" b="b"/>
              <a:pathLst>
                <a:path w="1845" h="1572" extrusionOk="0">
                  <a:moveTo>
                    <a:pt x="1059" y="0"/>
                  </a:moveTo>
                  <a:cubicBezTo>
                    <a:pt x="348" y="0"/>
                    <a:pt x="0" y="847"/>
                    <a:pt x="499" y="1346"/>
                  </a:cubicBezTo>
                  <a:cubicBezTo>
                    <a:pt x="659" y="1501"/>
                    <a:pt x="855" y="1571"/>
                    <a:pt x="1047" y="1571"/>
                  </a:cubicBezTo>
                  <a:cubicBezTo>
                    <a:pt x="1454"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2" name="Google Shape;2572;p15"/>
            <p:cNvSpPr/>
            <p:nvPr/>
          </p:nvSpPr>
          <p:spPr>
            <a:xfrm>
              <a:off x="5344216" y="272478"/>
              <a:ext cx="59132" cy="50383"/>
            </a:xfrm>
            <a:custGeom>
              <a:avLst/>
              <a:gdLst/>
              <a:ahLst/>
              <a:cxnLst/>
              <a:rect l="l" t="t" r="r" b="b"/>
              <a:pathLst>
                <a:path w="1845" h="1572" extrusionOk="0">
                  <a:moveTo>
                    <a:pt x="1059" y="0"/>
                  </a:moveTo>
                  <a:cubicBezTo>
                    <a:pt x="363" y="0"/>
                    <a:pt x="0" y="847"/>
                    <a:pt x="499" y="1346"/>
                  </a:cubicBezTo>
                  <a:cubicBezTo>
                    <a:pt x="659" y="1501"/>
                    <a:pt x="855" y="1571"/>
                    <a:pt x="1047" y="1571"/>
                  </a:cubicBezTo>
                  <a:cubicBezTo>
                    <a:pt x="1454" y="1571"/>
                    <a:pt x="1845" y="1259"/>
                    <a:pt x="1845" y="787"/>
                  </a:cubicBezTo>
                  <a:cubicBezTo>
                    <a:pt x="1845" y="34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3" name="Google Shape;2573;p15"/>
            <p:cNvSpPr/>
            <p:nvPr/>
          </p:nvSpPr>
          <p:spPr>
            <a:xfrm>
              <a:off x="5611737" y="272478"/>
              <a:ext cx="59132" cy="50383"/>
            </a:xfrm>
            <a:custGeom>
              <a:avLst/>
              <a:gdLst/>
              <a:ahLst/>
              <a:cxnLst/>
              <a:rect l="l" t="t" r="r" b="b"/>
              <a:pathLst>
                <a:path w="1845" h="1572" extrusionOk="0">
                  <a:moveTo>
                    <a:pt x="1043" y="0"/>
                  </a:moveTo>
                  <a:cubicBezTo>
                    <a:pt x="348" y="0"/>
                    <a:pt x="0" y="847"/>
                    <a:pt x="499" y="1346"/>
                  </a:cubicBezTo>
                  <a:cubicBezTo>
                    <a:pt x="654" y="1501"/>
                    <a:pt x="849" y="1571"/>
                    <a:pt x="1041" y="1571"/>
                  </a:cubicBezTo>
                  <a:cubicBezTo>
                    <a:pt x="1447" y="1571"/>
                    <a:pt x="1845" y="1259"/>
                    <a:pt x="1845" y="787"/>
                  </a:cubicBezTo>
                  <a:cubicBezTo>
                    <a:pt x="1845" y="34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4" name="Google Shape;2574;p15"/>
            <p:cNvSpPr/>
            <p:nvPr/>
          </p:nvSpPr>
          <p:spPr>
            <a:xfrm>
              <a:off x="5878746"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5" name="Google Shape;2575;p15"/>
            <p:cNvSpPr/>
            <p:nvPr/>
          </p:nvSpPr>
          <p:spPr>
            <a:xfrm>
              <a:off x="6145786"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6" name="Google Shape;2576;p15"/>
            <p:cNvSpPr/>
            <p:nvPr/>
          </p:nvSpPr>
          <p:spPr>
            <a:xfrm>
              <a:off x="6413308" y="272478"/>
              <a:ext cx="59164" cy="50383"/>
            </a:xfrm>
            <a:custGeom>
              <a:avLst/>
              <a:gdLst/>
              <a:ahLst/>
              <a:cxnLst/>
              <a:rect l="l" t="t" r="r" b="b"/>
              <a:pathLst>
                <a:path w="1846" h="1572" extrusionOk="0">
                  <a:moveTo>
                    <a:pt x="1059" y="0"/>
                  </a:moveTo>
                  <a:cubicBezTo>
                    <a:pt x="349" y="0"/>
                    <a:pt x="1" y="847"/>
                    <a:pt x="485" y="1346"/>
                  </a:cubicBezTo>
                  <a:cubicBezTo>
                    <a:pt x="645" y="1501"/>
                    <a:pt x="841" y="1571"/>
                    <a:pt x="1034" y="1571"/>
                  </a:cubicBezTo>
                  <a:cubicBezTo>
                    <a:pt x="1442"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7" name="Google Shape;2577;p15"/>
            <p:cNvSpPr/>
            <p:nvPr/>
          </p:nvSpPr>
          <p:spPr>
            <a:xfrm>
              <a:off x="6680348" y="272478"/>
              <a:ext cx="59164" cy="50383"/>
            </a:xfrm>
            <a:custGeom>
              <a:avLst/>
              <a:gdLst/>
              <a:ahLst/>
              <a:cxnLst/>
              <a:rect l="l" t="t" r="r" b="b"/>
              <a:pathLst>
                <a:path w="1846" h="1572" extrusionOk="0">
                  <a:moveTo>
                    <a:pt x="1044" y="0"/>
                  </a:moveTo>
                  <a:cubicBezTo>
                    <a:pt x="349" y="0"/>
                    <a:pt x="1" y="847"/>
                    <a:pt x="500" y="1346"/>
                  </a:cubicBezTo>
                  <a:cubicBezTo>
                    <a:pt x="655" y="1501"/>
                    <a:pt x="849" y="1571"/>
                    <a:pt x="1041" y="1571"/>
                  </a:cubicBezTo>
                  <a:cubicBezTo>
                    <a:pt x="1448" y="1571"/>
                    <a:pt x="1846" y="1259"/>
                    <a:pt x="1846" y="787"/>
                  </a:cubicBezTo>
                  <a:cubicBezTo>
                    <a:pt x="1846" y="34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8" name="Google Shape;2578;p15"/>
            <p:cNvSpPr/>
            <p:nvPr/>
          </p:nvSpPr>
          <p:spPr>
            <a:xfrm>
              <a:off x="6947389"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9" name="Google Shape;2579;p15"/>
            <p:cNvSpPr/>
            <p:nvPr/>
          </p:nvSpPr>
          <p:spPr>
            <a:xfrm>
              <a:off x="7214910" y="272478"/>
              <a:ext cx="59164" cy="50383"/>
            </a:xfrm>
            <a:custGeom>
              <a:avLst/>
              <a:gdLst/>
              <a:ahLst/>
              <a:cxnLst/>
              <a:rect l="l" t="t" r="r" b="b"/>
              <a:pathLst>
                <a:path w="1846" h="1572" extrusionOk="0">
                  <a:moveTo>
                    <a:pt x="1059" y="0"/>
                  </a:moveTo>
                  <a:cubicBezTo>
                    <a:pt x="349" y="0"/>
                    <a:pt x="1" y="847"/>
                    <a:pt x="485" y="1346"/>
                  </a:cubicBezTo>
                  <a:cubicBezTo>
                    <a:pt x="645" y="1501"/>
                    <a:pt x="841" y="1571"/>
                    <a:pt x="1033" y="1571"/>
                  </a:cubicBezTo>
                  <a:cubicBezTo>
                    <a:pt x="1441" y="1571"/>
                    <a:pt x="1835"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0" name="Google Shape;2580;p15"/>
            <p:cNvSpPr/>
            <p:nvPr/>
          </p:nvSpPr>
          <p:spPr>
            <a:xfrm>
              <a:off x="7481951" y="272478"/>
              <a:ext cx="59164" cy="50383"/>
            </a:xfrm>
            <a:custGeom>
              <a:avLst/>
              <a:gdLst/>
              <a:ahLst/>
              <a:cxnLst/>
              <a:rect l="l" t="t" r="r" b="b"/>
              <a:pathLst>
                <a:path w="1846" h="1572" extrusionOk="0">
                  <a:moveTo>
                    <a:pt x="1059" y="0"/>
                  </a:moveTo>
                  <a:cubicBezTo>
                    <a:pt x="349" y="0"/>
                    <a:pt x="1" y="847"/>
                    <a:pt x="500" y="1346"/>
                  </a:cubicBezTo>
                  <a:cubicBezTo>
                    <a:pt x="660" y="1501"/>
                    <a:pt x="856" y="1571"/>
                    <a:pt x="1048" y="1571"/>
                  </a:cubicBezTo>
                  <a:cubicBezTo>
                    <a:pt x="1455" y="1571"/>
                    <a:pt x="1846" y="1259"/>
                    <a:pt x="1846" y="787"/>
                  </a:cubicBezTo>
                  <a:cubicBezTo>
                    <a:pt x="1846"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1" name="Google Shape;2581;p15"/>
            <p:cNvSpPr/>
            <p:nvPr/>
          </p:nvSpPr>
          <p:spPr>
            <a:xfrm>
              <a:off x="7748991" y="272478"/>
              <a:ext cx="59164" cy="50383"/>
            </a:xfrm>
            <a:custGeom>
              <a:avLst/>
              <a:gdLst/>
              <a:ahLst/>
              <a:cxnLst/>
              <a:rect l="l" t="t" r="r" b="b"/>
              <a:pathLst>
                <a:path w="1846" h="1572" extrusionOk="0">
                  <a:moveTo>
                    <a:pt x="1059" y="0"/>
                  </a:moveTo>
                  <a:cubicBezTo>
                    <a:pt x="364"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2" name="Google Shape;2582;p15"/>
            <p:cNvSpPr/>
            <p:nvPr/>
          </p:nvSpPr>
          <p:spPr>
            <a:xfrm>
              <a:off x="8016513"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6" y="1259"/>
                    <a:pt x="1846" y="787"/>
                  </a:cubicBezTo>
                  <a:cubicBezTo>
                    <a:pt x="1846" y="348"/>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3" name="Google Shape;2583;p15"/>
            <p:cNvSpPr/>
            <p:nvPr/>
          </p:nvSpPr>
          <p:spPr>
            <a:xfrm>
              <a:off x="8283553" y="272478"/>
              <a:ext cx="59164" cy="50383"/>
            </a:xfrm>
            <a:custGeom>
              <a:avLst/>
              <a:gdLst/>
              <a:ahLst/>
              <a:cxnLst/>
              <a:rect l="l" t="t" r="r" b="b"/>
              <a:pathLst>
                <a:path w="1846" h="1572" extrusionOk="0">
                  <a:moveTo>
                    <a:pt x="1059" y="0"/>
                  </a:moveTo>
                  <a:cubicBezTo>
                    <a:pt x="348"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4" name="Google Shape;2584;p15"/>
            <p:cNvSpPr/>
            <p:nvPr/>
          </p:nvSpPr>
          <p:spPr>
            <a:xfrm>
              <a:off x="8550594" y="272478"/>
              <a:ext cx="59164" cy="50383"/>
            </a:xfrm>
            <a:custGeom>
              <a:avLst/>
              <a:gdLst/>
              <a:ahLst/>
              <a:cxnLst/>
              <a:rect l="l" t="t" r="r" b="b"/>
              <a:pathLst>
                <a:path w="1846" h="1572" extrusionOk="0">
                  <a:moveTo>
                    <a:pt x="1059" y="0"/>
                  </a:moveTo>
                  <a:cubicBezTo>
                    <a:pt x="363" y="0"/>
                    <a:pt x="1" y="847"/>
                    <a:pt x="500"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5" name="Google Shape;2585;p15"/>
            <p:cNvSpPr/>
            <p:nvPr/>
          </p:nvSpPr>
          <p:spPr>
            <a:xfrm>
              <a:off x="8818115" y="272478"/>
              <a:ext cx="59164" cy="50383"/>
            </a:xfrm>
            <a:custGeom>
              <a:avLst/>
              <a:gdLst/>
              <a:ahLst/>
              <a:cxnLst/>
              <a:rect l="l" t="t" r="r" b="b"/>
              <a:pathLst>
                <a:path w="1846" h="1572" extrusionOk="0">
                  <a:moveTo>
                    <a:pt x="1059" y="0"/>
                  </a:moveTo>
                  <a:cubicBezTo>
                    <a:pt x="348" y="0"/>
                    <a:pt x="1" y="847"/>
                    <a:pt x="500" y="1346"/>
                  </a:cubicBezTo>
                  <a:cubicBezTo>
                    <a:pt x="655" y="1501"/>
                    <a:pt x="849" y="1571"/>
                    <a:pt x="1041" y="1571"/>
                  </a:cubicBezTo>
                  <a:cubicBezTo>
                    <a:pt x="1448" y="1571"/>
                    <a:pt x="1845" y="1259"/>
                    <a:pt x="1845" y="787"/>
                  </a:cubicBezTo>
                  <a:cubicBezTo>
                    <a:pt x="1845" y="348"/>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6" name="Google Shape;2586;p15"/>
            <p:cNvSpPr/>
            <p:nvPr/>
          </p:nvSpPr>
          <p:spPr>
            <a:xfrm>
              <a:off x="9085156" y="272478"/>
              <a:ext cx="59164" cy="50383"/>
            </a:xfrm>
            <a:custGeom>
              <a:avLst/>
              <a:gdLst/>
              <a:ahLst/>
              <a:cxnLst/>
              <a:rect l="l" t="t" r="r" b="b"/>
              <a:pathLst>
                <a:path w="1846" h="1572" extrusionOk="0">
                  <a:moveTo>
                    <a:pt x="1059" y="0"/>
                  </a:moveTo>
                  <a:cubicBezTo>
                    <a:pt x="348" y="0"/>
                    <a:pt x="0" y="847"/>
                    <a:pt x="499" y="1346"/>
                  </a:cubicBezTo>
                  <a:cubicBezTo>
                    <a:pt x="660" y="1501"/>
                    <a:pt x="856" y="1571"/>
                    <a:pt x="1048" y="1571"/>
                  </a:cubicBezTo>
                  <a:cubicBezTo>
                    <a:pt x="1455" y="1571"/>
                    <a:pt x="1845" y="1259"/>
                    <a:pt x="1845" y="787"/>
                  </a:cubicBezTo>
                  <a:cubicBezTo>
                    <a:pt x="1845" y="34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7" name="Google Shape;2587;p15"/>
            <p:cNvSpPr/>
            <p:nvPr/>
          </p:nvSpPr>
          <p:spPr>
            <a:xfrm>
              <a:off x="39"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8" name="Google Shape;2588;p15"/>
            <p:cNvSpPr/>
            <p:nvPr/>
          </p:nvSpPr>
          <p:spPr>
            <a:xfrm>
              <a:off x="267560"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9" name="Google Shape;2589;p15"/>
            <p:cNvSpPr/>
            <p:nvPr/>
          </p:nvSpPr>
          <p:spPr>
            <a:xfrm>
              <a:off x="534601"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0" name="Google Shape;2590;p15"/>
            <p:cNvSpPr/>
            <p:nvPr/>
          </p:nvSpPr>
          <p:spPr>
            <a:xfrm>
              <a:off x="801641"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1" name="Google Shape;2591;p15"/>
            <p:cNvSpPr/>
            <p:nvPr/>
          </p:nvSpPr>
          <p:spPr>
            <a:xfrm>
              <a:off x="1069162"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0"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2" name="Google Shape;2592;p15"/>
            <p:cNvSpPr/>
            <p:nvPr/>
          </p:nvSpPr>
          <p:spPr>
            <a:xfrm>
              <a:off x="1336203"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3" name="Google Shape;2593;p15"/>
            <p:cNvSpPr/>
            <p:nvPr/>
          </p:nvSpPr>
          <p:spPr>
            <a:xfrm>
              <a:off x="1603724" y="539999"/>
              <a:ext cx="59164" cy="50703"/>
            </a:xfrm>
            <a:custGeom>
              <a:avLst/>
              <a:gdLst/>
              <a:ahLst/>
              <a:cxnLst/>
              <a:rect l="l" t="t" r="r" b="b"/>
              <a:pathLst>
                <a:path w="1846" h="1582" extrusionOk="0">
                  <a:moveTo>
                    <a:pt x="1044" y="0"/>
                  </a:moveTo>
                  <a:cubicBezTo>
                    <a:pt x="348" y="0"/>
                    <a:pt x="1" y="862"/>
                    <a:pt x="500" y="1346"/>
                  </a:cubicBezTo>
                  <a:cubicBezTo>
                    <a:pt x="657" y="1508"/>
                    <a:pt x="854" y="1581"/>
                    <a:pt x="1048" y="1581"/>
                  </a:cubicBezTo>
                  <a:cubicBezTo>
                    <a:pt x="1453" y="1581"/>
                    <a:pt x="1846" y="1267"/>
                    <a:pt x="1846" y="787"/>
                  </a:cubicBezTo>
                  <a:cubicBezTo>
                    <a:pt x="1830"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4" name="Google Shape;2594;p15"/>
            <p:cNvSpPr/>
            <p:nvPr/>
          </p:nvSpPr>
          <p:spPr>
            <a:xfrm>
              <a:off x="1870765" y="539999"/>
              <a:ext cx="59164" cy="50703"/>
            </a:xfrm>
            <a:custGeom>
              <a:avLst/>
              <a:gdLst/>
              <a:ahLst/>
              <a:cxnLst/>
              <a:rect l="l" t="t" r="r" b="b"/>
              <a:pathLst>
                <a:path w="1846" h="1582" extrusionOk="0">
                  <a:moveTo>
                    <a:pt x="1044" y="0"/>
                  </a:moveTo>
                  <a:cubicBezTo>
                    <a:pt x="348" y="0"/>
                    <a:pt x="1" y="862"/>
                    <a:pt x="500" y="1346"/>
                  </a:cubicBezTo>
                  <a:cubicBezTo>
                    <a:pt x="662" y="1508"/>
                    <a:pt x="860" y="1581"/>
                    <a:pt x="1055" y="1581"/>
                  </a:cubicBezTo>
                  <a:cubicBezTo>
                    <a:pt x="1459" y="1581"/>
                    <a:pt x="1845" y="1267"/>
                    <a:pt x="1845" y="787"/>
                  </a:cubicBezTo>
                  <a:cubicBezTo>
                    <a:pt x="1845"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5" name="Google Shape;2595;p15"/>
            <p:cNvSpPr/>
            <p:nvPr/>
          </p:nvSpPr>
          <p:spPr>
            <a:xfrm>
              <a:off x="2137806"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6" name="Google Shape;2596;p15"/>
            <p:cNvSpPr/>
            <p:nvPr/>
          </p:nvSpPr>
          <p:spPr>
            <a:xfrm>
              <a:off x="2404846" y="539999"/>
              <a:ext cx="59164" cy="50703"/>
            </a:xfrm>
            <a:custGeom>
              <a:avLst/>
              <a:gdLst/>
              <a:ahLst/>
              <a:cxnLst/>
              <a:rect l="l" t="t" r="r" b="b"/>
              <a:pathLst>
                <a:path w="1846" h="1582" extrusionOk="0">
                  <a:moveTo>
                    <a:pt x="1059" y="0"/>
                  </a:moveTo>
                  <a:cubicBezTo>
                    <a:pt x="363" y="0"/>
                    <a:pt x="0" y="847"/>
                    <a:pt x="499" y="1346"/>
                  </a:cubicBezTo>
                  <a:cubicBezTo>
                    <a:pt x="662"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7" name="Google Shape;2597;p15"/>
            <p:cNvSpPr/>
            <p:nvPr/>
          </p:nvSpPr>
          <p:spPr>
            <a:xfrm>
              <a:off x="2672368"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8" name="Google Shape;2598;p15"/>
            <p:cNvSpPr/>
            <p:nvPr/>
          </p:nvSpPr>
          <p:spPr>
            <a:xfrm>
              <a:off x="2939408"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9" name="Google Shape;2599;p15"/>
            <p:cNvSpPr/>
            <p:nvPr/>
          </p:nvSpPr>
          <p:spPr>
            <a:xfrm>
              <a:off x="3206930" y="539999"/>
              <a:ext cx="58684" cy="50703"/>
            </a:xfrm>
            <a:custGeom>
              <a:avLst/>
              <a:gdLst/>
              <a:ahLst/>
              <a:cxnLst/>
              <a:rect l="l" t="t" r="r" b="b"/>
              <a:pathLst>
                <a:path w="1831" h="1582" extrusionOk="0">
                  <a:moveTo>
                    <a:pt x="1044" y="0"/>
                  </a:moveTo>
                  <a:cubicBezTo>
                    <a:pt x="348" y="0"/>
                    <a:pt x="0" y="862"/>
                    <a:pt x="484" y="1346"/>
                  </a:cubicBezTo>
                  <a:cubicBezTo>
                    <a:pt x="646" y="1508"/>
                    <a:pt x="845" y="1581"/>
                    <a:pt x="1040"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0" name="Google Shape;2600;p15"/>
            <p:cNvSpPr/>
            <p:nvPr/>
          </p:nvSpPr>
          <p:spPr>
            <a:xfrm>
              <a:off x="3473970"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1" name="Google Shape;2601;p15"/>
            <p:cNvSpPr/>
            <p:nvPr/>
          </p:nvSpPr>
          <p:spPr>
            <a:xfrm>
              <a:off x="3741011" y="539999"/>
              <a:ext cx="59164" cy="50703"/>
            </a:xfrm>
            <a:custGeom>
              <a:avLst/>
              <a:gdLst/>
              <a:ahLst/>
              <a:cxnLst/>
              <a:rect l="l" t="t" r="r" b="b"/>
              <a:pathLst>
                <a:path w="1846" h="1582" extrusionOk="0">
                  <a:moveTo>
                    <a:pt x="1059" y="0"/>
                  </a:moveTo>
                  <a:cubicBezTo>
                    <a:pt x="348" y="0"/>
                    <a:pt x="0" y="847"/>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2" name="Google Shape;2602;p15"/>
            <p:cNvSpPr/>
            <p:nvPr/>
          </p:nvSpPr>
          <p:spPr>
            <a:xfrm>
              <a:off x="4008532"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3" name="Google Shape;2603;p15"/>
            <p:cNvSpPr/>
            <p:nvPr/>
          </p:nvSpPr>
          <p:spPr>
            <a:xfrm>
              <a:off x="4275573" y="539999"/>
              <a:ext cx="59164" cy="50703"/>
            </a:xfrm>
            <a:custGeom>
              <a:avLst/>
              <a:gdLst/>
              <a:ahLst/>
              <a:cxnLst/>
              <a:rect l="l" t="t" r="r" b="b"/>
              <a:pathLst>
                <a:path w="1846" h="1582" extrusionOk="0">
                  <a:moveTo>
                    <a:pt x="1059" y="0"/>
                  </a:moveTo>
                  <a:cubicBezTo>
                    <a:pt x="348" y="0"/>
                    <a:pt x="0" y="862"/>
                    <a:pt x="499" y="1346"/>
                  </a:cubicBezTo>
                  <a:cubicBezTo>
                    <a:pt x="661"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4" name="Google Shape;2604;p15"/>
            <p:cNvSpPr/>
            <p:nvPr/>
          </p:nvSpPr>
          <p:spPr>
            <a:xfrm>
              <a:off x="4542613"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5" name="Google Shape;2605;p15"/>
            <p:cNvSpPr/>
            <p:nvPr/>
          </p:nvSpPr>
          <p:spPr>
            <a:xfrm>
              <a:off x="4810135" y="539999"/>
              <a:ext cx="58651" cy="50703"/>
            </a:xfrm>
            <a:custGeom>
              <a:avLst/>
              <a:gdLst/>
              <a:ahLst/>
              <a:cxnLst/>
              <a:rect l="l" t="t" r="r" b="b"/>
              <a:pathLst>
                <a:path w="1830" h="1582" extrusionOk="0">
                  <a:moveTo>
                    <a:pt x="1044" y="0"/>
                  </a:moveTo>
                  <a:cubicBezTo>
                    <a:pt x="348" y="0"/>
                    <a:pt x="0" y="847"/>
                    <a:pt x="484" y="1346"/>
                  </a:cubicBezTo>
                  <a:cubicBezTo>
                    <a:pt x="646" y="1508"/>
                    <a:pt x="845" y="1581"/>
                    <a:pt x="1039" y="1581"/>
                  </a:cubicBezTo>
                  <a:cubicBezTo>
                    <a:pt x="1444" y="1581"/>
                    <a:pt x="1830" y="1267"/>
                    <a:pt x="1830" y="787"/>
                  </a:cubicBezTo>
                  <a:cubicBezTo>
                    <a:pt x="1830" y="363"/>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6" name="Google Shape;2606;p15"/>
            <p:cNvSpPr/>
            <p:nvPr/>
          </p:nvSpPr>
          <p:spPr>
            <a:xfrm>
              <a:off x="5077175" y="539999"/>
              <a:ext cx="59132" cy="50703"/>
            </a:xfrm>
            <a:custGeom>
              <a:avLst/>
              <a:gdLst/>
              <a:ahLst/>
              <a:cxnLst/>
              <a:rect l="l" t="t" r="r" b="b"/>
              <a:pathLst>
                <a:path w="1845" h="1582" extrusionOk="0">
                  <a:moveTo>
                    <a:pt x="1059" y="0"/>
                  </a:moveTo>
                  <a:cubicBezTo>
                    <a:pt x="348" y="0"/>
                    <a:pt x="0" y="847"/>
                    <a:pt x="499" y="1346"/>
                  </a:cubicBezTo>
                  <a:cubicBezTo>
                    <a:pt x="661" y="1508"/>
                    <a:pt x="860" y="1581"/>
                    <a:pt x="1054"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7" name="Google Shape;2607;p15"/>
            <p:cNvSpPr/>
            <p:nvPr/>
          </p:nvSpPr>
          <p:spPr>
            <a:xfrm>
              <a:off x="5344216" y="539999"/>
              <a:ext cx="59132" cy="50703"/>
            </a:xfrm>
            <a:custGeom>
              <a:avLst/>
              <a:gdLst/>
              <a:ahLst/>
              <a:cxnLst/>
              <a:rect l="l" t="t" r="r" b="b"/>
              <a:pathLst>
                <a:path w="1845" h="1582" extrusionOk="0">
                  <a:moveTo>
                    <a:pt x="1059" y="0"/>
                  </a:moveTo>
                  <a:cubicBezTo>
                    <a:pt x="363" y="0"/>
                    <a:pt x="0" y="862"/>
                    <a:pt x="499" y="1346"/>
                  </a:cubicBezTo>
                  <a:cubicBezTo>
                    <a:pt x="661" y="1508"/>
                    <a:pt x="860" y="1581"/>
                    <a:pt x="1054" y="1581"/>
                  </a:cubicBezTo>
                  <a:cubicBezTo>
                    <a:pt x="1459" y="1581"/>
                    <a:pt x="1845" y="1267"/>
                    <a:pt x="1845" y="787"/>
                  </a:cubicBezTo>
                  <a:cubicBezTo>
                    <a:pt x="1845" y="363"/>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8" name="Google Shape;2608;p15"/>
            <p:cNvSpPr/>
            <p:nvPr/>
          </p:nvSpPr>
          <p:spPr>
            <a:xfrm>
              <a:off x="5611737" y="539999"/>
              <a:ext cx="59132" cy="50703"/>
            </a:xfrm>
            <a:custGeom>
              <a:avLst/>
              <a:gdLst/>
              <a:ahLst/>
              <a:cxnLst/>
              <a:rect l="l" t="t" r="r" b="b"/>
              <a:pathLst>
                <a:path w="1845" h="1582" extrusionOk="0">
                  <a:moveTo>
                    <a:pt x="1043" y="0"/>
                  </a:moveTo>
                  <a:cubicBezTo>
                    <a:pt x="348" y="0"/>
                    <a:pt x="0" y="862"/>
                    <a:pt x="499" y="1346"/>
                  </a:cubicBezTo>
                  <a:cubicBezTo>
                    <a:pt x="656" y="1508"/>
                    <a:pt x="853" y="1581"/>
                    <a:pt x="1048" y="1581"/>
                  </a:cubicBezTo>
                  <a:cubicBezTo>
                    <a:pt x="1452" y="1581"/>
                    <a:pt x="1845" y="1267"/>
                    <a:pt x="1845" y="787"/>
                  </a:cubicBezTo>
                  <a:cubicBezTo>
                    <a:pt x="1830" y="363"/>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9" name="Google Shape;2609;p15"/>
            <p:cNvSpPr/>
            <p:nvPr/>
          </p:nvSpPr>
          <p:spPr>
            <a:xfrm>
              <a:off x="5878746" y="539999"/>
              <a:ext cx="59164" cy="50703"/>
            </a:xfrm>
            <a:custGeom>
              <a:avLst/>
              <a:gdLst/>
              <a:ahLst/>
              <a:cxnLst/>
              <a:rect l="l" t="t" r="r" b="b"/>
              <a:pathLst>
                <a:path w="1846" h="1582" extrusionOk="0">
                  <a:moveTo>
                    <a:pt x="1059" y="0"/>
                  </a:moveTo>
                  <a:cubicBezTo>
                    <a:pt x="349" y="0"/>
                    <a:pt x="1" y="862"/>
                    <a:pt x="500" y="1346"/>
                  </a:cubicBezTo>
                  <a:cubicBezTo>
                    <a:pt x="662" y="1508"/>
                    <a:pt x="861" y="1581"/>
                    <a:pt x="1055" y="1581"/>
                  </a:cubicBezTo>
                  <a:cubicBezTo>
                    <a:pt x="1460"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0" name="Google Shape;2610;p15"/>
            <p:cNvSpPr/>
            <p:nvPr/>
          </p:nvSpPr>
          <p:spPr>
            <a:xfrm>
              <a:off x="6145786" y="539999"/>
              <a:ext cx="59164" cy="50703"/>
            </a:xfrm>
            <a:custGeom>
              <a:avLst/>
              <a:gdLst/>
              <a:ahLst/>
              <a:cxnLst/>
              <a:rect l="l" t="t" r="r" b="b"/>
              <a:pathLst>
                <a:path w="1846" h="1582" extrusionOk="0">
                  <a:moveTo>
                    <a:pt x="1059" y="0"/>
                  </a:moveTo>
                  <a:cubicBezTo>
                    <a:pt x="364" y="0"/>
                    <a:pt x="1" y="847"/>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1" name="Google Shape;2611;p15"/>
            <p:cNvSpPr/>
            <p:nvPr/>
          </p:nvSpPr>
          <p:spPr>
            <a:xfrm>
              <a:off x="6413308" y="539999"/>
              <a:ext cx="59164" cy="50703"/>
            </a:xfrm>
            <a:custGeom>
              <a:avLst/>
              <a:gdLst/>
              <a:ahLst/>
              <a:cxnLst/>
              <a:rect l="l" t="t" r="r" b="b"/>
              <a:pathLst>
                <a:path w="1846" h="1582" extrusionOk="0">
                  <a:moveTo>
                    <a:pt x="1059" y="0"/>
                  </a:moveTo>
                  <a:cubicBezTo>
                    <a:pt x="349" y="0"/>
                    <a:pt x="1" y="847"/>
                    <a:pt x="500" y="1346"/>
                  </a:cubicBezTo>
                  <a:cubicBezTo>
                    <a:pt x="657" y="1508"/>
                    <a:pt x="854" y="1581"/>
                    <a:pt x="1049"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2" name="Google Shape;2612;p15"/>
            <p:cNvSpPr/>
            <p:nvPr/>
          </p:nvSpPr>
          <p:spPr>
            <a:xfrm>
              <a:off x="6680348" y="539999"/>
              <a:ext cx="59164" cy="50703"/>
            </a:xfrm>
            <a:custGeom>
              <a:avLst/>
              <a:gdLst/>
              <a:ahLst/>
              <a:cxnLst/>
              <a:rect l="l" t="t" r="r" b="b"/>
              <a:pathLst>
                <a:path w="1846" h="1582" extrusionOk="0">
                  <a:moveTo>
                    <a:pt x="1044" y="0"/>
                  </a:moveTo>
                  <a:cubicBezTo>
                    <a:pt x="349" y="0"/>
                    <a:pt x="1" y="862"/>
                    <a:pt x="500" y="1346"/>
                  </a:cubicBezTo>
                  <a:cubicBezTo>
                    <a:pt x="657" y="1508"/>
                    <a:pt x="854" y="1581"/>
                    <a:pt x="1048" y="1581"/>
                  </a:cubicBezTo>
                  <a:cubicBezTo>
                    <a:pt x="1453" y="1581"/>
                    <a:pt x="1846" y="1267"/>
                    <a:pt x="1846" y="787"/>
                  </a:cubicBezTo>
                  <a:cubicBezTo>
                    <a:pt x="1831" y="363"/>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3" name="Google Shape;2613;p15"/>
            <p:cNvSpPr/>
            <p:nvPr/>
          </p:nvSpPr>
          <p:spPr>
            <a:xfrm>
              <a:off x="6947389" y="539999"/>
              <a:ext cx="59164" cy="50703"/>
            </a:xfrm>
            <a:custGeom>
              <a:avLst/>
              <a:gdLst/>
              <a:ahLst/>
              <a:cxnLst/>
              <a:rect l="l" t="t" r="r" b="b"/>
              <a:pathLst>
                <a:path w="1846" h="1582" extrusionOk="0">
                  <a:moveTo>
                    <a:pt x="1059" y="0"/>
                  </a:moveTo>
                  <a:cubicBezTo>
                    <a:pt x="364" y="0"/>
                    <a:pt x="1" y="862"/>
                    <a:pt x="500" y="1346"/>
                  </a:cubicBezTo>
                  <a:cubicBezTo>
                    <a:pt x="662" y="1508"/>
                    <a:pt x="861" y="1581"/>
                    <a:pt x="1055" y="1581"/>
                  </a:cubicBezTo>
                  <a:cubicBezTo>
                    <a:pt x="1460"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4" name="Google Shape;2614;p15"/>
            <p:cNvSpPr/>
            <p:nvPr/>
          </p:nvSpPr>
          <p:spPr>
            <a:xfrm>
              <a:off x="7214910" y="539999"/>
              <a:ext cx="59164" cy="50703"/>
            </a:xfrm>
            <a:custGeom>
              <a:avLst/>
              <a:gdLst/>
              <a:ahLst/>
              <a:cxnLst/>
              <a:rect l="l" t="t" r="r" b="b"/>
              <a:pathLst>
                <a:path w="1846" h="1582" extrusionOk="0">
                  <a:moveTo>
                    <a:pt x="1059" y="0"/>
                  </a:moveTo>
                  <a:cubicBezTo>
                    <a:pt x="349" y="0"/>
                    <a:pt x="1" y="847"/>
                    <a:pt x="500" y="1346"/>
                  </a:cubicBezTo>
                  <a:cubicBezTo>
                    <a:pt x="657" y="1508"/>
                    <a:pt x="854" y="1581"/>
                    <a:pt x="1048" y="1581"/>
                  </a:cubicBezTo>
                  <a:cubicBezTo>
                    <a:pt x="1453" y="1581"/>
                    <a:pt x="1846" y="1267"/>
                    <a:pt x="1846" y="787"/>
                  </a:cubicBezTo>
                  <a:cubicBezTo>
                    <a:pt x="1831"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5" name="Google Shape;2615;p15"/>
            <p:cNvSpPr/>
            <p:nvPr/>
          </p:nvSpPr>
          <p:spPr>
            <a:xfrm>
              <a:off x="7481951" y="539999"/>
              <a:ext cx="59164" cy="50703"/>
            </a:xfrm>
            <a:custGeom>
              <a:avLst/>
              <a:gdLst/>
              <a:ahLst/>
              <a:cxnLst/>
              <a:rect l="l" t="t" r="r" b="b"/>
              <a:pathLst>
                <a:path w="1846" h="1582" extrusionOk="0">
                  <a:moveTo>
                    <a:pt x="1059" y="0"/>
                  </a:moveTo>
                  <a:cubicBezTo>
                    <a:pt x="349" y="0"/>
                    <a:pt x="1" y="847"/>
                    <a:pt x="500" y="1346"/>
                  </a:cubicBezTo>
                  <a:cubicBezTo>
                    <a:pt x="662" y="1508"/>
                    <a:pt x="861" y="1581"/>
                    <a:pt x="1055" y="1581"/>
                  </a:cubicBezTo>
                  <a:cubicBezTo>
                    <a:pt x="1459" y="1581"/>
                    <a:pt x="1846" y="1267"/>
                    <a:pt x="1846" y="787"/>
                  </a:cubicBezTo>
                  <a:cubicBezTo>
                    <a:pt x="1846"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6" name="Google Shape;2616;p15"/>
            <p:cNvSpPr/>
            <p:nvPr/>
          </p:nvSpPr>
          <p:spPr>
            <a:xfrm>
              <a:off x="7748991" y="539999"/>
              <a:ext cx="59164" cy="50703"/>
            </a:xfrm>
            <a:custGeom>
              <a:avLst/>
              <a:gdLst/>
              <a:ahLst/>
              <a:cxnLst/>
              <a:rect l="l" t="t" r="r" b="b"/>
              <a:pathLst>
                <a:path w="1846" h="1582" extrusionOk="0">
                  <a:moveTo>
                    <a:pt x="1059" y="0"/>
                  </a:moveTo>
                  <a:cubicBezTo>
                    <a:pt x="364"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7" name="Google Shape;2617;p15"/>
            <p:cNvSpPr/>
            <p:nvPr/>
          </p:nvSpPr>
          <p:spPr>
            <a:xfrm>
              <a:off x="8016513" y="539999"/>
              <a:ext cx="59164" cy="50703"/>
            </a:xfrm>
            <a:custGeom>
              <a:avLst/>
              <a:gdLst/>
              <a:ahLst/>
              <a:cxnLst/>
              <a:rect l="l" t="t" r="r" b="b"/>
              <a:pathLst>
                <a:path w="1846" h="1582" extrusionOk="0">
                  <a:moveTo>
                    <a:pt x="1059" y="0"/>
                  </a:moveTo>
                  <a:cubicBezTo>
                    <a:pt x="348" y="0"/>
                    <a:pt x="1" y="862"/>
                    <a:pt x="500" y="1346"/>
                  </a:cubicBezTo>
                  <a:cubicBezTo>
                    <a:pt x="662" y="1508"/>
                    <a:pt x="861" y="1581"/>
                    <a:pt x="1055" y="1581"/>
                  </a:cubicBezTo>
                  <a:cubicBezTo>
                    <a:pt x="1459" y="1581"/>
                    <a:pt x="1846" y="1267"/>
                    <a:pt x="1846" y="787"/>
                  </a:cubicBezTo>
                  <a:cubicBezTo>
                    <a:pt x="1846" y="363"/>
                    <a:pt x="1483"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8" name="Google Shape;2618;p15"/>
            <p:cNvSpPr/>
            <p:nvPr/>
          </p:nvSpPr>
          <p:spPr>
            <a:xfrm>
              <a:off x="8283553" y="539999"/>
              <a:ext cx="59164" cy="50703"/>
            </a:xfrm>
            <a:custGeom>
              <a:avLst/>
              <a:gdLst/>
              <a:ahLst/>
              <a:cxnLst/>
              <a:rect l="l" t="t" r="r" b="b"/>
              <a:pathLst>
                <a:path w="1846" h="1582" extrusionOk="0">
                  <a:moveTo>
                    <a:pt x="1059" y="0"/>
                  </a:moveTo>
                  <a:cubicBezTo>
                    <a:pt x="348" y="0"/>
                    <a:pt x="1" y="862"/>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9" name="Google Shape;2619;p15"/>
            <p:cNvSpPr/>
            <p:nvPr/>
          </p:nvSpPr>
          <p:spPr>
            <a:xfrm>
              <a:off x="8550594" y="539999"/>
              <a:ext cx="59164" cy="50703"/>
            </a:xfrm>
            <a:custGeom>
              <a:avLst/>
              <a:gdLst/>
              <a:ahLst/>
              <a:cxnLst/>
              <a:rect l="l" t="t" r="r" b="b"/>
              <a:pathLst>
                <a:path w="1846" h="1582" extrusionOk="0">
                  <a:moveTo>
                    <a:pt x="1059" y="0"/>
                  </a:moveTo>
                  <a:cubicBezTo>
                    <a:pt x="363" y="0"/>
                    <a:pt x="1" y="847"/>
                    <a:pt x="500"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0" name="Google Shape;2620;p15"/>
            <p:cNvSpPr/>
            <p:nvPr/>
          </p:nvSpPr>
          <p:spPr>
            <a:xfrm>
              <a:off x="8818115" y="539999"/>
              <a:ext cx="59164" cy="50703"/>
            </a:xfrm>
            <a:custGeom>
              <a:avLst/>
              <a:gdLst/>
              <a:ahLst/>
              <a:cxnLst/>
              <a:rect l="l" t="t" r="r" b="b"/>
              <a:pathLst>
                <a:path w="1846" h="1582" extrusionOk="0">
                  <a:moveTo>
                    <a:pt x="1059" y="0"/>
                  </a:moveTo>
                  <a:cubicBezTo>
                    <a:pt x="348" y="0"/>
                    <a:pt x="1" y="847"/>
                    <a:pt x="500" y="1346"/>
                  </a:cubicBezTo>
                  <a:cubicBezTo>
                    <a:pt x="662" y="1508"/>
                    <a:pt x="860" y="1581"/>
                    <a:pt x="1055" y="1581"/>
                  </a:cubicBezTo>
                  <a:cubicBezTo>
                    <a:pt x="1459" y="1581"/>
                    <a:pt x="1845" y="1267"/>
                    <a:pt x="1845" y="787"/>
                  </a:cubicBezTo>
                  <a:cubicBezTo>
                    <a:pt x="1845" y="363"/>
                    <a:pt x="148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1" name="Google Shape;2621;p15"/>
            <p:cNvSpPr/>
            <p:nvPr/>
          </p:nvSpPr>
          <p:spPr>
            <a:xfrm>
              <a:off x="9085156" y="539999"/>
              <a:ext cx="59164" cy="50703"/>
            </a:xfrm>
            <a:custGeom>
              <a:avLst/>
              <a:gdLst/>
              <a:ahLst/>
              <a:cxnLst/>
              <a:rect l="l" t="t" r="r" b="b"/>
              <a:pathLst>
                <a:path w="1846" h="1582" extrusionOk="0">
                  <a:moveTo>
                    <a:pt x="1059" y="0"/>
                  </a:moveTo>
                  <a:cubicBezTo>
                    <a:pt x="348" y="0"/>
                    <a:pt x="0" y="862"/>
                    <a:pt x="499" y="1346"/>
                  </a:cubicBezTo>
                  <a:cubicBezTo>
                    <a:pt x="662" y="1508"/>
                    <a:pt x="860" y="1581"/>
                    <a:pt x="1055" y="1581"/>
                  </a:cubicBezTo>
                  <a:cubicBezTo>
                    <a:pt x="1459" y="1581"/>
                    <a:pt x="1845" y="1267"/>
                    <a:pt x="1845" y="787"/>
                  </a:cubicBezTo>
                  <a:cubicBezTo>
                    <a:pt x="1845" y="363"/>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999"/>
        <p:cNvGrpSpPr/>
        <p:nvPr/>
      </p:nvGrpSpPr>
      <p:grpSpPr>
        <a:xfrm>
          <a:off x="0" y="0"/>
          <a:ext cx="0" cy="0"/>
          <a:chOff x="0" y="0"/>
          <a:chExt cx="0" cy="0"/>
        </a:xfrm>
      </p:grpSpPr>
      <p:grpSp>
        <p:nvGrpSpPr>
          <p:cNvPr id="3000" name="Google Shape;3000;p19"/>
          <p:cNvGrpSpPr/>
          <p:nvPr/>
        </p:nvGrpSpPr>
        <p:grpSpPr>
          <a:xfrm>
            <a:off x="11" y="583339"/>
            <a:ext cx="9144079" cy="3976879"/>
            <a:chOff x="11" y="583339"/>
            <a:chExt cx="9144079" cy="3976879"/>
          </a:xfrm>
        </p:grpSpPr>
        <p:sp>
          <p:nvSpPr>
            <p:cNvPr id="3001" name="Google Shape;3001;p1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9"/>
            <p:cNvSpPr/>
            <p:nvPr/>
          </p:nvSpPr>
          <p:spPr>
            <a:xfrm>
              <a:off x="1345106" y="583435"/>
              <a:ext cx="52093" cy="52734"/>
            </a:xfrm>
            <a:custGeom>
              <a:avLst/>
              <a:gdLst/>
              <a:ahLst/>
              <a:cxnLst/>
              <a:rect l="l" t="t" r="r" b="b"/>
              <a:pathLst>
                <a:path w="1626" h="1646" extrusionOk="0">
                  <a:moveTo>
                    <a:pt x="815" y="1"/>
                  </a:moveTo>
                  <a:cubicBezTo>
                    <a:pt x="408" y="1"/>
                    <a:pt x="0" y="277"/>
                    <a:pt x="23" y="829"/>
                  </a:cubicBezTo>
                  <a:cubicBezTo>
                    <a:pt x="8" y="1267"/>
                    <a:pt x="356" y="1645"/>
                    <a:pt x="809" y="1645"/>
                  </a:cubicBezTo>
                  <a:cubicBezTo>
                    <a:pt x="1263" y="1645"/>
                    <a:pt x="1626" y="1267"/>
                    <a:pt x="1595" y="829"/>
                  </a:cubicBezTo>
                  <a:cubicBezTo>
                    <a:pt x="1626" y="277"/>
                    <a:pt x="1221"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9"/>
            <p:cNvSpPr/>
            <p:nvPr/>
          </p:nvSpPr>
          <p:spPr>
            <a:xfrm>
              <a:off x="1612042" y="583435"/>
              <a:ext cx="52349" cy="52734"/>
            </a:xfrm>
            <a:custGeom>
              <a:avLst/>
              <a:gdLst/>
              <a:ahLst/>
              <a:cxnLst/>
              <a:rect l="l" t="t" r="r" b="b"/>
              <a:pathLst>
                <a:path w="1634" h="1646" extrusionOk="0">
                  <a:moveTo>
                    <a:pt x="817" y="1"/>
                  </a:moveTo>
                  <a:cubicBezTo>
                    <a:pt x="408" y="1"/>
                    <a:pt x="0" y="277"/>
                    <a:pt x="23" y="829"/>
                  </a:cubicBezTo>
                  <a:cubicBezTo>
                    <a:pt x="8" y="1267"/>
                    <a:pt x="371" y="1645"/>
                    <a:pt x="809" y="1645"/>
                  </a:cubicBezTo>
                  <a:cubicBezTo>
                    <a:pt x="1263" y="1645"/>
                    <a:pt x="1626" y="1267"/>
                    <a:pt x="1611"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9"/>
            <p:cNvSpPr/>
            <p:nvPr/>
          </p:nvSpPr>
          <p:spPr>
            <a:xfrm>
              <a:off x="1879203" y="583435"/>
              <a:ext cx="52349" cy="52734"/>
            </a:xfrm>
            <a:custGeom>
              <a:avLst/>
              <a:gdLst/>
              <a:ahLst/>
              <a:cxnLst/>
              <a:rect l="l" t="t" r="r" b="b"/>
              <a:pathLst>
                <a:path w="1634" h="1646" extrusionOk="0">
                  <a:moveTo>
                    <a:pt x="817" y="1"/>
                  </a:moveTo>
                  <a:cubicBezTo>
                    <a:pt x="409" y="1"/>
                    <a:pt x="1" y="277"/>
                    <a:pt x="31" y="829"/>
                  </a:cubicBezTo>
                  <a:cubicBezTo>
                    <a:pt x="16" y="1267"/>
                    <a:pt x="363" y="1645"/>
                    <a:pt x="817" y="1645"/>
                  </a:cubicBezTo>
                  <a:cubicBezTo>
                    <a:pt x="1271" y="1645"/>
                    <a:pt x="1634" y="1267"/>
                    <a:pt x="1603" y="829"/>
                  </a:cubicBezTo>
                  <a:cubicBezTo>
                    <a:pt x="1634"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9"/>
            <p:cNvSpPr/>
            <p:nvPr/>
          </p:nvSpPr>
          <p:spPr>
            <a:xfrm>
              <a:off x="2146395" y="583435"/>
              <a:ext cx="52349" cy="52734"/>
            </a:xfrm>
            <a:custGeom>
              <a:avLst/>
              <a:gdLst/>
              <a:ahLst/>
              <a:cxnLst/>
              <a:rect l="l" t="t" r="r" b="b"/>
              <a:pathLst>
                <a:path w="1634" h="1646" extrusionOk="0">
                  <a:moveTo>
                    <a:pt x="817" y="1"/>
                  </a:moveTo>
                  <a:cubicBezTo>
                    <a:pt x="408" y="1"/>
                    <a:pt x="0" y="277"/>
                    <a:pt x="23" y="829"/>
                  </a:cubicBezTo>
                  <a:cubicBezTo>
                    <a:pt x="8" y="1267"/>
                    <a:pt x="371" y="1645"/>
                    <a:pt x="809" y="1645"/>
                  </a:cubicBezTo>
                  <a:cubicBezTo>
                    <a:pt x="1263" y="1645"/>
                    <a:pt x="1626" y="1267"/>
                    <a:pt x="1610"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9"/>
            <p:cNvSpPr/>
            <p:nvPr/>
          </p:nvSpPr>
          <p:spPr>
            <a:xfrm>
              <a:off x="2413556" y="583435"/>
              <a:ext cx="52125" cy="52734"/>
            </a:xfrm>
            <a:custGeom>
              <a:avLst/>
              <a:gdLst/>
              <a:ahLst/>
              <a:cxnLst/>
              <a:rect l="l" t="t" r="r" b="b"/>
              <a:pathLst>
                <a:path w="1627" h="1646" extrusionOk="0">
                  <a:moveTo>
                    <a:pt x="811" y="1"/>
                  </a:moveTo>
                  <a:cubicBezTo>
                    <a:pt x="405" y="1"/>
                    <a:pt x="1" y="277"/>
                    <a:pt x="31" y="829"/>
                  </a:cubicBezTo>
                  <a:cubicBezTo>
                    <a:pt x="1" y="1267"/>
                    <a:pt x="363" y="1645"/>
                    <a:pt x="817" y="1645"/>
                  </a:cubicBezTo>
                  <a:cubicBezTo>
                    <a:pt x="1271" y="1645"/>
                    <a:pt x="1619" y="1267"/>
                    <a:pt x="1603" y="829"/>
                  </a:cubicBezTo>
                  <a:cubicBezTo>
                    <a:pt x="1626" y="277"/>
                    <a:pt x="121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9"/>
            <p:cNvSpPr/>
            <p:nvPr/>
          </p:nvSpPr>
          <p:spPr>
            <a:xfrm>
              <a:off x="2680717" y="583435"/>
              <a:ext cx="52125" cy="52734"/>
            </a:xfrm>
            <a:custGeom>
              <a:avLst/>
              <a:gdLst/>
              <a:ahLst/>
              <a:cxnLst/>
              <a:rect l="l" t="t" r="r" b="b"/>
              <a:pathLst>
                <a:path w="1627" h="1646" extrusionOk="0">
                  <a:moveTo>
                    <a:pt x="816" y="1"/>
                  </a:moveTo>
                  <a:cubicBezTo>
                    <a:pt x="409" y="1"/>
                    <a:pt x="1" y="277"/>
                    <a:pt x="24" y="829"/>
                  </a:cubicBezTo>
                  <a:cubicBezTo>
                    <a:pt x="9" y="1267"/>
                    <a:pt x="371" y="1645"/>
                    <a:pt x="810" y="1645"/>
                  </a:cubicBezTo>
                  <a:cubicBezTo>
                    <a:pt x="1264" y="1645"/>
                    <a:pt x="1627" y="1267"/>
                    <a:pt x="1596" y="829"/>
                  </a:cubicBezTo>
                  <a:cubicBezTo>
                    <a:pt x="1627" y="277"/>
                    <a:pt x="1222" y="1"/>
                    <a:pt x="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9"/>
            <p:cNvSpPr/>
            <p:nvPr/>
          </p:nvSpPr>
          <p:spPr>
            <a:xfrm>
              <a:off x="2947910" y="583435"/>
              <a:ext cx="52125" cy="52734"/>
            </a:xfrm>
            <a:custGeom>
              <a:avLst/>
              <a:gdLst/>
              <a:ahLst/>
              <a:cxnLst/>
              <a:rect l="l" t="t" r="r" b="b"/>
              <a:pathLst>
                <a:path w="1627" h="1646" extrusionOk="0">
                  <a:moveTo>
                    <a:pt x="811" y="1"/>
                  </a:moveTo>
                  <a:cubicBezTo>
                    <a:pt x="405" y="1"/>
                    <a:pt x="0" y="277"/>
                    <a:pt x="31" y="829"/>
                  </a:cubicBezTo>
                  <a:cubicBezTo>
                    <a:pt x="0" y="1267"/>
                    <a:pt x="363" y="1645"/>
                    <a:pt x="817" y="1645"/>
                  </a:cubicBezTo>
                  <a:cubicBezTo>
                    <a:pt x="1256" y="1645"/>
                    <a:pt x="1618" y="1267"/>
                    <a:pt x="1603" y="829"/>
                  </a:cubicBezTo>
                  <a:cubicBezTo>
                    <a:pt x="1626" y="277"/>
                    <a:pt x="121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9"/>
            <p:cNvSpPr/>
            <p:nvPr/>
          </p:nvSpPr>
          <p:spPr>
            <a:xfrm>
              <a:off x="3215807"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9"/>
            <p:cNvSpPr/>
            <p:nvPr/>
          </p:nvSpPr>
          <p:spPr>
            <a:xfrm>
              <a:off x="3482007" y="583435"/>
              <a:ext cx="52349" cy="52734"/>
            </a:xfrm>
            <a:custGeom>
              <a:avLst/>
              <a:gdLst/>
              <a:ahLst/>
              <a:cxnLst/>
              <a:rect l="l" t="t" r="r" b="b"/>
              <a:pathLst>
                <a:path w="1634" h="1646" extrusionOk="0">
                  <a:moveTo>
                    <a:pt x="817" y="1"/>
                  </a:moveTo>
                  <a:cubicBezTo>
                    <a:pt x="409" y="1"/>
                    <a:pt x="1" y="277"/>
                    <a:pt x="24" y="829"/>
                  </a:cubicBezTo>
                  <a:cubicBezTo>
                    <a:pt x="8" y="1267"/>
                    <a:pt x="371" y="1645"/>
                    <a:pt x="825" y="1645"/>
                  </a:cubicBezTo>
                  <a:cubicBezTo>
                    <a:pt x="1264" y="1645"/>
                    <a:pt x="1626" y="1267"/>
                    <a:pt x="1611"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9"/>
            <p:cNvSpPr/>
            <p:nvPr/>
          </p:nvSpPr>
          <p:spPr>
            <a:xfrm>
              <a:off x="3749200" y="583435"/>
              <a:ext cx="52349" cy="52734"/>
            </a:xfrm>
            <a:custGeom>
              <a:avLst/>
              <a:gdLst/>
              <a:ahLst/>
              <a:cxnLst/>
              <a:rect l="l" t="t" r="r" b="b"/>
              <a:pathLst>
                <a:path w="1634" h="1646" extrusionOk="0">
                  <a:moveTo>
                    <a:pt x="817" y="1"/>
                  </a:moveTo>
                  <a:cubicBezTo>
                    <a:pt x="409" y="1"/>
                    <a:pt x="0" y="277"/>
                    <a:pt x="31" y="829"/>
                  </a:cubicBezTo>
                  <a:cubicBezTo>
                    <a:pt x="0" y="1267"/>
                    <a:pt x="363" y="1645"/>
                    <a:pt x="817" y="1645"/>
                  </a:cubicBezTo>
                  <a:cubicBezTo>
                    <a:pt x="1271" y="1645"/>
                    <a:pt x="1618" y="1267"/>
                    <a:pt x="1603"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9"/>
            <p:cNvSpPr/>
            <p:nvPr/>
          </p:nvSpPr>
          <p:spPr>
            <a:xfrm>
              <a:off x="4017097"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9"/>
            <p:cNvSpPr/>
            <p:nvPr/>
          </p:nvSpPr>
          <p:spPr>
            <a:xfrm>
              <a:off x="4283553" y="583435"/>
              <a:ext cx="52093" cy="52734"/>
            </a:xfrm>
            <a:custGeom>
              <a:avLst/>
              <a:gdLst/>
              <a:ahLst/>
              <a:cxnLst/>
              <a:rect l="l" t="t" r="r" b="b"/>
              <a:pathLst>
                <a:path w="1626" h="1646" extrusionOk="0">
                  <a:moveTo>
                    <a:pt x="811" y="1"/>
                  </a:moveTo>
                  <a:cubicBezTo>
                    <a:pt x="405" y="1"/>
                    <a:pt x="0" y="277"/>
                    <a:pt x="31" y="829"/>
                  </a:cubicBezTo>
                  <a:cubicBezTo>
                    <a:pt x="0" y="1267"/>
                    <a:pt x="363" y="1645"/>
                    <a:pt x="817" y="1645"/>
                  </a:cubicBezTo>
                  <a:cubicBezTo>
                    <a:pt x="1271" y="1645"/>
                    <a:pt x="1618" y="1267"/>
                    <a:pt x="1603" y="829"/>
                  </a:cubicBezTo>
                  <a:cubicBezTo>
                    <a:pt x="1626" y="277"/>
                    <a:pt x="121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9"/>
            <p:cNvSpPr/>
            <p:nvPr/>
          </p:nvSpPr>
          <p:spPr>
            <a:xfrm>
              <a:off x="4550714" y="583435"/>
              <a:ext cx="52125" cy="52734"/>
            </a:xfrm>
            <a:custGeom>
              <a:avLst/>
              <a:gdLst/>
              <a:ahLst/>
              <a:cxnLst/>
              <a:rect l="l" t="t" r="r" b="b"/>
              <a:pathLst>
                <a:path w="1627" h="1646" extrusionOk="0">
                  <a:moveTo>
                    <a:pt x="815" y="1"/>
                  </a:moveTo>
                  <a:cubicBezTo>
                    <a:pt x="409" y="1"/>
                    <a:pt x="1" y="277"/>
                    <a:pt x="23" y="829"/>
                  </a:cubicBezTo>
                  <a:cubicBezTo>
                    <a:pt x="8" y="1267"/>
                    <a:pt x="356" y="1645"/>
                    <a:pt x="810" y="1645"/>
                  </a:cubicBezTo>
                  <a:cubicBezTo>
                    <a:pt x="1263" y="1645"/>
                    <a:pt x="1626" y="1267"/>
                    <a:pt x="1596" y="829"/>
                  </a:cubicBezTo>
                  <a:cubicBezTo>
                    <a:pt x="1626" y="277"/>
                    <a:pt x="1222"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9"/>
            <p:cNvSpPr/>
            <p:nvPr/>
          </p:nvSpPr>
          <p:spPr>
            <a:xfrm>
              <a:off x="4818868" y="584524"/>
              <a:ext cx="50427" cy="50555"/>
            </a:xfrm>
            <a:custGeom>
              <a:avLst/>
              <a:gdLst/>
              <a:ahLst/>
              <a:cxnLst/>
              <a:rect l="l" t="t" r="r" b="b"/>
              <a:pathLst>
                <a:path w="1574" h="1578" extrusionOk="0">
                  <a:moveTo>
                    <a:pt x="787" y="1"/>
                  </a:moveTo>
                  <a:cubicBezTo>
                    <a:pt x="394" y="1"/>
                    <a:pt x="0" y="265"/>
                    <a:pt x="0" y="795"/>
                  </a:cubicBezTo>
                  <a:cubicBezTo>
                    <a:pt x="0" y="1316"/>
                    <a:pt x="394"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9"/>
            <p:cNvSpPr/>
            <p:nvPr/>
          </p:nvSpPr>
          <p:spPr>
            <a:xfrm>
              <a:off x="5084843" y="583435"/>
              <a:ext cx="52349" cy="52734"/>
            </a:xfrm>
            <a:custGeom>
              <a:avLst/>
              <a:gdLst/>
              <a:ahLst/>
              <a:cxnLst/>
              <a:rect l="l" t="t" r="r" b="b"/>
              <a:pathLst>
                <a:path w="1634" h="1646" extrusionOk="0">
                  <a:moveTo>
                    <a:pt x="817" y="1"/>
                  </a:moveTo>
                  <a:cubicBezTo>
                    <a:pt x="408" y="1"/>
                    <a:pt x="0" y="277"/>
                    <a:pt x="30" y="829"/>
                  </a:cubicBezTo>
                  <a:cubicBezTo>
                    <a:pt x="15" y="1267"/>
                    <a:pt x="363" y="1645"/>
                    <a:pt x="817" y="1645"/>
                  </a:cubicBezTo>
                  <a:cubicBezTo>
                    <a:pt x="1270" y="1645"/>
                    <a:pt x="1633" y="1267"/>
                    <a:pt x="1603"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9"/>
            <p:cNvSpPr/>
            <p:nvPr/>
          </p:nvSpPr>
          <p:spPr>
            <a:xfrm>
              <a:off x="5352004" y="583435"/>
              <a:ext cx="52349" cy="52734"/>
            </a:xfrm>
            <a:custGeom>
              <a:avLst/>
              <a:gdLst/>
              <a:ahLst/>
              <a:cxnLst/>
              <a:rect l="l" t="t" r="r" b="b"/>
              <a:pathLst>
                <a:path w="1634" h="1646" extrusionOk="0">
                  <a:moveTo>
                    <a:pt x="817" y="1"/>
                  </a:moveTo>
                  <a:cubicBezTo>
                    <a:pt x="409" y="1"/>
                    <a:pt x="1" y="277"/>
                    <a:pt x="23" y="829"/>
                  </a:cubicBezTo>
                  <a:cubicBezTo>
                    <a:pt x="8" y="1267"/>
                    <a:pt x="371" y="1645"/>
                    <a:pt x="810" y="1645"/>
                  </a:cubicBezTo>
                  <a:cubicBezTo>
                    <a:pt x="1263" y="1645"/>
                    <a:pt x="1626" y="1267"/>
                    <a:pt x="1611" y="829"/>
                  </a:cubicBezTo>
                  <a:cubicBezTo>
                    <a:pt x="1634"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9"/>
            <p:cNvSpPr/>
            <p:nvPr/>
          </p:nvSpPr>
          <p:spPr>
            <a:xfrm>
              <a:off x="5619196" y="583435"/>
              <a:ext cx="52349" cy="52734"/>
            </a:xfrm>
            <a:custGeom>
              <a:avLst/>
              <a:gdLst/>
              <a:ahLst/>
              <a:cxnLst/>
              <a:rect l="l" t="t" r="r" b="b"/>
              <a:pathLst>
                <a:path w="1634" h="1646" extrusionOk="0">
                  <a:moveTo>
                    <a:pt x="817" y="1"/>
                  </a:moveTo>
                  <a:cubicBezTo>
                    <a:pt x="408" y="1"/>
                    <a:pt x="0" y="277"/>
                    <a:pt x="30" y="829"/>
                  </a:cubicBezTo>
                  <a:cubicBezTo>
                    <a:pt x="0" y="1267"/>
                    <a:pt x="363" y="1645"/>
                    <a:pt x="817" y="1645"/>
                  </a:cubicBezTo>
                  <a:cubicBezTo>
                    <a:pt x="1270" y="1645"/>
                    <a:pt x="1618" y="1267"/>
                    <a:pt x="1603" y="829"/>
                  </a:cubicBezTo>
                  <a:cubicBezTo>
                    <a:pt x="1633"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9"/>
            <p:cNvSpPr/>
            <p:nvPr/>
          </p:nvSpPr>
          <p:spPr>
            <a:xfrm>
              <a:off x="5886357" y="583435"/>
              <a:ext cx="52125" cy="52734"/>
            </a:xfrm>
            <a:custGeom>
              <a:avLst/>
              <a:gdLst/>
              <a:ahLst/>
              <a:cxnLst/>
              <a:rect l="l" t="t" r="r" b="b"/>
              <a:pathLst>
                <a:path w="1627" h="1646" extrusionOk="0">
                  <a:moveTo>
                    <a:pt x="815" y="1"/>
                  </a:moveTo>
                  <a:cubicBezTo>
                    <a:pt x="409" y="1"/>
                    <a:pt x="1" y="277"/>
                    <a:pt x="23" y="829"/>
                  </a:cubicBezTo>
                  <a:cubicBezTo>
                    <a:pt x="8" y="1267"/>
                    <a:pt x="371" y="1645"/>
                    <a:pt x="810" y="1645"/>
                  </a:cubicBezTo>
                  <a:cubicBezTo>
                    <a:pt x="1263" y="1645"/>
                    <a:pt x="1626" y="1267"/>
                    <a:pt x="1596" y="829"/>
                  </a:cubicBezTo>
                  <a:cubicBezTo>
                    <a:pt x="1626" y="277"/>
                    <a:pt x="1222"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9"/>
            <p:cNvSpPr/>
            <p:nvPr/>
          </p:nvSpPr>
          <p:spPr>
            <a:xfrm>
              <a:off x="6153550" y="583435"/>
              <a:ext cx="52093" cy="52734"/>
            </a:xfrm>
            <a:custGeom>
              <a:avLst/>
              <a:gdLst/>
              <a:ahLst/>
              <a:cxnLst/>
              <a:rect l="l" t="t" r="r" b="b"/>
              <a:pathLst>
                <a:path w="1626" h="1646" extrusionOk="0">
                  <a:moveTo>
                    <a:pt x="811" y="1"/>
                  </a:moveTo>
                  <a:cubicBezTo>
                    <a:pt x="405" y="1"/>
                    <a:pt x="0" y="277"/>
                    <a:pt x="30" y="829"/>
                  </a:cubicBezTo>
                  <a:cubicBezTo>
                    <a:pt x="0" y="1267"/>
                    <a:pt x="363" y="1645"/>
                    <a:pt x="817" y="1645"/>
                  </a:cubicBezTo>
                  <a:cubicBezTo>
                    <a:pt x="1255" y="1645"/>
                    <a:pt x="1618" y="1267"/>
                    <a:pt x="1603" y="829"/>
                  </a:cubicBezTo>
                  <a:cubicBezTo>
                    <a:pt x="1626" y="277"/>
                    <a:pt x="1217"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9"/>
            <p:cNvSpPr/>
            <p:nvPr/>
          </p:nvSpPr>
          <p:spPr>
            <a:xfrm>
              <a:off x="6420711" y="583435"/>
              <a:ext cx="52125" cy="52734"/>
            </a:xfrm>
            <a:custGeom>
              <a:avLst/>
              <a:gdLst/>
              <a:ahLst/>
              <a:cxnLst/>
              <a:rect l="l" t="t" r="r" b="b"/>
              <a:pathLst>
                <a:path w="1627" h="1646" extrusionOk="0">
                  <a:moveTo>
                    <a:pt x="815" y="1"/>
                  </a:moveTo>
                  <a:cubicBezTo>
                    <a:pt x="409" y="1"/>
                    <a:pt x="1" y="277"/>
                    <a:pt x="23" y="829"/>
                  </a:cubicBezTo>
                  <a:cubicBezTo>
                    <a:pt x="8" y="1267"/>
                    <a:pt x="356" y="1645"/>
                    <a:pt x="810" y="1645"/>
                  </a:cubicBezTo>
                  <a:cubicBezTo>
                    <a:pt x="1263" y="1645"/>
                    <a:pt x="1626" y="1267"/>
                    <a:pt x="1596" y="829"/>
                  </a:cubicBezTo>
                  <a:cubicBezTo>
                    <a:pt x="1626" y="277"/>
                    <a:pt x="1222"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9"/>
            <p:cNvSpPr/>
            <p:nvPr/>
          </p:nvSpPr>
          <p:spPr>
            <a:xfrm>
              <a:off x="6687903" y="583435"/>
              <a:ext cx="52093" cy="52734"/>
            </a:xfrm>
            <a:custGeom>
              <a:avLst/>
              <a:gdLst/>
              <a:ahLst/>
              <a:cxnLst/>
              <a:rect l="l" t="t" r="r" b="b"/>
              <a:pathLst>
                <a:path w="1626" h="1646" extrusionOk="0">
                  <a:moveTo>
                    <a:pt x="811" y="1"/>
                  </a:moveTo>
                  <a:cubicBezTo>
                    <a:pt x="405" y="1"/>
                    <a:pt x="0" y="277"/>
                    <a:pt x="30" y="829"/>
                  </a:cubicBezTo>
                  <a:cubicBezTo>
                    <a:pt x="0" y="1267"/>
                    <a:pt x="363" y="1645"/>
                    <a:pt x="817" y="1645"/>
                  </a:cubicBezTo>
                  <a:cubicBezTo>
                    <a:pt x="1255" y="1645"/>
                    <a:pt x="1618" y="1267"/>
                    <a:pt x="1603" y="829"/>
                  </a:cubicBezTo>
                  <a:cubicBezTo>
                    <a:pt x="1626" y="277"/>
                    <a:pt x="1217"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9"/>
            <p:cNvSpPr/>
            <p:nvPr/>
          </p:nvSpPr>
          <p:spPr>
            <a:xfrm>
              <a:off x="6955801" y="584524"/>
              <a:ext cx="50395" cy="50555"/>
            </a:xfrm>
            <a:custGeom>
              <a:avLst/>
              <a:gdLst/>
              <a:ahLst/>
              <a:cxnLst/>
              <a:rect l="l" t="t" r="r" b="b"/>
              <a:pathLst>
                <a:path w="1573" h="1578" extrusionOk="0">
                  <a:moveTo>
                    <a:pt x="787" y="1"/>
                  </a:moveTo>
                  <a:cubicBezTo>
                    <a:pt x="393" y="1"/>
                    <a:pt x="0" y="265"/>
                    <a:pt x="0" y="795"/>
                  </a:cubicBezTo>
                  <a:cubicBezTo>
                    <a:pt x="0" y="1316"/>
                    <a:pt x="393" y="1577"/>
                    <a:pt x="787" y="1577"/>
                  </a:cubicBezTo>
                  <a:cubicBezTo>
                    <a:pt x="1180" y="1577"/>
                    <a:pt x="1573" y="1316"/>
                    <a:pt x="1573" y="795"/>
                  </a:cubicBezTo>
                  <a:cubicBezTo>
                    <a:pt x="1573" y="265"/>
                    <a:pt x="1180"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9"/>
            <p:cNvSpPr/>
            <p:nvPr/>
          </p:nvSpPr>
          <p:spPr>
            <a:xfrm>
              <a:off x="7222001" y="583435"/>
              <a:ext cx="52349" cy="52734"/>
            </a:xfrm>
            <a:custGeom>
              <a:avLst/>
              <a:gdLst/>
              <a:ahLst/>
              <a:cxnLst/>
              <a:rect l="l" t="t" r="r" b="b"/>
              <a:pathLst>
                <a:path w="1634" h="1646" extrusionOk="0">
                  <a:moveTo>
                    <a:pt x="817" y="1"/>
                  </a:moveTo>
                  <a:cubicBezTo>
                    <a:pt x="409" y="1"/>
                    <a:pt x="0" y="277"/>
                    <a:pt x="23" y="829"/>
                  </a:cubicBezTo>
                  <a:cubicBezTo>
                    <a:pt x="8" y="1267"/>
                    <a:pt x="371" y="1645"/>
                    <a:pt x="809" y="1645"/>
                  </a:cubicBezTo>
                  <a:cubicBezTo>
                    <a:pt x="1263" y="1645"/>
                    <a:pt x="1626" y="1267"/>
                    <a:pt x="1611" y="829"/>
                  </a:cubicBezTo>
                  <a:cubicBezTo>
                    <a:pt x="1634" y="277"/>
                    <a:pt x="1225"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9"/>
            <p:cNvSpPr/>
            <p:nvPr/>
          </p:nvSpPr>
          <p:spPr>
            <a:xfrm>
              <a:off x="7489161" y="583435"/>
              <a:ext cx="52125" cy="52734"/>
            </a:xfrm>
            <a:custGeom>
              <a:avLst/>
              <a:gdLst/>
              <a:ahLst/>
              <a:cxnLst/>
              <a:rect l="l" t="t" r="r" b="b"/>
              <a:pathLst>
                <a:path w="1627" h="1646" extrusionOk="0">
                  <a:moveTo>
                    <a:pt x="812" y="1"/>
                  </a:moveTo>
                  <a:cubicBezTo>
                    <a:pt x="405" y="1"/>
                    <a:pt x="1" y="277"/>
                    <a:pt x="31" y="829"/>
                  </a:cubicBezTo>
                  <a:cubicBezTo>
                    <a:pt x="1" y="1267"/>
                    <a:pt x="364" y="1645"/>
                    <a:pt x="817" y="1645"/>
                  </a:cubicBezTo>
                  <a:cubicBezTo>
                    <a:pt x="1271" y="1645"/>
                    <a:pt x="1619" y="1267"/>
                    <a:pt x="1604" y="829"/>
                  </a:cubicBezTo>
                  <a:cubicBezTo>
                    <a:pt x="1626" y="277"/>
                    <a:pt x="1218"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9"/>
            <p:cNvSpPr/>
            <p:nvPr/>
          </p:nvSpPr>
          <p:spPr>
            <a:xfrm>
              <a:off x="7757091" y="584524"/>
              <a:ext cx="50395" cy="50555"/>
            </a:xfrm>
            <a:custGeom>
              <a:avLst/>
              <a:gdLst/>
              <a:ahLst/>
              <a:cxnLst/>
              <a:rect l="l" t="t" r="r" b="b"/>
              <a:pathLst>
                <a:path w="1573" h="1578" extrusionOk="0">
                  <a:moveTo>
                    <a:pt x="786" y="1"/>
                  </a:moveTo>
                  <a:cubicBezTo>
                    <a:pt x="393" y="1"/>
                    <a:pt x="0" y="265"/>
                    <a:pt x="0" y="795"/>
                  </a:cubicBezTo>
                  <a:cubicBezTo>
                    <a:pt x="0" y="1316"/>
                    <a:pt x="393" y="1577"/>
                    <a:pt x="786" y="1577"/>
                  </a:cubicBezTo>
                  <a:cubicBezTo>
                    <a:pt x="1180" y="1577"/>
                    <a:pt x="1573" y="1316"/>
                    <a:pt x="1573" y="795"/>
                  </a:cubicBezTo>
                  <a:cubicBezTo>
                    <a:pt x="1573" y="265"/>
                    <a:pt x="1180"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9"/>
            <p:cNvSpPr/>
            <p:nvPr/>
          </p:nvSpPr>
          <p:spPr>
            <a:xfrm>
              <a:off x="8023515" y="583435"/>
              <a:ext cx="52125" cy="52734"/>
            </a:xfrm>
            <a:custGeom>
              <a:avLst/>
              <a:gdLst/>
              <a:ahLst/>
              <a:cxnLst/>
              <a:rect l="l" t="t" r="r" b="b"/>
              <a:pathLst>
                <a:path w="1627" h="1646" extrusionOk="0">
                  <a:moveTo>
                    <a:pt x="812" y="1"/>
                  </a:moveTo>
                  <a:cubicBezTo>
                    <a:pt x="405" y="1"/>
                    <a:pt x="1" y="277"/>
                    <a:pt x="31" y="829"/>
                  </a:cubicBezTo>
                  <a:cubicBezTo>
                    <a:pt x="1" y="1267"/>
                    <a:pt x="364" y="1645"/>
                    <a:pt x="817" y="1645"/>
                  </a:cubicBezTo>
                  <a:cubicBezTo>
                    <a:pt x="1256" y="1645"/>
                    <a:pt x="1619" y="1267"/>
                    <a:pt x="1604" y="829"/>
                  </a:cubicBezTo>
                  <a:cubicBezTo>
                    <a:pt x="1626" y="277"/>
                    <a:pt x="1218"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9"/>
            <p:cNvSpPr/>
            <p:nvPr/>
          </p:nvSpPr>
          <p:spPr>
            <a:xfrm>
              <a:off x="8290451" y="583435"/>
              <a:ext cx="52349" cy="52734"/>
            </a:xfrm>
            <a:custGeom>
              <a:avLst/>
              <a:gdLst/>
              <a:ahLst/>
              <a:cxnLst/>
              <a:rect l="l" t="t" r="r" b="b"/>
              <a:pathLst>
                <a:path w="1634" h="1646" extrusionOk="0">
                  <a:moveTo>
                    <a:pt x="817" y="1"/>
                  </a:moveTo>
                  <a:cubicBezTo>
                    <a:pt x="409" y="1"/>
                    <a:pt x="1" y="277"/>
                    <a:pt x="31" y="829"/>
                  </a:cubicBezTo>
                  <a:cubicBezTo>
                    <a:pt x="16" y="1267"/>
                    <a:pt x="364" y="1645"/>
                    <a:pt x="817" y="1645"/>
                  </a:cubicBezTo>
                  <a:cubicBezTo>
                    <a:pt x="1271" y="1645"/>
                    <a:pt x="1634"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9"/>
            <p:cNvSpPr/>
            <p:nvPr/>
          </p:nvSpPr>
          <p:spPr>
            <a:xfrm>
              <a:off x="8557868"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9"/>
            <p:cNvSpPr/>
            <p:nvPr/>
          </p:nvSpPr>
          <p:spPr>
            <a:xfrm>
              <a:off x="8824805"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9"/>
            <p:cNvSpPr/>
            <p:nvPr/>
          </p:nvSpPr>
          <p:spPr>
            <a:xfrm>
              <a:off x="9091997" y="583435"/>
              <a:ext cx="52093" cy="52734"/>
            </a:xfrm>
            <a:custGeom>
              <a:avLst/>
              <a:gdLst/>
              <a:ahLst/>
              <a:cxnLst/>
              <a:rect l="l" t="t" r="r" b="b"/>
              <a:pathLst>
                <a:path w="1626" h="1646" extrusionOk="0">
                  <a:moveTo>
                    <a:pt x="815" y="1"/>
                  </a:moveTo>
                  <a:cubicBezTo>
                    <a:pt x="409"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9"/>
            <p:cNvSpPr/>
            <p:nvPr/>
          </p:nvSpPr>
          <p:spPr>
            <a:xfrm>
              <a:off x="1337577" y="863827"/>
              <a:ext cx="59141" cy="50459"/>
            </a:xfrm>
            <a:custGeom>
              <a:avLst/>
              <a:gdLst/>
              <a:ahLst/>
              <a:cxnLst/>
              <a:rect l="l" t="t" r="r" b="b"/>
              <a:pathLst>
                <a:path w="1846" h="1575" extrusionOk="0">
                  <a:moveTo>
                    <a:pt x="1044" y="0"/>
                  </a:moveTo>
                  <a:cubicBezTo>
                    <a:pt x="349" y="0"/>
                    <a:pt x="1" y="817"/>
                    <a:pt x="470" y="1331"/>
                  </a:cubicBezTo>
                  <a:cubicBezTo>
                    <a:pt x="632" y="1499"/>
                    <a:pt x="835" y="1574"/>
                    <a:pt x="1035"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9"/>
            <p:cNvSpPr/>
            <p:nvPr/>
          </p:nvSpPr>
          <p:spPr>
            <a:xfrm>
              <a:off x="160467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7" y="1574"/>
                    <a:pt x="1810" y="1279"/>
                    <a:pt x="1841"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9"/>
            <p:cNvSpPr/>
            <p:nvPr/>
          </p:nvSpPr>
          <p:spPr>
            <a:xfrm>
              <a:off x="1872058" y="863827"/>
              <a:ext cx="59013" cy="50299"/>
            </a:xfrm>
            <a:custGeom>
              <a:avLst/>
              <a:gdLst/>
              <a:ahLst/>
              <a:cxnLst/>
              <a:rect l="l" t="t" r="r" b="b"/>
              <a:pathLst>
                <a:path w="1842" h="1570" extrusionOk="0">
                  <a:moveTo>
                    <a:pt x="1037" y="0"/>
                  </a:moveTo>
                  <a:cubicBezTo>
                    <a:pt x="353" y="0"/>
                    <a:pt x="1" y="821"/>
                    <a:pt x="465" y="1316"/>
                  </a:cubicBezTo>
                  <a:cubicBezTo>
                    <a:pt x="630" y="1491"/>
                    <a:pt x="837" y="1570"/>
                    <a:pt x="1040" y="1570"/>
                  </a:cubicBezTo>
                  <a:cubicBezTo>
                    <a:pt x="1432" y="1570"/>
                    <a:pt x="1806" y="1275"/>
                    <a:pt x="1826" y="817"/>
                  </a:cubicBezTo>
                  <a:cubicBezTo>
                    <a:pt x="1842" y="378"/>
                    <a:pt x="1494" y="15"/>
                    <a:pt x="1055" y="0"/>
                  </a:cubicBezTo>
                  <a:cubicBezTo>
                    <a:pt x="1049" y="0"/>
                    <a:pt x="1043" y="0"/>
                    <a:pt x="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9"/>
            <p:cNvSpPr/>
            <p:nvPr/>
          </p:nvSpPr>
          <p:spPr>
            <a:xfrm>
              <a:off x="2138867" y="863827"/>
              <a:ext cx="59141" cy="50459"/>
            </a:xfrm>
            <a:custGeom>
              <a:avLst/>
              <a:gdLst/>
              <a:ahLst/>
              <a:cxnLst/>
              <a:rect l="l" t="t" r="r" b="b"/>
              <a:pathLst>
                <a:path w="1846" h="1575" extrusionOk="0">
                  <a:moveTo>
                    <a:pt x="1044" y="0"/>
                  </a:moveTo>
                  <a:cubicBezTo>
                    <a:pt x="364" y="0"/>
                    <a:pt x="1" y="817"/>
                    <a:pt x="485" y="1331"/>
                  </a:cubicBezTo>
                  <a:cubicBezTo>
                    <a:pt x="642" y="1499"/>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9"/>
            <p:cNvSpPr/>
            <p:nvPr/>
          </p:nvSpPr>
          <p:spPr>
            <a:xfrm>
              <a:off x="2405931" y="863827"/>
              <a:ext cx="59494" cy="50459"/>
            </a:xfrm>
            <a:custGeom>
              <a:avLst/>
              <a:gdLst/>
              <a:ahLst/>
              <a:cxnLst/>
              <a:rect l="l" t="t" r="r" b="b"/>
              <a:pathLst>
                <a:path w="1857" h="1575" extrusionOk="0">
                  <a:moveTo>
                    <a:pt x="1036" y="0"/>
                  </a:moveTo>
                  <a:cubicBezTo>
                    <a:pt x="353" y="0"/>
                    <a:pt x="1" y="821"/>
                    <a:pt x="480" y="1331"/>
                  </a:cubicBezTo>
                  <a:cubicBezTo>
                    <a:pt x="643" y="1499"/>
                    <a:pt x="846" y="1574"/>
                    <a:pt x="1046" y="1574"/>
                  </a:cubicBezTo>
                  <a:cubicBezTo>
                    <a:pt x="1441" y="1574"/>
                    <a:pt x="1821" y="1279"/>
                    <a:pt x="1841" y="817"/>
                  </a:cubicBezTo>
                  <a:cubicBezTo>
                    <a:pt x="1857" y="378"/>
                    <a:pt x="1494" y="0"/>
                    <a:pt x="1055" y="0"/>
                  </a:cubicBezTo>
                  <a:cubicBezTo>
                    <a:pt x="1049" y="0"/>
                    <a:pt x="1043"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9"/>
            <p:cNvSpPr/>
            <p:nvPr/>
          </p:nvSpPr>
          <p:spPr>
            <a:xfrm>
              <a:off x="2673220" y="863827"/>
              <a:ext cx="59141" cy="50459"/>
            </a:xfrm>
            <a:custGeom>
              <a:avLst/>
              <a:gdLst/>
              <a:ahLst/>
              <a:cxnLst/>
              <a:rect l="l" t="t" r="r" b="b"/>
              <a:pathLst>
                <a:path w="1846" h="1575" extrusionOk="0">
                  <a:moveTo>
                    <a:pt x="1044" y="0"/>
                  </a:moveTo>
                  <a:cubicBezTo>
                    <a:pt x="348" y="0"/>
                    <a:pt x="1" y="817"/>
                    <a:pt x="484" y="1331"/>
                  </a:cubicBezTo>
                  <a:cubicBezTo>
                    <a:pt x="642" y="1499"/>
                    <a:pt x="842" y="1574"/>
                    <a:pt x="1039"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9"/>
            <p:cNvSpPr/>
            <p:nvPr/>
          </p:nvSpPr>
          <p:spPr>
            <a:xfrm>
              <a:off x="2940285" y="863827"/>
              <a:ext cx="59013" cy="50459"/>
            </a:xfrm>
            <a:custGeom>
              <a:avLst/>
              <a:gdLst/>
              <a:ahLst/>
              <a:cxnLst/>
              <a:rect l="l" t="t" r="r" b="b"/>
              <a:pathLst>
                <a:path w="1842" h="1575" extrusionOk="0">
                  <a:moveTo>
                    <a:pt x="1036" y="0"/>
                  </a:moveTo>
                  <a:cubicBezTo>
                    <a:pt x="353" y="0"/>
                    <a:pt x="1" y="821"/>
                    <a:pt x="480" y="1331"/>
                  </a:cubicBezTo>
                  <a:cubicBezTo>
                    <a:pt x="643" y="1499"/>
                    <a:pt x="846" y="1574"/>
                    <a:pt x="1046" y="1574"/>
                  </a:cubicBezTo>
                  <a:cubicBezTo>
                    <a:pt x="1441" y="1574"/>
                    <a:pt x="1821" y="1279"/>
                    <a:pt x="1841" y="817"/>
                  </a:cubicBezTo>
                  <a:cubicBezTo>
                    <a:pt x="1841" y="378"/>
                    <a:pt x="1494" y="0"/>
                    <a:pt x="1055" y="0"/>
                  </a:cubicBezTo>
                  <a:cubicBezTo>
                    <a:pt x="1049" y="0"/>
                    <a:pt x="1043"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9"/>
            <p:cNvSpPr/>
            <p:nvPr/>
          </p:nvSpPr>
          <p:spPr>
            <a:xfrm>
              <a:off x="3207574" y="863827"/>
              <a:ext cx="59141" cy="50459"/>
            </a:xfrm>
            <a:custGeom>
              <a:avLst/>
              <a:gdLst/>
              <a:ahLst/>
              <a:cxnLst/>
              <a:rect l="l" t="t" r="r" b="b"/>
              <a:pathLst>
                <a:path w="1846" h="1575" extrusionOk="0">
                  <a:moveTo>
                    <a:pt x="1044" y="0"/>
                  </a:moveTo>
                  <a:cubicBezTo>
                    <a:pt x="348" y="0"/>
                    <a:pt x="1" y="817"/>
                    <a:pt x="469" y="1331"/>
                  </a:cubicBezTo>
                  <a:cubicBezTo>
                    <a:pt x="632" y="1499"/>
                    <a:pt x="835" y="1574"/>
                    <a:pt x="1035"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9"/>
            <p:cNvSpPr/>
            <p:nvPr/>
          </p:nvSpPr>
          <p:spPr>
            <a:xfrm>
              <a:off x="3474510" y="863827"/>
              <a:ext cx="59141" cy="50459"/>
            </a:xfrm>
            <a:custGeom>
              <a:avLst/>
              <a:gdLst/>
              <a:ahLst/>
              <a:cxnLst/>
              <a:rect l="l" t="t" r="r" b="b"/>
              <a:pathLst>
                <a:path w="1846" h="1575" extrusionOk="0">
                  <a:moveTo>
                    <a:pt x="1059" y="0"/>
                  </a:moveTo>
                  <a:cubicBezTo>
                    <a:pt x="363" y="0"/>
                    <a:pt x="0" y="817"/>
                    <a:pt x="484" y="1331"/>
                  </a:cubicBezTo>
                  <a:cubicBezTo>
                    <a:pt x="642" y="1499"/>
                    <a:pt x="842" y="1574"/>
                    <a:pt x="1040" y="1574"/>
                  </a:cubicBezTo>
                  <a:cubicBezTo>
                    <a:pt x="1432" y="1574"/>
                    <a:pt x="1815" y="1279"/>
                    <a:pt x="1845" y="817"/>
                  </a:cubicBezTo>
                  <a:cubicBezTo>
                    <a:pt x="1845"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9"/>
            <p:cNvSpPr/>
            <p:nvPr/>
          </p:nvSpPr>
          <p:spPr>
            <a:xfrm>
              <a:off x="3742055" y="863827"/>
              <a:ext cx="59013" cy="50459"/>
            </a:xfrm>
            <a:custGeom>
              <a:avLst/>
              <a:gdLst/>
              <a:ahLst/>
              <a:cxnLst/>
              <a:rect l="l" t="t" r="r" b="b"/>
              <a:pathLst>
                <a:path w="1842" h="1575" extrusionOk="0">
                  <a:moveTo>
                    <a:pt x="1021" y="0"/>
                  </a:moveTo>
                  <a:cubicBezTo>
                    <a:pt x="338" y="0"/>
                    <a:pt x="1" y="821"/>
                    <a:pt x="465" y="1331"/>
                  </a:cubicBezTo>
                  <a:cubicBezTo>
                    <a:pt x="628" y="1499"/>
                    <a:pt x="831" y="1574"/>
                    <a:pt x="1031" y="1574"/>
                  </a:cubicBezTo>
                  <a:cubicBezTo>
                    <a:pt x="1426" y="1574"/>
                    <a:pt x="1806" y="1279"/>
                    <a:pt x="1826" y="817"/>
                  </a:cubicBezTo>
                  <a:cubicBezTo>
                    <a:pt x="1841" y="378"/>
                    <a:pt x="1478" y="0"/>
                    <a:pt x="1040" y="0"/>
                  </a:cubicBezTo>
                  <a:cubicBezTo>
                    <a:pt x="1034"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9"/>
            <p:cNvSpPr/>
            <p:nvPr/>
          </p:nvSpPr>
          <p:spPr>
            <a:xfrm>
              <a:off x="4008864" y="863827"/>
              <a:ext cx="59141" cy="50459"/>
            </a:xfrm>
            <a:custGeom>
              <a:avLst/>
              <a:gdLst/>
              <a:ahLst/>
              <a:cxnLst/>
              <a:rect l="l" t="t" r="r" b="b"/>
              <a:pathLst>
                <a:path w="1846" h="1575" extrusionOk="0">
                  <a:moveTo>
                    <a:pt x="1044" y="0"/>
                  </a:moveTo>
                  <a:cubicBezTo>
                    <a:pt x="348" y="0"/>
                    <a:pt x="0" y="817"/>
                    <a:pt x="469" y="1331"/>
                  </a:cubicBezTo>
                  <a:cubicBezTo>
                    <a:pt x="632" y="1499"/>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9"/>
            <p:cNvSpPr/>
            <p:nvPr/>
          </p:nvSpPr>
          <p:spPr>
            <a:xfrm>
              <a:off x="4275928" y="863827"/>
              <a:ext cx="59494" cy="50459"/>
            </a:xfrm>
            <a:custGeom>
              <a:avLst/>
              <a:gdLst/>
              <a:ahLst/>
              <a:cxnLst/>
              <a:rect l="l" t="t" r="r" b="b"/>
              <a:pathLst>
                <a:path w="1857" h="1575" extrusionOk="0">
                  <a:moveTo>
                    <a:pt x="1036" y="0"/>
                  </a:moveTo>
                  <a:cubicBezTo>
                    <a:pt x="353" y="0"/>
                    <a:pt x="1" y="821"/>
                    <a:pt x="480" y="1331"/>
                  </a:cubicBezTo>
                  <a:cubicBezTo>
                    <a:pt x="643" y="1499"/>
                    <a:pt x="846" y="1574"/>
                    <a:pt x="1046" y="1574"/>
                  </a:cubicBezTo>
                  <a:cubicBezTo>
                    <a:pt x="1441" y="1574"/>
                    <a:pt x="1821" y="1279"/>
                    <a:pt x="1841" y="817"/>
                  </a:cubicBezTo>
                  <a:cubicBezTo>
                    <a:pt x="1856" y="378"/>
                    <a:pt x="1493" y="0"/>
                    <a:pt x="1055" y="0"/>
                  </a:cubicBezTo>
                  <a:cubicBezTo>
                    <a:pt x="1049"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9"/>
            <p:cNvSpPr/>
            <p:nvPr/>
          </p:nvSpPr>
          <p:spPr>
            <a:xfrm>
              <a:off x="4543345" y="863827"/>
              <a:ext cx="59013" cy="50459"/>
            </a:xfrm>
            <a:custGeom>
              <a:avLst/>
              <a:gdLst/>
              <a:ahLst/>
              <a:cxnLst/>
              <a:rect l="l" t="t" r="r" b="b"/>
              <a:pathLst>
                <a:path w="1842" h="1575" extrusionOk="0">
                  <a:moveTo>
                    <a:pt x="1021" y="0"/>
                  </a:moveTo>
                  <a:cubicBezTo>
                    <a:pt x="338" y="0"/>
                    <a:pt x="1" y="821"/>
                    <a:pt x="465" y="1331"/>
                  </a:cubicBezTo>
                  <a:cubicBezTo>
                    <a:pt x="628" y="1499"/>
                    <a:pt x="831" y="1574"/>
                    <a:pt x="1031" y="1574"/>
                  </a:cubicBezTo>
                  <a:cubicBezTo>
                    <a:pt x="1426" y="1574"/>
                    <a:pt x="1806" y="1279"/>
                    <a:pt x="1826" y="817"/>
                  </a:cubicBezTo>
                  <a:cubicBezTo>
                    <a:pt x="1841" y="378"/>
                    <a:pt x="1493" y="0"/>
                    <a:pt x="1040" y="0"/>
                  </a:cubicBezTo>
                  <a:cubicBezTo>
                    <a:pt x="1034"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9"/>
            <p:cNvSpPr/>
            <p:nvPr/>
          </p:nvSpPr>
          <p:spPr>
            <a:xfrm>
              <a:off x="4810153" y="863827"/>
              <a:ext cx="59141" cy="50459"/>
            </a:xfrm>
            <a:custGeom>
              <a:avLst/>
              <a:gdLst/>
              <a:ahLst/>
              <a:cxnLst/>
              <a:rect l="l" t="t" r="r" b="b"/>
              <a:pathLst>
                <a:path w="1846" h="1575" extrusionOk="0">
                  <a:moveTo>
                    <a:pt x="1059" y="0"/>
                  </a:moveTo>
                  <a:cubicBezTo>
                    <a:pt x="363" y="0"/>
                    <a:pt x="0" y="817"/>
                    <a:pt x="484" y="1331"/>
                  </a:cubicBezTo>
                  <a:cubicBezTo>
                    <a:pt x="647" y="1499"/>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9"/>
            <p:cNvSpPr/>
            <p:nvPr/>
          </p:nvSpPr>
          <p:spPr>
            <a:xfrm>
              <a:off x="5077570" y="863827"/>
              <a:ext cx="59141" cy="50459"/>
            </a:xfrm>
            <a:custGeom>
              <a:avLst/>
              <a:gdLst/>
              <a:ahLst/>
              <a:cxnLst/>
              <a:rect l="l" t="t" r="r" b="b"/>
              <a:pathLst>
                <a:path w="1846" h="1575" extrusionOk="0">
                  <a:moveTo>
                    <a:pt x="1044" y="0"/>
                  </a:moveTo>
                  <a:cubicBezTo>
                    <a:pt x="348" y="0"/>
                    <a:pt x="0" y="817"/>
                    <a:pt x="469" y="1331"/>
                  </a:cubicBezTo>
                  <a:cubicBezTo>
                    <a:pt x="632" y="1499"/>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9"/>
            <p:cNvSpPr/>
            <p:nvPr/>
          </p:nvSpPr>
          <p:spPr>
            <a:xfrm>
              <a:off x="5344635" y="863827"/>
              <a:ext cx="59013" cy="50459"/>
            </a:xfrm>
            <a:custGeom>
              <a:avLst/>
              <a:gdLst/>
              <a:ahLst/>
              <a:cxnLst/>
              <a:rect l="l" t="t" r="r" b="b"/>
              <a:pathLst>
                <a:path w="1842" h="1575" extrusionOk="0">
                  <a:moveTo>
                    <a:pt x="1036" y="0"/>
                  </a:moveTo>
                  <a:cubicBezTo>
                    <a:pt x="353" y="0"/>
                    <a:pt x="1" y="821"/>
                    <a:pt x="480" y="1331"/>
                  </a:cubicBezTo>
                  <a:cubicBezTo>
                    <a:pt x="638" y="1499"/>
                    <a:pt x="838" y="1574"/>
                    <a:pt x="1036" y="1574"/>
                  </a:cubicBezTo>
                  <a:cubicBezTo>
                    <a:pt x="1427" y="1574"/>
                    <a:pt x="1811" y="1279"/>
                    <a:pt x="1841" y="817"/>
                  </a:cubicBezTo>
                  <a:cubicBezTo>
                    <a:pt x="1841" y="378"/>
                    <a:pt x="1493" y="0"/>
                    <a:pt x="1055" y="0"/>
                  </a:cubicBezTo>
                  <a:cubicBezTo>
                    <a:pt x="1049"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9"/>
            <p:cNvSpPr/>
            <p:nvPr/>
          </p:nvSpPr>
          <p:spPr>
            <a:xfrm>
              <a:off x="5611924" y="863827"/>
              <a:ext cx="59141" cy="50459"/>
            </a:xfrm>
            <a:custGeom>
              <a:avLst/>
              <a:gdLst/>
              <a:ahLst/>
              <a:cxnLst/>
              <a:rect l="l" t="t" r="r" b="b"/>
              <a:pathLst>
                <a:path w="1846" h="1575" extrusionOk="0">
                  <a:moveTo>
                    <a:pt x="1044" y="0"/>
                  </a:moveTo>
                  <a:cubicBezTo>
                    <a:pt x="348" y="0"/>
                    <a:pt x="0" y="817"/>
                    <a:pt x="469" y="1331"/>
                  </a:cubicBezTo>
                  <a:cubicBezTo>
                    <a:pt x="632" y="1499"/>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9"/>
            <p:cNvSpPr/>
            <p:nvPr/>
          </p:nvSpPr>
          <p:spPr>
            <a:xfrm>
              <a:off x="5878860" y="863827"/>
              <a:ext cx="59141" cy="50459"/>
            </a:xfrm>
            <a:custGeom>
              <a:avLst/>
              <a:gdLst/>
              <a:ahLst/>
              <a:cxnLst/>
              <a:rect l="l" t="t" r="r" b="b"/>
              <a:pathLst>
                <a:path w="1846" h="1575" extrusionOk="0">
                  <a:moveTo>
                    <a:pt x="1044" y="0"/>
                  </a:moveTo>
                  <a:cubicBezTo>
                    <a:pt x="348" y="0"/>
                    <a:pt x="0" y="817"/>
                    <a:pt x="484" y="1331"/>
                  </a:cubicBezTo>
                  <a:cubicBezTo>
                    <a:pt x="642" y="1499"/>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9"/>
            <p:cNvSpPr/>
            <p:nvPr/>
          </p:nvSpPr>
          <p:spPr>
            <a:xfrm>
              <a:off x="6145925" y="863827"/>
              <a:ext cx="58981" cy="50459"/>
            </a:xfrm>
            <a:custGeom>
              <a:avLst/>
              <a:gdLst/>
              <a:ahLst/>
              <a:cxnLst/>
              <a:rect l="l" t="t" r="r" b="b"/>
              <a:pathLst>
                <a:path w="1841" h="1575" extrusionOk="0">
                  <a:moveTo>
                    <a:pt x="1036" y="0"/>
                  </a:moveTo>
                  <a:cubicBezTo>
                    <a:pt x="353" y="0"/>
                    <a:pt x="0" y="821"/>
                    <a:pt x="480" y="1331"/>
                  </a:cubicBezTo>
                  <a:cubicBezTo>
                    <a:pt x="643" y="1499"/>
                    <a:pt x="846" y="1574"/>
                    <a:pt x="1046" y="1574"/>
                  </a:cubicBezTo>
                  <a:cubicBezTo>
                    <a:pt x="1441" y="1574"/>
                    <a:pt x="1821" y="1279"/>
                    <a:pt x="1841" y="817"/>
                  </a:cubicBezTo>
                  <a:cubicBezTo>
                    <a:pt x="1841" y="378"/>
                    <a:pt x="1493" y="0"/>
                    <a:pt x="1055" y="0"/>
                  </a:cubicBezTo>
                  <a:cubicBezTo>
                    <a:pt x="1048"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9"/>
            <p:cNvSpPr/>
            <p:nvPr/>
          </p:nvSpPr>
          <p:spPr>
            <a:xfrm>
              <a:off x="6413214" y="863827"/>
              <a:ext cx="59109" cy="50459"/>
            </a:xfrm>
            <a:custGeom>
              <a:avLst/>
              <a:gdLst/>
              <a:ahLst/>
              <a:cxnLst/>
              <a:rect l="l" t="t" r="r" b="b"/>
              <a:pathLst>
                <a:path w="1845" h="1575" extrusionOk="0">
                  <a:moveTo>
                    <a:pt x="1044" y="0"/>
                  </a:moveTo>
                  <a:cubicBezTo>
                    <a:pt x="348" y="0"/>
                    <a:pt x="0" y="817"/>
                    <a:pt x="469" y="1331"/>
                  </a:cubicBezTo>
                  <a:cubicBezTo>
                    <a:pt x="631" y="1499"/>
                    <a:pt x="835" y="1574"/>
                    <a:pt x="1035"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9"/>
            <p:cNvSpPr/>
            <p:nvPr/>
          </p:nvSpPr>
          <p:spPr>
            <a:xfrm>
              <a:off x="6680278" y="863827"/>
              <a:ext cx="58981" cy="50459"/>
            </a:xfrm>
            <a:custGeom>
              <a:avLst/>
              <a:gdLst/>
              <a:ahLst/>
              <a:cxnLst/>
              <a:rect l="l" t="t" r="r" b="b"/>
              <a:pathLst>
                <a:path w="1841" h="1575" extrusionOk="0">
                  <a:moveTo>
                    <a:pt x="1036" y="0"/>
                  </a:moveTo>
                  <a:cubicBezTo>
                    <a:pt x="353" y="0"/>
                    <a:pt x="0" y="821"/>
                    <a:pt x="480" y="1331"/>
                  </a:cubicBezTo>
                  <a:cubicBezTo>
                    <a:pt x="637" y="1499"/>
                    <a:pt x="837" y="1574"/>
                    <a:pt x="1036" y="1574"/>
                  </a:cubicBezTo>
                  <a:cubicBezTo>
                    <a:pt x="1427" y="1574"/>
                    <a:pt x="1811" y="1279"/>
                    <a:pt x="1841" y="817"/>
                  </a:cubicBezTo>
                  <a:cubicBezTo>
                    <a:pt x="1841" y="378"/>
                    <a:pt x="1493" y="0"/>
                    <a:pt x="1055" y="0"/>
                  </a:cubicBezTo>
                  <a:cubicBezTo>
                    <a:pt x="1048"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9"/>
            <p:cNvSpPr/>
            <p:nvPr/>
          </p:nvSpPr>
          <p:spPr>
            <a:xfrm>
              <a:off x="6947567" y="863827"/>
              <a:ext cx="59109" cy="50459"/>
            </a:xfrm>
            <a:custGeom>
              <a:avLst/>
              <a:gdLst/>
              <a:ahLst/>
              <a:cxnLst/>
              <a:rect l="l" t="t" r="r" b="b"/>
              <a:pathLst>
                <a:path w="1845" h="1575" extrusionOk="0">
                  <a:moveTo>
                    <a:pt x="1044" y="0"/>
                  </a:moveTo>
                  <a:cubicBezTo>
                    <a:pt x="348" y="0"/>
                    <a:pt x="0" y="817"/>
                    <a:pt x="469" y="1331"/>
                  </a:cubicBezTo>
                  <a:cubicBezTo>
                    <a:pt x="631" y="1499"/>
                    <a:pt x="835" y="1574"/>
                    <a:pt x="1035" y="1574"/>
                  </a:cubicBezTo>
                  <a:cubicBezTo>
                    <a:pt x="1429"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9"/>
            <p:cNvSpPr/>
            <p:nvPr/>
          </p:nvSpPr>
          <p:spPr>
            <a:xfrm>
              <a:off x="7214504" y="863827"/>
              <a:ext cx="59109" cy="50459"/>
            </a:xfrm>
            <a:custGeom>
              <a:avLst/>
              <a:gdLst/>
              <a:ahLst/>
              <a:cxnLst/>
              <a:rect l="l" t="t" r="r" b="b"/>
              <a:pathLst>
                <a:path w="1845" h="1575" extrusionOk="0">
                  <a:moveTo>
                    <a:pt x="1043" y="0"/>
                  </a:moveTo>
                  <a:cubicBezTo>
                    <a:pt x="363" y="0"/>
                    <a:pt x="0" y="817"/>
                    <a:pt x="484" y="1331"/>
                  </a:cubicBezTo>
                  <a:cubicBezTo>
                    <a:pt x="641" y="1499"/>
                    <a:pt x="841" y="1574"/>
                    <a:pt x="1039" y="1574"/>
                  </a:cubicBezTo>
                  <a:cubicBezTo>
                    <a:pt x="1431" y="1574"/>
                    <a:pt x="1815" y="1279"/>
                    <a:pt x="1845"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9"/>
            <p:cNvSpPr/>
            <p:nvPr/>
          </p:nvSpPr>
          <p:spPr>
            <a:xfrm>
              <a:off x="7481568" y="863827"/>
              <a:ext cx="59462" cy="50459"/>
            </a:xfrm>
            <a:custGeom>
              <a:avLst/>
              <a:gdLst/>
              <a:ahLst/>
              <a:cxnLst/>
              <a:rect l="l" t="t" r="r" b="b"/>
              <a:pathLst>
                <a:path w="1856" h="1575" extrusionOk="0">
                  <a:moveTo>
                    <a:pt x="1036" y="0"/>
                  </a:moveTo>
                  <a:cubicBezTo>
                    <a:pt x="352" y="0"/>
                    <a:pt x="0" y="821"/>
                    <a:pt x="480" y="1331"/>
                  </a:cubicBezTo>
                  <a:cubicBezTo>
                    <a:pt x="642" y="1499"/>
                    <a:pt x="846" y="1574"/>
                    <a:pt x="1046" y="1574"/>
                  </a:cubicBezTo>
                  <a:cubicBezTo>
                    <a:pt x="1440" y="1574"/>
                    <a:pt x="1821" y="1279"/>
                    <a:pt x="1841" y="817"/>
                  </a:cubicBezTo>
                  <a:cubicBezTo>
                    <a:pt x="1856" y="378"/>
                    <a:pt x="1493" y="0"/>
                    <a:pt x="1054" y="0"/>
                  </a:cubicBezTo>
                  <a:cubicBezTo>
                    <a:pt x="1048" y="0"/>
                    <a:pt x="1042"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9"/>
            <p:cNvSpPr/>
            <p:nvPr/>
          </p:nvSpPr>
          <p:spPr>
            <a:xfrm>
              <a:off x="7748857" y="863827"/>
              <a:ext cx="59109" cy="50459"/>
            </a:xfrm>
            <a:custGeom>
              <a:avLst/>
              <a:gdLst/>
              <a:ahLst/>
              <a:cxnLst/>
              <a:rect l="l" t="t" r="r" b="b"/>
              <a:pathLst>
                <a:path w="1845" h="1575" extrusionOk="0">
                  <a:moveTo>
                    <a:pt x="1043" y="0"/>
                  </a:moveTo>
                  <a:cubicBezTo>
                    <a:pt x="348" y="0"/>
                    <a:pt x="0" y="817"/>
                    <a:pt x="484" y="1331"/>
                  </a:cubicBezTo>
                  <a:cubicBezTo>
                    <a:pt x="641" y="1499"/>
                    <a:pt x="841" y="1574"/>
                    <a:pt x="1039" y="1574"/>
                  </a:cubicBezTo>
                  <a:cubicBezTo>
                    <a:pt x="1429" y="1574"/>
                    <a:pt x="1810" y="1279"/>
                    <a:pt x="1830"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9"/>
            <p:cNvSpPr/>
            <p:nvPr/>
          </p:nvSpPr>
          <p:spPr>
            <a:xfrm>
              <a:off x="8015762" y="863827"/>
              <a:ext cx="59141" cy="50459"/>
            </a:xfrm>
            <a:custGeom>
              <a:avLst/>
              <a:gdLst/>
              <a:ahLst/>
              <a:cxnLst/>
              <a:rect l="l" t="t" r="r" b="b"/>
              <a:pathLst>
                <a:path w="1846" h="1575" extrusionOk="0">
                  <a:moveTo>
                    <a:pt x="1059" y="0"/>
                  </a:moveTo>
                  <a:cubicBezTo>
                    <a:pt x="364" y="0"/>
                    <a:pt x="1" y="817"/>
                    <a:pt x="485" y="1331"/>
                  </a:cubicBezTo>
                  <a:cubicBezTo>
                    <a:pt x="647" y="1499"/>
                    <a:pt x="851" y="1574"/>
                    <a:pt x="1050" y="1574"/>
                  </a:cubicBezTo>
                  <a:cubicBezTo>
                    <a:pt x="1445" y="1574"/>
                    <a:pt x="182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9"/>
            <p:cNvSpPr/>
            <p:nvPr/>
          </p:nvSpPr>
          <p:spPr>
            <a:xfrm>
              <a:off x="8283339" y="863827"/>
              <a:ext cx="58981" cy="50459"/>
            </a:xfrm>
            <a:custGeom>
              <a:avLst/>
              <a:gdLst/>
              <a:ahLst/>
              <a:cxnLst/>
              <a:rect l="l" t="t" r="r" b="b"/>
              <a:pathLst>
                <a:path w="1841" h="1575" extrusionOk="0">
                  <a:moveTo>
                    <a:pt x="1021" y="0"/>
                  </a:moveTo>
                  <a:cubicBezTo>
                    <a:pt x="338" y="0"/>
                    <a:pt x="0" y="821"/>
                    <a:pt x="465" y="1331"/>
                  </a:cubicBezTo>
                  <a:cubicBezTo>
                    <a:pt x="627" y="1499"/>
                    <a:pt x="831" y="1574"/>
                    <a:pt x="1030" y="1574"/>
                  </a:cubicBezTo>
                  <a:cubicBezTo>
                    <a:pt x="1425" y="1574"/>
                    <a:pt x="1806" y="1279"/>
                    <a:pt x="1826"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9"/>
            <p:cNvSpPr/>
            <p:nvPr/>
          </p:nvSpPr>
          <p:spPr>
            <a:xfrm>
              <a:off x="8550628" y="863827"/>
              <a:ext cx="59109" cy="50459"/>
            </a:xfrm>
            <a:custGeom>
              <a:avLst/>
              <a:gdLst/>
              <a:ahLst/>
              <a:cxnLst/>
              <a:rect l="l" t="t" r="r" b="b"/>
              <a:pathLst>
                <a:path w="1845" h="1575" extrusionOk="0">
                  <a:moveTo>
                    <a:pt x="1043" y="0"/>
                  </a:moveTo>
                  <a:cubicBezTo>
                    <a:pt x="348" y="0"/>
                    <a:pt x="0" y="817"/>
                    <a:pt x="469" y="1331"/>
                  </a:cubicBezTo>
                  <a:cubicBezTo>
                    <a:pt x="631" y="1499"/>
                    <a:pt x="835" y="1574"/>
                    <a:pt x="1034" y="1574"/>
                  </a:cubicBezTo>
                  <a:cubicBezTo>
                    <a:pt x="1429" y="1574"/>
                    <a:pt x="1810" y="1279"/>
                    <a:pt x="1830" y="817"/>
                  </a:cubicBezTo>
                  <a:cubicBezTo>
                    <a:pt x="1845" y="37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9"/>
            <p:cNvSpPr/>
            <p:nvPr/>
          </p:nvSpPr>
          <p:spPr>
            <a:xfrm>
              <a:off x="8817532"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9"/>
            <p:cNvSpPr/>
            <p:nvPr/>
          </p:nvSpPr>
          <p:spPr>
            <a:xfrm>
              <a:off x="9084629"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9"/>
            <p:cNvSpPr/>
            <p:nvPr/>
          </p:nvSpPr>
          <p:spPr>
            <a:xfrm>
              <a:off x="1337577"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0"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9"/>
            <p:cNvSpPr/>
            <p:nvPr/>
          </p:nvSpPr>
          <p:spPr>
            <a:xfrm>
              <a:off x="1604513" y="1143835"/>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6"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9"/>
            <p:cNvSpPr/>
            <p:nvPr/>
          </p:nvSpPr>
          <p:spPr>
            <a:xfrm>
              <a:off x="1871930" y="1143835"/>
              <a:ext cx="59141" cy="50587"/>
            </a:xfrm>
            <a:custGeom>
              <a:avLst/>
              <a:gdLst/>
              <a:ahLst/>
              <a:cxnLst/>
              <a:rect l="l" t="t" r="r" b="b"/>
              <a:pathLst>
                <a:path w="1846" h="1579" extrusionOk="0">
                  <a:moveTo>
                    <a:pt x="1059" y="0"/>
                  </a:moveTo>
                  <a:cubicBezTo>
                    <a:pt x="364" y="0"/>
                    <a:pt x="1" y="832"/>
                    <a:pt x="469" y="1331"/>
                  </a:cubicBezTo>
                  <a:cubicBezTo>
                    <a:pt x="634" y="1501"/>
                    <a:pt x="842" y="1578"/>
                    <a:pt x="1044" y="1578"/>
                  </a:cubicBezTo>
                  <a:cubicBezTo>
                    <a:pt x="1436" y="1578"/>
                    <a:pt x="1810" y="1291"/>
                    <a:pt x="1830" y="832"/>
                  </a:cubicBezTo>
                  <a:cubicBezTo>
                    <a:pt x="1846"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9"/>
            <p:cNvSpPr/>
            <p:nvPr/>
          </p:nvSpPr>
          <p:spPr>
            <a:xfrm>
              <a:off x="2138867" y="1143835"/>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5" y="832"/>
                  </a:cubicBezTo>
                  <a:cubicBezTo>
                    <a:pt x="1845"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9"/>
            <p:cNvSpPr/>
            <p:nvPr/>
          </p:nvSpPr>
          <p:spPr>
            <a:xfrm>
              <a:off x="2405803" y="1143835"/>
              <a:ext cx="59622" cy="50459"/>
            </a:xfrm>
            <a:custGeom>
              <a:avLst/>
              <a:gdLst/>
              <a:ahLst/>
              <a:cxnLst/>
              <a:rect l="l" t="t" r="r" b="b"/>
              <a:pathLst>
                <a:path w="1861" h="1575" extrusionOk="0">
                  <a:moveTo>
                    <a:pt x="1059" y="0"/>
                  </a:moveTo>
                  <a:cubicBezTo>
                    <a:pt x="363" y="0"/>
                    <a:pt x="1" y="832"/>
                    <a:pt x="484" y="1331"/>
                  </a:cubicBezTo>
                  <a:cubicBezTo>
                    <a:pt x="648" y="1499"/>
                    <a:pt x="852" y="1575"/>
                    <a:pt x="1052" y="1575"/>
                  </a:cubicBezTo>
                  <a:cubicBezTo>
                    <a:pt x="1446" y="1575"/>
                    <a:pt x="1825" y="1283"/>
                    <a:pt x="1845" y="832"/>
                  </a:cubicBezTo>
                  <a:cubicBezTo>
                    <a:pt x="1861"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9"/>
            <p:cNvSpPr/>
            <p:nvPr/>
          </p:nvSpPr>
          <p:spPr>
            <a:xfrm>
              <a:off x="2673220" y="1143835"/>
              <a:ext cx="59141" cy="50459"/>
            </a:xfrm>
            <a:custGeom>
              <a:avLst/>
              <a:gdLst/>
              <a:ahLst/>
              <a:cxnLst/>
              <a:rect l="l" t="t" r="r" b="b"/>
              <a:pathLst>
                <a:path w="1846" h="1575" extrusionOk="0">
                  <a:moveTo>
                    <a:pt x="1044" y="0"/>
                  </a:moveTo>
                  <a:cubicBezTo>
                    <a:pt x="348" y="0"/>
                    <a:pt x="1" y="832"/>
                    <a:pt x="484" y="1331"/>
                  </a:cubicBezTo>
                  <a:cubicBezTo>
                    <a:pt x="643" y="1499"/>
                    <a:pt x="844" y="1575"/>
                    <a:pt x="1042" y="1575"/>
                  </a:cubicBezTo>
                  <a:cubicBezTo>
                    <a:pt x="1431" y="1575"/>
                    <a:pt x="1810" y="1283"/>
                    <a:pt x="1830" y="832"/>
                  </a:cubicBezTo>
                  <a:cubicBezTo>
                    <a:pt x="1845"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9"/>
            <p:cNvSpPr/>
            <p:nvPr/>
          </p:nvSpPr>
          <p:spPr>
            <a:xfrm>
              <a:off x="2940157" y="1143835"/>
              <a:ext cx="59141" cy="50459"/>
            </a:xfrm>
            <a:custGeom>
              <a:avLst/>
              <a:gdLst/>
              <a:ahLst/>
              <a:cxnLst/>
              <a:rect l="l" t="t" r="r" b="b"/>
              <a:pathLst>
                <a:path w="1846" h="1575" extrusionOk="0">
                  <a:moveTo>
                    <a:pt x="1059" y="0"/>
                  </a:moveTo>
                  <a:cubicBezTo>
                    <a:pt x="363" y="0"/>
                    <a:pt x="1" y="832"/>
                    <a:pt x="484" y="1331"/>
                  </a:cubicBezTo>
                  <a:cubicBezTo>
                    <a:pt x="648" y="1499"/>
                    <a:pt x="852" y="1575"/>
                    <a:pt x="1052" y="1575"/>
                  </a:cubicBezTo>
                  <a:cubicBezTo>
                    <a:pt x="1446" y="1575"/>
                    <a:pt x="1825" y="1283"/>
                    <a:pt x="1845" y="832"/>
                  </a:cubicBezTo>
                  <a:cubicBezTo>
                    <a:pt x="1845"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9"/>
            <p:cNvSpPr/>
            <p:nvPr/>
          </p:nvSpPr>
          <p:spPr>
            <a:xfrm>
              <a:off x="3207574" y="1143835"/>
              <a:ext cx="59141" cy="50459"/>
            </a:xfrm>
            <a:custGeom>
              <a:avLst/>
              <a:gdLst/>
              <a:ahLst/>
              <a:cxnLst/>
              <a:rect l="l" t="t" r="r" b="b"/>
              <a:pathLst>
                <a:path w="1846" h="1575" extrusionOk="0">
                  <a:moveTo>
                    <a:pt x="1044" y="0"/>
                  </a:moveTo>
                  <a:cubicBezTo>
                    <a:pt x="348" y="0"/>
                    <a:pt x="1" y="832"/>
                    <a:pt x="484" y="1331"/>
                  </a:cubicBezTo>
                  <a:cubicBezTo>
                    <a:pt x="642" y="1499"/>
                    <a:pt x="843" y="1575"/>
                    <a:pt x="1042" y="1575"/>
                  </a:cubicBezTo>
                  <a:cubicBezTo>
                    <a:pt x="1431" y="1575"/>
                    <a:pt x="1810" y="1283"/>
                    <a:pt x="1830" y="832"/>
                  </a:cubicBezTo>
                  <a:cubicBezTo>
                    <a:pt x="1845"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9"/>
            <p:cNvSpPr/>
            <p:nvPr/>
          </p:nvSpPr>
          <p:spPr>
            <a:xfrm>
              <a:off x="3474510" y="1143835"/>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9"/>
            <p:cNvSpPr/>
            <p:nvPr/>
          </p:nvSpPr>
          <p:spPr>
            <a:xfrm>
              <a:off x="3741927" y="1143835"/>
              <a:ext cx="59141" cy="50459"/>
            </a:xfrm>
            <a:custGeom>
              <a:avLst/>
              <a:gdLst/>
              <a:ahLst/>
              <a:cxnLst/>
              <a:rect l="l" t="t" r="r" b="b"/>
              <a:pathLst>
                <a:path w="1846" h="1575" extrusionOk="0">
                  <a:moveTo>
                    <a:pt x="1044" y="0"/>
                  </a:moveTo>
                  <a:cubicBezTo>
                    <a:pt x="348" y="0"/>
                    <a:pt x="1"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9"/>
            <p:cNvSpPr/>
            <p:nvPr/>
          </p:nvSpPr>
          <p:spPr>
            <a:xfrm>
              <a:off x="4008864"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9"/>
            <p:cNvSpPr/>
            <p:nvPr/>
          </p:nvSpPr>
          <p:spPr>
            <a:xfrm>
              <a:off x="4275800" y="1143835"/>
              <a:ext cx="59622" cy="50459"/>
            </a:xfrm>
            <a:custGeom>
              <a:avLst/>
              <a:gdLst/>
              <a:ahLst/>
              <a:cxnLst/>
              <a:rect l="l" t="t" r="r" b="b"/>
              <a:pathLst>
                <a:path w="1861" h="1575" extrusionOk="0">
                  <a:moveTo>
                    <a:pt x="1059" y="0"/>
                  </a:moveTo>
                  <a:cubicBezTo>
                    <a:pt x="363" y="0"/>
                    <a:pt x="0" y="832"/>
                    <a:pt x="484" y="1331"/>
                  </a:cubicBezTo>
                  <a:cubicBezTo>
                    <a:pt x="647" y="1499"/>
                    <a:pt x="852" y="1575"/>
                    <a:pt x="1052" y="1575"/>
                  </a:cubicBezTo>
                  <a:cubicBezTo>
                    <a:pt x="1446" y="1575"/>
                    <a:pt x="1825" y="1283"/>
                    <a:pt x="1845" y="832"/>
                  </a:cubicBezTo>
                  <a:cubicBezTo>
                    <a:pt x="1860"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9"/>
            <p:cNvSpPr/>
            <p:nvPr/>
          </p:nvSpPr>
          <p:spPr>
            <a:xfrm>
              <a:off x="4543217"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97"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9"/>
            <p:cNvSpPr/>
            <p:nvPr/>
          </p:nvSpPr>
          <p:spPr>
            <a:xfrm>
              <a:off x="4810153" y="1143835"/>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9"/>
            <p:cNvSpPr/>
            <p:nvPr/>
          </p:nvSpPr>
          <p:spPr>
            <a:xfrm>
              <a:off x="5077570"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9"/>
            <p:cNvSpPr/>
            <p:nvPr/>
          </p:nvSpPr>
          <p:spPr>
            <a:xfrm>
              <a:off x="5344507" y="1143835"/>
              <a:ext cx="59141" cy="50459"/>
            </a:xfrm>
            <a:custGeom>
              <a:avLst/>
              <a:gdLst/>
              <a:ahLst/>
              <a:cxnLst/>
              <a:rect l="l" t="t" r="r" b="b"/>
              <a:pathLst>
                <a:path w="1846" h="1575" extrusionOk="0">
                  <a:moveTo>
                    <a:pt x="1059" y="0"/>
                  </a:moveTo>
                  <a:cubicBezTo>
                    <a:pt x="363" y="0"/>
                    <a:pt x="0" y="832"/>
                    <a:pt x="484" y="1331"/>
                  </a:cubicBezTo>
                  <a:cubicBezTo>
                    <a:pt x="642" y="1499"/>
                    <a:pt x="843" y="1575"/>
                    <a:pt x="1042" y="1575"/>
                  </a:cubicBezTo>
                  <a:cubicBezTo>
                    <a:pt x="1433" y="1575"/>
                    <a:pt x="181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9"/>
            <p:cNvSpPr/>
            <p:nvPr/>
          </p:nvSpPr>
          <p:spPr>
            <a:xfrm>
              <a:off x="5611924" y="1143835"/>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9"/>
            <p:cNvSpPr/>
            <p:nvPr/>
          </p:nvSpPr>
          <p:spPr>
            <a:xfrm>
              <a:off x="5878860" y="1143835"/>
              <a:ext cx="59141" cy="50459"/>
            </a:xfrm>
            <a:custGeom>
              <a:avLst/>
              <a:gdLst/>
              <a:ahLst/>
              <a:cxnLst/>
              <a:rect l="l" t="t" r="r" b="b"/>
              <a:pathLst>
                <a:path w="1846"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9"/>
            <p:cNvSpPr/>
            <p:nvPr/>
          </p:nvSpPr>
          <p:spPr>
            <a:xfrm>
              <a:off x="6145797" y="1143835"/>
              <a:ext cx="59109" cy="50459"/>
            </a:xfrm>
            <a:custGeom>
              <a:avLst/>
              <a:gdLst/>
              <a:ahLst/>
              <a:cxnLst/>
              <a:rect l="l" t="t" r="r" b="b"/>
              <a:pathLst>
                <a:path w="1845"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9"/>
            <p:cNvSpPr/>
            <p:nvPr/>
          </p:nvSpPr>
          <p:spPr>
            <a:xfrm>
              <a:off x="6413214" y="1143835"/>
              <a:ext cx="59109" cy="50459"/>
            </a:xfrm>
            <a:custGeom>
              <a:avLst/>
              <a:gdLst/>
              <a:ahLst/>
              <a:cxnLst/>
              <a:rect l="l" t="t" r="r" b="b"/>
              <a:pathLst>
                <a:path w="1845"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9"/>
            <p:cNvSpPr/>
            <p:nvPr/>
          </p:nvSpPr>
          <p:spPr>
            <a:xfrm>
              <a:off x="6680150" y="1143835"/>
              <a:ext cx="59109" cy="50459"/>
            </a:xfrm>
            <a:custGeom>
              <a:avLst/>
              <a:gdLst/>
              <a:ahLst/>
              <a:cxnLst/>
              <a:rect l="l" t="t" r="r" b="b"/>
              <a:pathLst>
                <a:path w="1845" h="1575" extrusionOk="0">
                  <a:moveTo>
                    <a:pt x="1059" y="0"/>
                  </a:moveTo>
                  <a:cubicBezTo>
                    <a:pt x="363" y="0"/>
                    <a:pt x="0" y="832"/>
                    <a:pt x="484" y="1331"/>
                  </a:cubicBezTo>
                  <a:cubicBezTo>
                    <a:pt x="647" y="1499"/>
                    <a:pt x="851" y="1575"/>
                    <a:pt x="1052" y="1575"/>
                  </a:cubicBezTo>
                  <a:cubicBezTo>
                    <a:pt x="1446" y="1575"/>
                    <a:pt x="1825" y="1283"/>
                    <a:pt x="1845" y="832"/>
                  </a:cubicBezTo>
                  <a:cubicBezTo>
                    <a:pt x="1845" y="378"/>
                    <a:pt x="1497"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9"/>
            <p:cNvSpPr/>
            <p:nvPr/>
          </p:nvSpPr>
          <p:spPr>
            <a:xfrm>
              <a:off x="6947567" y="1143835"/>
              <a:ext cx="59109" cy="50459"/>
            </a:xfrm>
            <a:custGeom>
              <a:avLst/>
              <a:gdLst/>
              <a:ahLst/>
              <a:cxnLst/>
              <a:rect l="l" t="t" r="r" b="b"/>
              <a:pathLst>
                <a:path w="1845" h="1575" extrusionOk="0">
                  <a:moveTo>
                    <a:pt x="1044" y="0"/>
                  </a:moveTo>
                  <a:cubicBezTo>
                    <a:pt x="348" y="0"/>
                    <a:pt x="0" y="832"/>
                    <a:pt x="469" y="1331"/>
                  </a:cubicBezTo>
                  <a:cubicBezTo>
                    <a:pt x="632" y="1499"/>
                    <a:pt x="836" y="1575"/>
                    <a:pt x="1037" y="1575"/>
                  </a:cubicBezTo>
                  <a:cubicBezTo>
                    <a:pt x="1431" y="1575"/>
                    <a:pt x="1810" y="1283"/>
                    <a:pt x="1830" y="832"/>
                  </a:cubicBezTo>
                  <a:cubicBezTo>
                    <a:pt x="1845" y="378"/>
                    <a:pt x="1482"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9"/>
            <p:cNvSpPr/>
            <p:nvPr/>
          </p:nvSpPr>
          <p:spPr>
            <a:xfrm>
              <a:off x="7214504" y="1143835"/>
              <a:ext cx="59109" cy="50459"/>
            </a:xfrm>
            <a:custGeom>
              <a:avLst/>
              <a:gdLst/>
              <a:ahLst/>
              <a:cxnLst/>
              <a:rect l="l" t="t" r="r" b="b"/>
              <a:pathLst>
                <a:path w="1845" h="1575" extrusionOk="0">
                  <a:moveTo>
                    <a:pt x="1043" y="0"/>
                  </a:moveTo>
                  <a:cubicBezTo>
                    <a:pt x="363" y="0"/>
                    <a:pt x="0" y="832"/>
                    <a:pt x="484" y="1331"/>
                  </a:cubicBezTo>
                  <a:cubicBezTo>
                    <a:pt x="642" y="1499"/>
                    <a:pt x="843" y="1575"/>
                    <a:pt x="1042" y="1575"/>
                  </a:cubicBezTo>
                  <a:cubicBezTo>
                    <a:pt x="1433" y="1575"/>
                    <a:pt x="1815" y="1283"/>
                    <a:pt x="1845" y="832"/>
                  </a:cubicBezTo>
                  <a:cubicBezTo>
                    <a:pt x="1845" y="378"/>
                    <a:pt x="1497" y="16"/>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9"/>
            <p:cNvSpPr/>
            <p:nvPr/>
          </p:nvSpPr>
          <p:spPr>
            <a:xfrm>
              <a:off x="7481408"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6" y="1283"/>
                    <a:pt x="1846" y="832"/>
                  </a:cubicBezTo>
                  <a:cubicBezTo>
                    <a:pt x="1861"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9"/>
            <p:cNvSpPr/>
            <p:nvPr/>
          </p:nvSpPr>
          <p:spPr>
            <a:xfrm>
              <a:off x="7748857" y="1143835"/>
              <a:ext cx="59109" cy="50459"/>
            </a:xfrm>
            <a:custGeom>
              <a:avLst/>
              <a:gdLst/>
              <a:ahLst/>
              <a:cxnLst/>
              <a:rect l="l" t="t" r="r" b="b"/>
              <a:pathLst>
                <a:path w="1845" h="1575" extrusionOk="0">
                  <a:moveTo>
                    <a:pt x="1043" y="0"/>
                  </a:moveTo>
                  <a:cubicBezTo>
                    <a:pt x="348" y="0"/>
                    <a:pt x="0" y="832"/>
                    <a:pt x="484" y="1331"/>
                  </a:cubicBezTo>
                  <a:cubicBezTo>
                    <a:pt x="642" y="1499"/>
                    <a:pt x="843" y="1575"/>
                    <a:pt x="1041" y="1575"/>
                  </a:cubicBezTo>
                  <a:cubicBezTo>
                    <a:pt x="1431" y="1575"/>
                    <a:pt x="1810" y="1283"/>
                    <a:pt x="1830" y="832"/>
                  </a:cubicBezTo>
                  <a:cubicBezTo>
                    <a:pt x="1845" y="378"/>
                    <a:pt x="1497" y="16"/>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9"/>
            <p:cNvSpPr/>
            <p:nvPr/>
          </p:nvSpPr>
          <p:spPr>
            <a:xfrm>
              <a:off x="8015762"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9"/>
            <p:cNvSpPr/>
            <p:nvPr/>
          </p:nvSpPr>
          <p:spPr>
            <a:xfrm>
              <a:off x="8283179"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9"/>
            <p:cNvSpPr/>
            <p:nvPr/>
          </p:nvSpPr>
          <p:spPr>
            <a:xfrm>
              <a:off x="8550628" y="1143835"/>
              <a:ext cx="59109" cy="50459"/>
            </a:xfrm>
            <a:custGeom>
              <a:avLst/>
              <a:gdLst/>
              <a:ahLst/>
              <a:cxnLst/>
              <a:rect l="l" t="t" r="r" b="b"/>
              <a:pathLst>
                <a:path w="1845" h="1575" extrusionOk="0">
                  <a:moveTo>
                    <a:pt x="1043" y="0"/>
                  </a:moveTo>
                  <a:cubicBezTo>
                    <a:pt x="348" y="0"/>
                    <a:pt x="0" y="832"/>
                    <a:pt x="469" y="1331"/>
                  </a:cubicBezTo>
                  <a:cubicBezTo>
                    <a:pt x="632" y="1499"/>
                    <a:pt x="836" y="1575"/>
                    <a:pt x="1037" y="1575"/>
                  </a:cubicBezTo>
                  <a:cubicBezTo>
                    <a:pt x="1431" y="1575"/>
                    <a:pt x="1810" y="1283"/>
                    <a:pt x="1830" y="832"/>
                  </a:cubicBezTo>
                  <a:cubicBezTo>
                    <a:pt x="1845" y="378"/>
                    <a:pt x="1482" y="16"/>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9"/>
            <p:cNvSpPr/>
            <p:nvPr/>
          </p:nvSpPr>
          <p:spPr>
            <a:xfrm>
              <a:off x="8817532"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9"/>
            <p:cNvSpPr/>
            <p:nvPr/>
          </p:nvSpPr>
          <p:spPr>
            <a:xfrm>
              <a:off x="9084469"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1" y="1283"/>
                    <a:pt x="1831" y="832"/>
                  </a:cubicBezTo>
                  <a:cubicBezTo>
                    <a:pt x="1846" y="378"/>
                    <a:pt x="1498" y="16"/>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9"/>
            <p:cNvSpPr/>
            <p:nvPr/>
          </p:nvSpPr>
          <p:spPr>
            <a:xfrm>
              <a:off x="1337577" y="1424323"/>
              <a:ext cx="59141" cy="50459"/>
            </a:xfrm>
            <a:custGeom>
              <a:avLst/>
              <a:gdLst/>
              <a:ahLst/>
              <a:cxnLst/>
              <a:rect l="l" t="t" r="r" b="b"/>
              <a:pathLst>
                <a:path w="1846" h="1575" extrusionOk="0">
                  <a:moveTo>
                    <a:pt x="1044" y="1"/>
                  </a:moveTo>
                  <a:cubicBezTo>
                    <a:pt x="349" y="1"/>
                    <a:pt x="1" y="832"/>
                    <a:pt x="470" y="1331"/>
                  </a:cubicBezTo>
                  <a:cubicBezTo>
                    <a:pt x="632" y="1499"/>
                    <a:pt x="835" y="1574"/>
                    <a:pt x="1035" y="1574"/>
                  </a:cubicBezTo>
                  <a:cubicBezTo>
                    <a:pt x="1430" y="1574"/>
                    <a:pt x="1810" y="1279"/>
                    <a:pt x="1830"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9"/>
            <p:cNvSpPr/>
            <p:nvPr/>
          </p:nvSpPr>
          <p:spPr>
            <a:xfrm>
              <a:off x="160451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2" y="1574"/>
                    <a:pt x="1815" y="1279"/>
                    <a:pt x="1846"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9"/>
            <p:cNvSpPr/>
            <p:nvPr/>
          </p:nvSpPr>
          <p:spPr>
            <a:xfrm>
              <a:off x="1871930" y="1424323"/>
              <a:ext cx="59141" cy="50459"/>
            </a:xfrm>
            <a:custGeom>
              <a:avLst/>
              <a:gdLst/>
              <a:ahLst/>
              <a:cxnLst/>
              <a:rect l="l" t="t" r="r" b="b"/>
              <a:pathLst>
                <a:path w="1846" h="1575" extrusionOk="0">
                  <a:moveTo>
                    <a:pt x="1044" y="1"/>
                  </a:moveTo>
                  <a:cubicBezTo>
                    <a:pt x="349" y="1"/>
                    <a:pt x="1" y="832"/>
                    <a:pt x="469" y="1331"/>
                  </a:cubicBezTo>
                  <a:cubicBezTo>
                    <a:pt x="632" y="1499"/>
                    <a:pt x="835" y="1574"/>
                    <a:pt x="1035" y="1574"/>
                  </a:cubicBezTo>
                  <a:cubicBezTo>
                    <a:pt x="1430" y="1574"/>
                    <a:pt x="1810" y="1279"/>
                    <a:pt x="1830"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9"/>
            <p:cNvSpPr/>
            <p:nvPr/>
          </p:nvSpPr>
          <p:spPr>
            <a:xfrm>
              <a:off x="2138867" y="1424323"/>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5"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9"/>
            <p:cNvSpPr/>
            <p:nvPr/>
          </p:nvSpPr>
          <p:spPr>
            <a:xfrm>
              <a:off x="2405803" y="1424323"/>
              <a:ext cx="59622" cy="50459"/>
            </a:xfrm>
            <a:custGeom>
              <a:avLst/>
              <a:gdLst/>
              <a:ahLst/>
              <a:cxnLst/>
              <a:rect l="l" t="t" r="r" b="b"/>
              <a:pathLst>
                <a:path w="1861" h="1575" extrusionOk="0">
                  <a:moveTo>
                    <a:pt x="1059" y="1"/>
                  </a:moveTo>
                  <a:cubicBezTo>
                    <a:pt x="363" y="1"/>
                    <a:pt x="1" y="817"/>
                    <a:pt x="484" y="1331"/>
                  </a:cubicBezTo>
                  <a:cubicBezTo>
                    <a:pt x="647" y="1499"/>
                    <a:pt x="850" y="1574"/>
                    <a:pt x="1050" y="1574"/>
                  </a:cubicBezTo>
                  <a:cubicBezTo>
                    <a:pt x="1445" y="1574"/>
                    <a:pt x="1825" y="1279"/>
                    <a:pt x="1845"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9"/>
            <p:cNvSpPr/>
            <p:nvPr/>
          </p:nvSpPr>
          <p:spPr>
            <a:xfrm>
              <a:off x="2673220" y="1424323"/>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9"/>
            <p:cNvSpPr/>
            <p:nvPr/>
          </p:nvSpPr>
          <p:spPr>
            <a:xfrm>
              <a:off x="2940157" y="1424323"/>
              <a:ext cx="59141" cy="50459"/>
            </a:xfrm>
            <a:custGeom>
              <a:avLst/>
              <a:gdLst/>
              <a:ahLst/>
              <a:cxnLst/>
              <a:rect l="l" t="t" r="r" b="b"/>
              <a:pathLst>
                <a:path w="1846" h="1575" extrusionOk="0">
                  <a:moveTo>
                    <a:pt x="1059" y="1"/>
                  </a:moveTo>
                  <a:cubicBezTo>
                    <a:pt x="363" y="1"/>
                    <a:pt x="1" y="817"/>
                    <a:pt x="484" y="1331"/>
                  </a:cubicBezTo>
                  <a:cubicBezTo>
                    <a:pt x="647" y="1499"/>
                    <a:pt x="850" y="1574"/>
                    <a:pt x="1050" y="1574"/>
                  </a:cubicBezTo>
                  <a:cubicBezTo>
                    <a:pt x="1445" y="1574"/>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9"/>
            <p:cNvSpPr/>
            <p:nvPr/>
          </p:nvSpPr>
          <p:spPr>
            <a:xfrm>
              <a:off x="3207574" y="1424323"/>
              <a:ext cx="59141" cy="50459"/>
            </a:xfrm>
            <a:custGeom>
              <a:avLst/>
              <a:gdLst/>
              <a:ahLst/>
              <a:cxnLst/>
              <a:rect l="l" t="t" r="r" b="b"/>
              <a:pathLst>
                <a:path w="1846" h="1575" extrusionOk="0">
                  <a:moveTo>
                    <a:pt x="1044" y="1"/>
                  </a:moveTo>
                  <a:cubicBezTo>
                    <a:pt x="348" y="1"/>
                    <a:pt x="1" y="832"/>
                    <a:pt x="469" y="1331"/>
                  </a:cubicBezTo>
                  <a:cubicBezTo>
                    <a:pt x="632" y="1499"/>
                    <a:pt x="835" y="1574"/>
                    <a:pt x="1035"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9"/>
            <p:cNvSpPr/>
            <p:nvPr/>
          </p:nvSpPr>
          <p:spPr>
            <a:xfrm>
              <a:off x="3474510" y="1424323"/>
              <a:ext cx="59141" cy="50459"/>
            </a:xfrm>
            <a:custGeom>
              <a:avLst/>
              <a:gdLst/>
              <a:ahLst/>
              <a:cxnLst/>
              <a:rect l="l" t="t" r="r" b="b"/>
              <a:pathLst>
                <a:path w="1846" h="1575" extrusionOk="0">
                  <a:moveTo>
                    <a:pt x="1059" y="1"/>
                  </a:moveTo>
                  <a:cubicBezTo>
                    <a:pt x="363" y="1"/>
                    <a:pt x="0" y="832"/>
                    <a:pt x="484" y="1331"/>
                  </a:cubicBezTo>
                  <a:cubicBezTo>
                    <a:pt x="642" y="1499"/>
                    <a:pt x="842" y="1574"/>
                    <a:pt x="1040" y="1574"/>
                  </a:cubicBezTo>
                  <a:cubicBezTo>
                    <a:pt x="1432" y="1574"/>
                    <a:pt x="181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9"/>
            <p:cNvSpPr/>
            <p:nvPr/>
          </p:nvSpPr>
          <p:spPr>
            <a:xfrm>
              <a:off x="3741927" y="1424323"/>
              <a:ext cx="59141" cy="50459"/>
            </a:xfrm>
            <a:custGeom>
              <a:avLst/>
              <a:gdLst/>
              <a:ahLst/>
              <a:cxnLst/>
              <a:rect l="l" t="t" r="r" b="b"/>
              <a:pathLst>
                <a:path w="1846" h="1575" extrusionOk="0">
                  <a:moveTo>
                    <a:pt x="1044" y="1"/>
                  </a:moveTo>
                  <a:cubicBezTo>
                    <a:pt x="348" y="1"/>
                    <a:pt x="1" y="817"/>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9"/>
            <p:cNvSpPr/>
            <p:nvPr/>
          </p:nvSpPr>
          <p:spPr>
            <a:xfrm>
              <a:off x="4008864" y="1424323"/>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9"/>
            <p:cNvSpPr/>
            <p:nvPr/>
          </p:nvSpPr>
          <p:spPr>
            <a:xfrm>
              <a:off x="4275800" y="1424323"/>
              <a:ext cx="59622" cy="50459"/>
            </a:xfrm>
            <a:custGeom>
              <a:avLst/>
              <a:gdLst/>
              <a:ahLst/>
              <a:cxnLst/>
              <a:rect l="l" t="t" r="r" b="b"/>
              <a:pathLst>
                <a:path w="1861" h="1575" extrusionOk="0">
                  <a:moveTo>
                    <a:pt x="1059" y="1"/>
                  </a:moveTo>
                  <a:cubicBezTo>
                    <a:pt x="363" y="1"/>
                    <a:pt x="0" y="832"/>
                    <a:pt x="484" y="1331"/>
                  </a:cubicBezTo>
                  <a:cubicBezTo>
                    <a:pt x="647" y="1499"/>
                    <a:pt x="850" y="1574"/>
                    <a:pt x="1050" y="1574"/>
                  </a:cubicBezTo>
                  <a:cubicBezTo>
                    <a:pt x="1445" y="1574"/>
                    <a:pt x="1825" y="1279"/>
                    <a:pt x="1845" y="817"/>
                  </a:cubicBezTo>
                  <a:cubicBezTo>
                    <a:pt x="1860"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9"/>
            <p:cNvSpPr/>
            <p:nvPr/>
          </p:nvSpPr>
          <p:spPr>
            <a:xfrm>
              <a:off x="4543217" y="1424323"/>
              <a:ext cx="59141" cy="50459"/>
            </a:xfrm>
            <a:custGeom>
              <a:avLst/>
              <a:gdLst/>
              <a:ahLst/>
              <a:cxnLst/>
              <a:rect l="l" t="t" r="r" b="b"/>
              <a:pathLst>
                <a:path w="1846" h="1575" extrusionOk="0">
                  <a:moveTo>
                    <a:pt x="1044" y="1"/>
                  </a:moveTo>
                  <a:cubicBezTo>
                    <a:pt x="348" y="1"/>
                    <a:pt x="0" y="817"/>
                    <a:pt x="469" y="1331"/>
                  </a:cubicBezTo>
                  <a:cubicBezTo>
                    <a:pt x="632" y="1499"/>
                    <a:pt x="835" y="1574"/>
                    <a:pt x="1035"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9"/>
            <p:cNvSpPr/>
            <p:nvPr/>
          </p:nvSpPr>
          <p:spPr>
            <a:xfrm>
              <a:off x="4810153" y="1424323"/>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9"/>
            <p:cNvSpPr/>
            <p:nvPr/>
          </p:nvSpPr>
          <p:spPr>
            <a:xfrm>
              <a:off x="5077570" y="1424323"/>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9"/>
            <p:cNvSpPr/>
            <p:nvPr/>
          </p:nvSpPr>
          <p:spPr>
            <a:xfrm>
              <a:off x="5344507" y="1424323"/>
              <a:ext cx="59141" cy="50459"/>
            </a:xfrm>
            <a:custGeom>
              <a:avLst/>
              <a:gdLst/>
              <a:ahLst/>
              <a:cxnLst/>
              <a:rect l="l" t="t" r="r" b="b"/>
              <a:pathLst>
                <a:path w="1846" h="1575" extrusionOk="0">
                  <a:moveTo>
                    <a:pt x="1059" y="1"/>
                  </a:moveTo>
                  <a:cubicBezTo>
                    <a:pt x="363" y="1"/>
                    <a:pt x="0" y="817"/>
                    <a:pt x="484" y="1331"/>
                  </a:cubicBezTo>
                  <a:cubicBezTo>
                    <a:pt x="642" y="1499"/>
                    <a:pt x="842" y="1574"/>
                    <a:pt x="1040" y="1574"/>
                  </a:cubicBezTo>
                  <a:cubicBezTo>
                    <a:pt x="1431" y="1574"/>
                    <a:pt x="181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9"/>
            <p:cNvSpPr/>
            <p:nvPr/>
          </p:nvSpPr>
          <p:spPr>
            <a:xfrm>
              <a:off x="5611924" y="1424323"/>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9"/>
            <p:cNvSpPr/>
            <p:nvPr/>
          </p:nvSpPr>
          <p:spPr>
            <a:xfrm>
              <a:off x="5878860" y="1424323"/>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9"/>
            <p:cNvSpPr/>
            <p:nvPr/>
          </p:nvSpPr>
          <p:spPr>
            <a:xfrm>
              <a:off x="6145797" y="1424323"/>
              <a:ext cx="59109" cy="50459"/>
            </a:xfrm>
            <a:custGeom>
              <a:avLst/>
              <a:gdLst/>
              <a:ahLst/>
              <a:cxnLst/>
              <a:rect l="l" t="t" r="r" b="b"/>
              <a:pathLst>
                <a:path w="1845" h="1575" extrusionOk="0">
                  <a:moveTo>
                    <a:pt x="1059" y="1"/>
                  </a:moveTo>
                  <a:cubicBezTo>
                    <a:pt x="363" y="1"/>
                    <a:pt x="0" y="817"/>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9"/>
            <p:cNvSpPr/>
            <p:nvPr/>
          </p:nvSpPr>
          <p:spPr>
            <a:xfrm>
              <a:off x="6413214" y="1424323"/>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9"/>
            <p:cNvSpPr/>
            <p:nvPr/>
          </p:nvSpPr>
          <p:spPr>
            <a:xfrm>
              <a:off x="6680150" y="1424323"/>
              <a:ext cx="59109" cy="50459"/>
            </a:xfrm>
            <a:custGeom>
              <a:avLst/>
              <a:gdLst/>
              <a:ahLst/>
              <a:cxnLst/>
              <a:rect l="l" t="t" r="r" b="b"/>
              <a:pathLst>
                <a:path w="1845" h="1575" extrusionOk="0">
                  <a:moveTo>
                    <a:pt x="1059" y="1"/>
                  </a:moveTo>
                  <a:cubicBezTo>
                    <a:pt x="363" y="1"/>
                    <a:pt x="0" y="817"/>
                    <a:pt x="484" y="1331"/>
                  </a:cubicBezTo>
                  <a:cubicBezTo>
                    <a:pt x="641" y="1499"/>
                    <a:pt x="841" y="1574"/>
                    <a:pt x="1040" y="1574"/>
                  </a:cubicBezTo>
                  <a:cubicBezTo>
                    <a:pt x="1431" y="1574"/>
                    <a:pt x="181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9"/>
            <p:cNvSpPr/>
            <p:nvPr/>
          </p:nvSpPr>
          <p:spPr>
            <a:xfrm>
              <a:off x="6947567" y="1424323"/>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29"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9"/>
            <p:cNvSpPr/>
            <p:nvPr/>
          </p:nvSpPr>
          <p:spPr>
            <a:xfrm>
              <a:off x="7214504" y="1424323"/>
              <a:ext cx="59109" cy="50459"/>
            </a:xfrm>
            <a:custGeom>
              <a:avLst/>
              <a:gdLst/>
              <a:ahLst/>
              <a:cxnLst/>
              <a:rect l="l" t="t" r="r" b="b"/>
              <a:pathLst>
                <a:path w="1845" h="1575" extrusionOk="0">
                  <a:moveTo>
                    <a:pt x="1043" y="1"/>
                  </a:moveTo>
                  <a:cubicBezTo>
                    <a:pt x="363" y="1"/>
                    <a:pt x="0" y="832"/>
                    <a:pt x="484" y="1331"/>
                  </a:cubicBezTo>
                  <a:cubicBezTo>
                    <a:pt x="641" y="1499"/>
                    <a:pt x="841" y="1574"/>
                    <a:pt x="1039" y="1574"/>
                  </a:cubicBezTo>
                  <a:cubicBezTo>
                    <a:pt x="1431" y="1574"/>
                    <a:pt x="1815" y="1279"/>
                    <a:pt x="1845"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9"/>
            <p:cNvSpPr/>
            <p:nvPr/>
          </p:nvSpPr>
          <p:spPr>
            <a:xfrm>
              <a:off x="7481408" y="1424323"/>
              <a:ext cx="59622" cy="50459"/>
            </a:xfrm>
            <a:custGeom>
              <a:avLst/>
              <a:gdLst/>
              <a:ahLst/>
              <a:cxnLst/>
              <a:rect l="l" t="t" r="r" b="b"/>
              <a:pathLst>
                <a:path w="1861" h="1575" extrusionOk="0">
                  <a:moveTo>
                    <a:pt x="1059" y="1"/>
                  </a:moveTo>
                  <a:cubicBezTo>
                    <a:pt x="364" y="1"/>
                    <a:pt x="1" y="817"/>
                    <a:pt x="485" y="1331"/>
                  </a:cubicBezTo>
                  <a:cubicBezTo>
                    <a:pt x="647" y="1499"/>
                    <a:pt x="851" y="1574"/>
                    <a:pt x="1051" y="1574"/>
                  </a:cubicBezTo>
                  <a:cubicBezTo>
                    <a:pt x="1445" y="1574"/>
                    <a:pt x="1826"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9"/>
            <p:cNvSpPr/>
            <p:nvPr/>
          </p:nvSpPr>
          <p:spPr>
            <a:xfrm>
              <a:off x="7748857" y="1424323"/>
              <a:ext cx="59109" cy="50459"/>
            </a:xfrm>
            <a:custGeom>
              <a:avLst/>
              <a:gdLst/>
              <a:ahLst/>
              <a:cxnLst/>
              <a:rect l="l" t="t" r="r" b="b"/>
              <a:pathLst>
                <a:path w="1845" h="1575" extrusionOk="0">
                  <a:moveTo>
                    <a:pt x="1043" y="1"/>
                  </a:moveTo>
                  <a:cubicBezTo>
                    <a:pt x="348" y="1"/>
                    <a:pt x="0" y="832"/>
                    <a:pt x="484" y="1331"/>
                  </a:cubicBezTo>
                  <a:cubicBezTo>
                    <a:pt x="641" y="1499"/>
                    <a:pt x="841" y="1574"/>
                    <a:pt x="1039" y="1574"/>
                  </a:cubicBezTo>
                  <a:cubicBezTo>
                    <a:pt x="1429" y="1574"/>
                    <a:pt x="1810" y="1279"/>
                    <a:pt x="1830"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9"/>
            <p:cNvSpPr/>
            <p:nvPr/>
          </p:nvSpPr>
          <p:spPr>
            <a:xfrm>
              <a:off x="8015762" y="1424323"/>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9"/>
            <p:cNvSpPr/>
            <p:nvPr/>
          </p:nvSpPr>
          <p:spPr>
            <a:xfrm>
              <a:off x="8283179" y="1424323"/>
              <a:ext cx="59141" cy="50459"/>
            </a:xfrm>
            <a:custGeom>
              <a:avLst/>
              <a:gdLst/>
              <a:ahLst/>
              <a:cxnLst/>
              <a:rect l="l" t="t" r="r" b="b"/>
              <a:pathLst>
                <a:path w="1846" h="1575" extrusionOk="0">
                  <a:moveTo>
                    <a:pt x="1044" y="1"/>
                  </a:moveTo>
                  <a:cubicBezTo>
                    <a:pt x="349" y="1"/>
                    <a:pt x="1" y="817"/>
                    <a:pt x="470" y="1331"/>
                  </a:cubicBezTo>
                  <a:cubicBezTo>
                    <a:pt x="632" y="1499"/>
                    <a:pt x="836" y="1574"/>
                    <a:pt x="1035" y="1574"/>
                  </a:cubicBezTo>
                  <a:cubicBezTo>
                    <a:pt x="1430" y="1574"/>
                    <a:pt x="1811"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9"/>
            <p:cNvSpPr/>
            <p:nvPr/>
          </p:nvSpPr>
          <p:spPr>
            <a:xfrm>
              <a:off x="8550628" y="1424323"/>
              <a:ext cx="59109" cy="50459"/>
            </a:xfrm>
            <a:custGeom>
              <a:avLst/>
              <a:gdLst/>
              <a:ahLst/>
              <a:cxnLst/>
              <a:rect l="l" t="t" r="r" b="b"/>
              <a:pathLst>
                <a:path w="1845" h="1575" extrusionOk="0">
                  <a:moveTo>
                    <a:pt x="1043" y="1"/>
                  </a:moveTo>
                  <a:cubicBezTo>
                    <a:pt x="348" y="1"/>
                    <a:pt x="0" y="832"/>
                    <a:pt x="469" y="1331"/>
                  </a:cubicBezTo>
                  <a:cubicBezTo>
                    <a:pt x="631" y="1499"/>
                    <a:pt x="835" y="1574"/>
                    <a:pt x="1034" y="1574"/>
                  </a:cubicBezTo>
                  <a:cubicBezTo>
                    <a:pt x="1429" y="1574"/>
                    <a:pt x="1810" y="1279"/>
                    <a:pt x="1830" y="817"/>
                  </a:cubicBezTo>
                  <a:cubicBezTo>
                    <a:pt x="1845" y="379"/>
                    <a:pt x="1482"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9"/>
            <p:cNvSpPr/>
            <p:nvPr/>
          </p:nvSpPr>
          <p:spPr>
            <a:xfrm>
              <a:off x="8817532"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9"/>
            <p:cNvSpPr/>
            <p:nvPr/>
          </p:nvSpPr>
          <p:spPr>
            <a:xfrm>
              <a:off x="9084469"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9"/>
            <p:cNvSpPr/>
            <p:nvPr/>
          </p:nvSpPr>
          <p:spPr>
            <a:xfrm>
              <a:off x="1337577"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0"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9"/>
            <p:cNvSpPr/>
            <p:nvPr/>
          </p:nvSpPr>
          <p:spPr>
            <a:xfrm>
              <a:off x="1604513" y="1704331"/>
              <a:ext cx="59141" cy="50811"/>
            </a:xfrm>
            <a:custGeom>
              <a:avLst/>
              <a:gdLst/>
              <a:ahLst/>
              <a:cxnLst/>
              <a:rect l="l" t="t" r="r" b="b"/>
              <a:pathLst>
                <a:path w="1846" h="1586" extrusionOk="0">
                  <a:moveTo>
                    <a:pt x="1044" y="1"/>
                  </a:moveTo>
                  <a:cubicBezTo>
                    <a:pt x="364" y="1"/>
                    <a:pt x="1" y="833"/>
                    <a:pt x="485" y="1332"/>
                  </a:cubicBezTo>
                  <a:cubicBezTo>
                    <a:pt x="644" y="1507"/>
                    <a:pt x="848" y="1585"/>
                    <a:pt x="1049" y="1585"/>
                  </a:cubicBezTo>
                  <a:cubicBezTo>
                    <a:pt x="1437" y="1585"/>
                    <a:pt x="1816" y="1291"/>
                    <a:pt x="1846"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9"/>
            <p:cNvSpPr/>
            <p:nvPr/>
          </p:nvSpPr>
          <p:spPr>
            <a:xfrm>
              <a:off x="1871930" y="1704331"/>
              <a:ext cx="59141" cy="50811"/>
            </a:xfrm>
            <a:custGeom>
              <a:avLst/>
              <a:gdLst/>
              <a:ahLst/>
              <a:cxnLst/>
              <a:rect l="l" t="t" r="r" b="b"/>
              <a:pathLst>
                <a:path w="1846" h="1586" extrusionOk="0">
                  <a:moveTo>
                    <a:pt x="1044" y="1"/>
                  </a:moveTo>
                  <a:cubicBezTo>
                    <a:pt x="349" y="1"/>
                    <a:pt x="1" y="833"/>
                    <a:pt x="469" y="1332"/>
                  </a:cubicBezTo>
                  <a:cubicBezTo>
                    <a:pt x="634" y="1507"/>
                    <a:pt x="841" y="1585"/>
                    <a:pt x="1044" y="1585"/>
                  </a:cubicBezTo>
                  <a:cubicBezTo>
                    <a:pt x="1436" y="1585"/>
                    <a:pt x="1810" y="1291"/>
                    <a:pt x="1830"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9"/>
            <p:cNvSpPr/>
            <p:nvPr/>
          </p:nvSpPr>
          <p:spPr>
            <a:xfrm>
              <a:off x="2138867" y="1704331"/>
              <a:ext cx="59141" cy="50811"/>
            </a:xfrm>
            <a:custGeom>
              <a:avLst/>
              <a:gdLst/>
              <a:ahLst/>
              <a:cxnLst/>
              <a:rect l="l" t="t" r="r" b="b"/>
              <a:pathLst>
                <a:path w="1846" h="1586" extrusionOk="0">
                  <a:moveTo>
                    <a:pt x="1044" y="1"/>
                  </a:moveTo>
                  <a:cubicBezTo>
                    <a:pt x="364" y="1"/>
                    <a:pt x="1" y="833"/>
                    <a:pt x="485" y="1332"/>
                  </a:cubicBezTo>
                  <a:cubicBezTo>
                    <a:pt x="644" y="1507"/>
                    <a:pt x="848" y="1585"/>
                    <a:pt x="1049" y="1585"/>
                  </a:cubicBezTo>
                  <a:cubicBezTo>
                    <a:pt x="1437" y="1585"/>
                    <a:pt x="1816" y="1291"/>
                    <a:pt x="1845"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9"/>
            <p:cNvSpPr/>
            <p:nvPr/>
          </p:nvSpPr>
          <p:spPr>
            <a:xfrm>
              <a:off x="2405803" y="1704331"/>
              <a:ext cx="59622" cy="50811"/>
            </a:xfrm>
            <a:custGeom>
              <a:avLst/>
              <a:gdLst/>
              <a:ahLst/>
              <a:cxnLst/>
              <a:rect l="l" t="t" r="r" b="b"/>
              <a:pathLst>
                <a:path w="1861" h="1586" extrusionOk="0">
                  <a:moveTo>
                    <a:pt x="1059" y="1"/>
                  </a:moveTo>
                  <a:cubicBezTo>
                    <a:pt x="363" y="1"/>
                    <a:pt x="1" y="833"/>
                    <a:pt x="484" y="1332"/>
                  </a:cubicBezTo>
                  <a:cubicBezTo>
                    <a:pt x="649" y="1507"/>
                    <a:pt x="856" y="1585"/>
                    <a:pt x="1059" y="1585"/>
                  </a:cubicBezTo>
                  <a:cubicBezTo>
                    <a:pt x="1451" y="1585"/>
                    <a:pt x="1825" y="1291"/>
                    <a:pt x="1845"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9"/>
            <p:cNvSpPr/>
            <p:nvPr/>
          </p:nvSpPr>
          <p:spPr>
            <a:xfrm>
              <a:off x="2673220" y="1704331"/>
              <a:ext cx="59141" cy="50811"/>
            </a:xfrm>
            <a:custGeom>
              <a:avLst/>
              <a:gdLst/>
              <a:ahLst/>
              <a:cxnLst/>
              <a:rect l="l" t="t" r="r" b="b"/>
              <a:pathLst>
                <a:path w="1846" h="1586" extrusionOk="0">
                  <a:moveTo>
                    <a:pt x="1044" y="1"/>
                  </a:moveTo>
                  <a:cubicBezTo>
                    <a:pt x="348" y="1"/>
                    <a:pt x="1" y="833"/>
                    <a:pt x="484" y="1332"/>
                  </a:cubicBezTo>
                  <a:cubicBezTo>
                    <a:pt x="644" y="1507"/>
                    <a:pt x="848" y="1585"/>
                    <a:pt x="1048" y="1585"/>
                  </a:cubicBezTo>
                  <a:cubicBezTo>
                    <a:pt x="1436" y="1585"/>
                    <a:pt x="1810" y="1291"/>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9"/>
            <p:cNvSpPr/>
            <p:nvPr/>
          </p:nvSpPr>
          <p:spPr>
            <a:xfrm>
              <a:off x="2940157" y="1704331"/>
              <a:ext cx="59141" cy="50811"/>
            </a:xfrm>
            <a:custGeom>
              <a:avLst/>
              <a:gdLst/>
              <a:ahLst/>
              <a:cxnLst/>
              <a:rect l="l" t="t" r="r" b="b"/>
              <a:pathLst>
                <a:path w="1846" h="1586" extrusionOk="0">
                  <a:moveTo>
                    <a:pt x="1059" y="1"/>
                  </a:moveTo>
                  <a:cubicBezTo>
                    <a:pt x="363" y="1"/>
                    <a:pt x="1" y="833"/>
                    <a:pt x="484" y="1332"/>
                  </a:cubicBezTo>
                  <a:cubicBezTo>
                    <a:pt x="649" y="1507"/>
                    <a:pt x="856" y="1585"/>
                    <a:pt x="1059" y="1585"/>
                  </a:cubicBezTo>
                  <a:cubicBezTo>
                    <a:pt x="1451" y="1585"/>
                    <a:pt x="1825" y="1291"/>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9"/>
            <p:cNvSpPr/>
            <p:nvPr/>
          </p:nvSpPr>
          <p:spPr>
            <a:xfrm>
              <a:off x="3207574" y="1704331"/>
              <a:ext cx="59141" cy="50811"/>
            </a:xfrm>
            <a:custGeom>
              <a:avLst/>
              <a:gdLst/>
              <a:ahLst/>
              <a:cxnLst/>
              <a:rect l="l" t="t" r="r" b="b"/>
              <a:pathLst>
                <a:path w="1846" h="1586" extrusionOk="0">
                  <a:moveTo>
                    <a:pt x="1044" y="1"/>
                  </a:moveTo>
                  <a:cubicBezTo>
                    <a:pt x="348" y="1"/>
                    <a:pt x="1" y="833"/>
                    <a:pt x="484" y="1332"/>
                  </a:cubicBezTo>
                  <a:cubicBezTo>
                    <a:pt x="644" y="1507"/>
                    <a:pt x="848" y="1585"/>
                    <a:pt x="1048" y="1585"/>
                  </a:cubicBezTo>
                  <a:cubicBezTo>
                    <a:pt x="1436" y="1585"/>
                    <a:pt x="1810" y="1291"/>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9"/>
            <p:cNvSpPr/>
            <p:nvPr/>
          </p:nvSpPr>
          <p:spPr>
            <a:xfrm>
              <a:off x="3474510" y="1704331"/>
              <a:ext cx="59141" cy="50811"/>
            </a:xfrm>
            <a:custGeom>
              <a:avLst/>
              <a:gdLst/>
              <a:ahLst/>
              <a:cxnLst/>
              <a:rect l="l" t="t" r="r" b="b"/>
              <a:pathLst>
                <a:path w="1846" h="1586" extrusionOk="0">
                  <a:moveTo>
                    <a:pt x="1059" y="1"/>
                  </a:moveTo>
                  <a:cubicBezTo>
                    <a:pt x="363" y="1"/>
                    <a:pt x="0" y="833"/>
                    <a:pt x="484" y="1332"/>
                  </a:cubicBezTo>
                  <a:cubicBezTo>
                    <a:pt x="649" y="1507"/>
                    <a:pt x="856" y="1585"/>
                    <a:pt x="1059" y="1585"/>
                  </a:cubicBezTo>
                  <a:cubicBezTo>
                    <a:pt x="1451" y="1585"/>
                    <a:pt x="1825" y="1291"/>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9"/>
            <p:cNvSpPr/>
            <p:nvPr/>
          </p:nvSpPr>
          <p:spPr>
            <a:xfrm>
              <a:off x="3741927" y="1704331"/>
              <a:ext cx="59141" cy="50811"/>
            </a:xfrm>
            <a:custGeom>
              <a:avLst/>
              <a:gdLst/>
              <a:ahLst/>
              <a:cxnLst/>
              <a:rect l="l" t="t" r="r" b="b"/>
              <a:pathLst>
                <a:path w="1846" h="1586" extrusionOk="0">
                  <a:moveTo>
                    <a:pt x="1044" y="1"/>
                  </a:moveTo>
                  <a:cubicBezTo>
                    <a:pt x="348" y="1"/>
                    <a:pt x="1" y="833"/>
                    <a:pt x="469" y="1332"/>
                  </a:cubicBezTo>
                  <a:cubicBezTo>
                    <a:pt x="634" y="1507"/>
                    <a:pt x="841" y="1585"/>
                    <a:pt x="1044"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9"/>
            <p:cNvSpPr/>
            <p:nvPr/>
          </p:nvSpPr>
          <p:spPr>
            <a:xfrm>
              <a:off x="4008864" y="1704331"/>
              <a:ext cx="59141" cy="50811"/>
            </a:xfrm>
            <a:custGeom>
              <a:avLst/>
              <a:gdLst/>
              <a:ahLst/>
              <a:cxnLst/>
              <a:rect l="l" t="t" r="r" b="b"/>
              <a:pathLst>
                <a:path w="1846" h="1586" extrusionOk="0">
                  <a:moveTo>
                    <a:pt x="1044" y="1"/>
                  </a:moveTo>
                  <a:cubicBezTo>
                    <a:pt x="348" y="1"/>
                    <a:pt x="0" y="833"/>
                    <a:pt x="469" y="1332"/>
                  </a:cubicBezTo>
                  <a:cubicBezTo>
                    <a:pt x="634" y="1507"/>
                    <a:pt x="841" y="1585"/>
                    <a:pt x="1044"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9"/>
            <p:cNvSpPr/>
            <p:nvPr/>
          </p:nvSpPr>
          <p:spPr>
            <a:xfrm>
              <a:off x="4275800" y="1704331"/>
              <a:ext cx="59622" cy="50811"/>
            </a:xfrm>
            <a:custGeom>
              <a:avLst/>
              <a:gdLst/>
              <a:ahLst/>
              <a:cxnLst/>
              <a:rect l="l" t="t" r="r" b="b"/>
              <a:pathLst>
                <a:path w="1861" h="1586" extrusionOk="0">
                  <a:moveTo>
                    <a:pt x="1059" y="1"/>
                  </a:moveTo>
                  <a:cubicBezTo>
                    <a:pt x="363" y="1"/>
                    <a:pt x="0" y="833"/>
                    <a:pt x="484" y="1332"/>
                  </a:cubicBezTo>
                  <a:cubicBezTo>
                    <a:pt x="649" y="1507"/>
                    <a:pt x="856" y="1585"/>
                    <a:pt x="1059" y="1585"/>
                  </a:cubicBezTo>
                  <a:cubicBezTo>
                    <a:pt x="1450" y="1585"/>
                    <a:pt x="1825" y="1291"/>
                    <a:pt x="1845" y="833"/>
                  </a:cubicBezTo>
                  <a:cubicBezTo>
                    <a:pt x="1860"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9"/>
            <p:cNvSpPr/>
            <p:nvPr/>
          </p:nvSpPr>
          <p:spPr>
            <a:xfrm>
              <a:off x="4543217" y="1704331"/>
              <a:ext cx="59141" cy="50811"/>
            </a:xfrm>
            <a:custGeom>
              <a:avLst/>
              <a:gdLst/>
              <a:ahLst/>
              <a:cxnLst/>
              <a:rect l="l" t="t" r="r" b="b"/>
              <a:pathLst>
                <a:path w="1846" h="1586" extrusionOk="0">
                  <a:moveTo>
                    <a:pt x="1044" y="1"/>
                  </a:moveTo>
                  <a:cubicBezTo>
                    <a:pt x="348" y="1"/>
                    <a:pt x="0" y="833"/>
                    <a:pt x="469" y="1332"/>
                  </a:cubicBezTo>
                  <a:cubicBezTo>
                    <a:pt x="634" y="1507"/>
                    <a:pt x="841" y="1585"/>
                    <a:pt x="1044" y="1585"/>
                  </a:cubicBezTo>
                  <a:cubicBezTo>
                    <a:pt x="1435" y="1585"/>
                    <a:pt x="1810" y="1291"/>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9"/>
            <p:cNvSpPr/>
            <p:nvPr/>
          </p:nvSpPr>
          <p:spPr>
            <a:xfrm>
              <a:off x="4810153" y="1704331"/>
              <a:ext cx="59141" cy="50811"/>
            </a:xfrm>
            <a:custGeom>
              <a:avLst/>
              <a:gdLst/>
              <a:ahLst/>
              <a:cxnLst/>
              <a:rect l="l" t="t" r="r" b="b"/>
              <a:pathLst>
                <a:path w="1846" h="1586" extrusionOk="0">
                  <a:moveTo>
                    <a:pt x="1059" y="1"/>
                  </a:moveTo>
                  <a:cubicBezTo>
                    <a:pt x="363" y="1"/>
                    <a:pt x="0" y="833"/>
                    <a:pt x="484" y="1332"/>
                  </a:cubicBezTo>
                  <a:cubicBezTo>
                    <a:pt x="649" y="1507"/>
                    <a:pt x="856" y="1585"/>
                    <a:pt x="1059" y="1585"/>
                  </a:cubicBezTo>
                  <a:cubicBezTo>
                    <a:pt x="1450" y="1585"/>
                    <a:pt x="182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9"/>
            <p:cNvSpPr/>
            <p:nvPr/>
          </p:nvSpPr>
          <p:spPr>
            <a:xfrm>
              <a:off x="5077570" y="1704331"/>
              <a:ext cx="59141" cy="50811"/>
            </a:xfrm>
            <a:custGeom>
              <a:avLst/>
              <a:gdLst/>
              <a:ahLst/>
              <a:cxnLst/>
              <a:rect l="l" t="t" r="r" b="b"/>
              <a:pathLst>
                <a:path w="1846" h="1586" extrusionOk="0">
                  <a:moveTo>
                    <a:pt x="1044" y="1"/>
                  </a:moveTo>
                  <a:cubicBezTo>
                    <a:pt x="348" y="1"/>
                    <a:pt x="0" y="833"/>
                    <a:pt x="469" y="1332"/>
                  </a:cubicBezTo>
                  <a:cubicBezTo>
                    <a:pt x="634" y="1507"/>
                    <a:pt x="841" y="1585"/>
                    <a:pt x="1044"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9"/>
            <p:cNvSpPr/>
            <p:nvPr/>
          </p:nvSpPr>
          <p:spPr>
            <a:xfrm>
              <a:off x="5344507" y="1704331"/>
              <a:ext cx="59141" cy="50811"/>
            </a:xfrm>
            <a:custGeom>
              <a:avLst/>
              <a:gdLst/>
              <a:ahLst/>
              <a:cxnLst/>
              <a:rect l="l" t="t" r="r" b="b"/>
              <a:pathLst>
                <a:path w="1846" h="1586" extrusionOk="0">
                  <a:moveTo>
                    <a:pt x="1059" y="1"/>
                  </a:moveTo>
                  <a:cubicBezTo>
                    <a:pt x="363" y="1"/>
                    <a:pt x="0" y="833"/>
                    <a:pt x="484" y="1332"/>
                  </a:cubicBezTo>
                  <a:cubicBezTo>
                    <a:pt x="644" y="1507"/>
                    <a:pt x="848" y="1585"/>
                    <a:pt x="1048" y="1585"/>
                  </a:cubicBezTo>
                  <a:cubicBezTo>
                    <a:pt x="1437" y="1585"/>
                    <a:pt x="181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9"/>
            <p:cNvSpPr/>
            <p:nvPr/>
          </p:nvSpPr>
          <p:spPr>
            <a:xfrm>
              <a:off x="5611924" y="1704331"/>
              <a:ext cx="59141" cy="50811"/>
            </a:xfrm>
            <a:custGeom>
              <a:avLst/>
              <a:gdLst/>
              <a:ahLst/>
              <a:cxnLst/>
              <a:rect l="l" t="t" r="r" b="b"/>
              <a:pathLst>
                <a:path w="1846" h="1586" extrusionOk="0">
                  <a:moveTo>
                    <a:pt x="1044" y="1"/>
                  </a:moveTo>
                  <a:cubicBezTo>
                    <a:pt x="348" y="1"/>
                    <a:pt x="0" y="833"/>
                    <a:pt x="469" y="1332"/>
                  </a:cubicBezTo>
                  <a:cubicBezTo>
                    <a:pt x="634" y="1507"/>
                    <a:pt x="841" y="1585"/>
                    <a:pt x="1043"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9"/>
            <p:cNvSpPr/>
            <p:nvPr/>
          </p:nvSpPr>
          <p:spPr>
            <a:xfrm>
              <a:off x="5878860" y="1704331"/>
              <a:ext cx="59141" cy="50811"/>
            </a:xfrm>
            <a:custGeom>
              <a:avLst/>
              <a:gdLst/>
              <a:ahLst/>
              <a:cxnLst/>
              <a:rect l="l" t="t" r="r" b="b"/>
              <a:pathLst>
                <a:path w="1846" h="1586" extrusionOk="0">
                  <a:moveTo>
                    <a:pt x="1044" y="1"/>
                  </a:moveTo>
                  <a:cubicBezTo>
                    <a:pt x="348" y="1"/>
                    <a:pt x="0" y="833"/>
                    <a:pt x="484" y="1332"/>
                  </a:cubicBezTo>
                  <a:cubicBezTo>
                    <a:pt x="644" y="1507"/>
                    <a:pt x="847" y="1585"/>
                    <a:pt x="1048" y="1585"/>
                  </a:cubicBezTo>
                  <a:cubicBezTo>
                    <a:pt x="1435" y="1585"/>
                    <a:pt x="1810" y="1291"/>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9"/>
            <p:cNvSpPr/>
            <p:nvPr/>
          </p:nvSpPr>
          <p:spPr>
            <a:xfrm>
              <a:off x="6145797" y="1704331"/>
              <a:ext cx="59109" cy="50811"/>
            </a:xfrm>
            <a:custGeom>
              <a:avLst/>
              <a:gdLst/>
              <a:ahLst/>
              <a:cxnLst/>
              <a:rect l="l" t="t" r="r" b="b"/>
              <a:pathLst>
                <a:path w="1845" h="1586" extrusionOk="0">
                  <a:moveTo>
                    <a:pt x="1059" y="1"/>
                  </a:moveTo>
                  <a:cubicBezTo>
                    <a:pt x="363" y="1"/>
                    <a:pt x="0" y="833"/>
                    <a:pt x="484" y="1332"/>
                  </a:cubicBezTo>
                  <a:cubicBezTo>
                    <a:pt x="649" y="1507"/>
                    <a:pt x="856" y="1585"/>
                    <a:pt x="1058" y="1585"/>
                  </a:cubicBezTo>
                  <a:cubicBezTo>
                    <a:pt x="1450" y="1585"/>
                    <a:pt x="182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9"/>
            <p:cNvSpPr/>
            <p:nvPr/>
          </p:nvSpPr>
          <p:spPr>
            <a:xfrm>
              <a:off x="6413214" y="1704331"/>
              <a:ext cx="59109" cy="50811"/>
            </a:xfrm>
            <a:custGeom>
              <a:avLst/>
              <a:gdLst/>
              <a:ahLst/>
              <a:cxnLst/>
              <a:rect l="l" t="t" r="r" b="b"/>
              <a:pathLst>
                <a:path w="1845" h="1586" extrusionOk="0">
                  <a:moveTo>
                    <a:pt x="1044" y="1"/>
                  </a:moveTo>
                  <a:cubicBezTo>
                    <a:pt x="348" y="1"/>
                    <a:pt x="0" y="833"/>
                    <a:pt x="484" y="1332"/>
                  </a:cubicBezTo>
                  <a:cubicBezTo>
                    <a:pt x="644" y="1507"/>
                    <a:pt x="847" y="1585"/>
                    <a:pt x="1048" y="1585"/>
                  </a:cubicBezTo>
                  <a:cubicBezTo>
                    <a:pt x="1435" y="1585"/>
                    <a:pt x="1810" y="1291"/>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9"/>
            <p:cNvSpPr/>
            <p:nvPr/>
          </p:nvSpPr>
          <p:spPr>
            <a:xfrm>
              <a:off x="6680150" y="1704331"/>
              <a:ext cx="59109" cy="50811"/>
            </a:xfrm>
            <a:custGeom>
              <a:avLst/>
              <a:gdLst/>
              <a:ahLst/>
              <a:cxnLst/>
              <a:rect l="l" t="t" r="r" b="b"/>
              <a:pathLst>
                <a:path w="1845" h="1586" extrusionOk="0">
                  <a:moveTo>
                    <a:pt x="1059" y="1"/>
                  </a:moveTo>
                  <a:cubicBezTo>
                    <a:pt x="363" y="1"/>
                    <a:pt x="0" y="833"/>
                    <a:pt x="484" y="1332"/>
                  </a:cubicBezTo>
                  <a:cubicBezTo>
                    <a:pt x="649" y="1507"/>
                    <a:pt x="856" y="1585"/>
                    <a:pt x="1058" y="1585"/>
                  </a:cubicBezTo>
                  <a:cubicBezTo>
                    <a:pt x="1450" y="1585"/>
                    <a:pt x="1825" y="1291"/>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9"/>
            <p:cNvSpPr/>
            <p:nvPr/>
          </p:nvSpPr>
          <p:spPr>
            <a:xfrm>
              <a:off x="6947567" y="1704331"/>
              <a:ext cx="59109" cy="50811"/>
            </a:xfrm>
            <a:custGeom>
              <a:avLst/>
              <a:gdLst/>
              <a:ahLst/>
              <a:cxnLst/>
              <a:rect l="l" t="t" r="r" b="b"/>
              <a:pathLst>
                <a:path w="1845" h="1586" extrusionOk="0">
                  <a:moveTo>
                    <a:pt x="1044" y="1"/>
                  </a:moveTo>
                  <a:cubicBezTo>
                    <a:pt x="348" y="1"/>
                    <a:pt x="0" y="833"/>
                    <a:pt x="469" y="1332"/>
                  </a:cubicBezTo>
                  <a:cubicBezTo>
                    <a:pt x="634" y="1507"/>
                    <a:pt x="841" y="1585"/>
                    <a:pt x="1043" y="1585"/>
                  </a:cubicBezTo>
                  <a:cubicBezTo>
                    <a:pt x="1435" y="1585"/>
                    <a:pt x="1810" y="1291"/>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9"/>
            <p:cNvSpPr/>
            <p:nvPr/>
          </p:nvSpPr>
          <p:spPr>
            <a:xfrm>
              <a:off x="7214504" y="1704331"/>
              <a:ext cx="59109" cy="50811"/>
            </a:xfrm>
            <a:custGeom>
              <a:avLst/>
              <a:gdLst/>
              <a:ahLst/>
              <a:cxnLst/>
              <a:rect l="l" t="t" r="r" b="b"/>
              <a:pathLst>
                <a:path w="1845" h="1586" extrusionOk="0">
                  <a:moveTo>
                    <a:pt x="1043" y="1"/>
                  </a:moveTo>
                  <a:cubicBezTo>
                    <a:pt x="363" y="1"/>
                    <a:pt x="0" y="833"/>
                    <a:pt x="484" y="1332"/>
                  </a:cubicBezTo>
                  <a:cubicBezTo>
                    <a:pt x="644" y="1507"/>
                    <a:pt x="847" y="1585"/>
                    <a:pt x="1048" y="1585"/>
                  </a:cubicBezTo>
                  <a:cubicBezTo>
                    <a:pt x="1437" y="1585"/>
                    <a:pt x="1815" y="1291"/>
                    <a:pt x="1845"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9"/>
            <p:cNvSpPr/>
            <p:nvPr/>
          </p:nvSpPr>
          <p:spPr>
            <a:xfrm>
              <a:off x="7481408"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9"/>
            <p:cNvSpPr/>
            <p:nvPr/>
          </p:nvSpPr>
          <p:spPr>
            <a:xfrm>
              <a:off x="7748857" y="1704331"/>
              <a:ext cx="59109" cy="50811"/>
            </a:xfrm>
            <a:custGeom>
              <a:avLst/>
              <a:gdLst/>
              <a:ahLst/>
              <a:cxnLst/>
              <a:rect l="l" t="t" r="r" b="b"/>
              <a:pathLst>
                <a:path w="1845" h="1586" extrusionOk="0">
                  <a:moveTo>
                    <a:pt x="1043" y="1"/>
                  </a:moveTo>
                  <a:cubicBezTo>
                    <a:pt x="348" y="1"/>
                    <a:pt x="0" y="833"/>
                    <a:pt x="484" y="1332"/>
                  </a:cubicBezTo>
                  <a:cubicBezTo>
                    <a:pt x="644" y="1507"/>
                    <a:pt x="847" y="1585"/>
                    <a:pt x="1048" y="1585"/>
                  </a:cubicBezTo>
                  <a:cubicBezTo>
                    <a:pt x="1435" y="1585"/>
                    <a:pt x="1810" y="1291"/>
                    <a:pt x="1830"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9"/>
            <p:cNvSpPr/>
            <p:nvPr/>
          </p:nvSpPr>
          <p:spPr>
            <a:xfrm>
              <a:off x="8015762"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9"/>
            <p:cNvSpPr/>
            <p:nvPr/>
          </p:nvSpPr>
          <p:spPr>
            <a:xfrm>
              <a:off x="8283179"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9"/>
            <p:cNvSpPr/>
            <p:nvPr/>
          </p:nvSpPr>
          <p:spPr>
            <a:xfrm>
              <a:off x="8550628" y="1704331"/>
              <a:ext cx="59109" cy="50811"/>
            </a:xfrm>
            <a:custGeom>
              <a:avLst/>
              <a:gdLst/>
              <a:ahLst/>
              <a:cxnLst/>
              <a:rect l="l" t="t" r="r" b="b"/>
              <a:pathLst>
                <a:path w="1845" h="1586" extrusionOk="0">
                  <a:moveTo>
                    <a:pt x="1043" y="1"/>
                  </a:moveTo>
                  <a:cubicBezTo>
                    <a:pt x="348" y="1"/>
                    <a:pt x="0" y="833"/>
                    <a:pt x="469" y="1332"/>
                  </a:cubicBezTo>
                  <a:cubicBezTo>
                    <a:pt x="634" y="1507"/>
                    <a:pt x="841" y="1585"/>
                    <a:pt x="1043" y="1585"/>
                  </a:cubicBezTo>
                  <a:cubicBezTo>
                    <a:pt x="1435" y="1585"/>
                    <a:pt x="1810" y="1291"/>
                    <a:pt x="1830" y="833"/>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9"/>
            <p:cNvSpPr/>
            <p:nvPr/>
          </p:nvSpPr>
          <p:spPr>
            <a:xfrm>
              <a:off x="8817532"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9"/>
            <p:cNvSpPr/>
            <p:nvPr/>
          </p:nvSpPr>
          <p:spPr>
            <a:xfrm>
              <a:off x="9084469"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9"/>
            <p:cNvSpPr/>
            <p:nvPr/>
          </p:nvSpPr>
          <p:spPr>
            <a:xfrm>
              <a:off x="1933" y="1984852"/>
              <a:ext cx="59141" cy="52830"/>
            </a:xfrm>
            <a:custGeom>
              <a:avLst/>
              <a:gdLst/>
              <a:ahLst/>
              <a:cxnLst/>
              <a:rect l="l" t="t" r="r" b="b"/>
              <a:pathLst>
                <a:path w="1846" h="1649" extrusionOk="0">
                  <a:moveTo>
                    <a:pt x="1044" y="0"/>
                  </a:moveTo>
                  <a:cubicBezTo>
                    <a:pt x="1" y="45"/>
                    <a:pt x="1" y="1603"/>
                    <a:pt x="1044" y="1648"/>
                  </a:cubicBezTo>
                  <a:cubicBezTo>
                    <a:pt x="1498" y="1633"/>
                    <a:pt x="1846" y="1270"/>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9"/>
            <p:cNvSpPr/>
            <p:nvPr/>
          </p:nvSpPr>
          <p:spPr>
            <a:xfrm>
              <a:off x="268870" y="1984852"/>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9"/>
            <p:cNvSpPr/>
            <p:nvPr/>
          </p:nvSpPr>
          <p:spPr>
            <a:xfrm>
              <a:off x="536287" y="1984852"/>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9"/>
            <p:cNvSpPr/>
            <p:nvPr/>
          </p:nvSpPr>
          <p:spPr>
            <a:xfrm>
              <a:off x="803223" y="1984852"/>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9"/>
            <p:cNvSpPr/>
            <p:nvPr/>
          </p:nvSpPr>
          <p:spPr>
            <a:xfrm>
              <a:off x="1070160" y="1984852"/>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5"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9"/>
            <p:cNvSpPr/>
            <p:nvPr/>
          </p:nvSpPr>
          <p:spPr>
            <a:xfrm>
              <a:off x="1337577" y="1984852"/>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9"/>
            <p:cNvSpPr/>
            <p:nvPr/>
          </p:nvSpPr>
          <p:spPr>
            <a:xfrm>
              <a:off x="1604513" y="1984852"/>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6"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9"/>
            <p:cNvSpPr/>
            <p:nvPr/>
          </p:nvSpPr>
          <p:spPr>
            <a:xfrm>
              <a:off x="1871930" y="1984852"/>
              <a:ext cx="59141" cy="50427"/>
            </a:xfrm>
            <a:custGeom>
              <a:avLst/>
              <a:gdLst/>
              <a:ahLst/>
              <a:cxnLst/>
              <a:rect l="l" t="t" r="r" b="b"/>
              <a:pathLst>
                <a:path w="1846" h="1574" extrusionOk="0">
                  <a:moveTo>
                    <a:pt x="1044" y="0"/>
                  </a:moveTo>
                  <a:cubicBezTo>
                    <a:pt x="349" y="0"/>
                    <a:pt x="1" y="832"/>
                    <a:pt x="469" y="1331"/>
                  </a:cubicBezTo>
                  <a:cubicBezTo>
                    <a:pt x="632" y="1498"/>
                    <a:pt x="835" y="1574"/>
                    <a:pt x="1035" y="1574"/>
                  </a:cubicBezTo>
                  <a:cubicBezTo>
                    <a:pt x="1430" y="1574"/>
                    <a:pt x="1810" y="1279"/>
                    <a:pt x="1830"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9"/>
            <p:cNvSpPr/>
            <p:nvPr/>
          </p:nvSpPr>
          <p:spPr>
            <a:xfrm>
              <a:off x="2138867" y="1984852"/>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9"/>
            <p:cNvSpPr/>
            <p:nvPr/>
          </p:nvSpPr>
          <p:spPr>
            <a:xfrm>
              <a:off x="2405803" y="1984852"/>
              <a:ext cx="59622" cy="50427"/>
            </a:xfrm>
            <a:custGeom>
              <a:avLst/>
              <a:gdLst/>
              <a:ahLst/>
              <a:cxnLst/>
              <a:rect l="l" t="t" r="r" b="b"/>
              <a:pathLst>
                <a:path w="1861" h="1574" extrusionOk="0">
                  <a:moveTo>
                    <a:pt x="1059" y="0"/>
                  </a:moveTo>
                  <a:cubicBezTo>
                    <a:pt x="363" y="0"/>
                    <a:pt x="1" y="832"/>
                    <a:pt x="484" y="1331"/>
                  </a:cubicBezTo>
                  <a:cubicBezTo>
                    <a:pt x="647" y="1498"/>
                    <a:pt x="850" y="1574"/>
                    <a:pt x="1050" y="1574"/>
                  </a:cubicBezTo>
                  <a:cubicBezTo>
                    <a:pt x="1445" y="1574"/>
                    <a:pt x="1825" y="1279"/>
                    <a:pt x="1845"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9"/>
            <p:cNvSpPr/>
            <p:nvPr/>
          </p:nvSpPr>
          <p:spPr>
            <a:xfrm>
              <a:off x="2673220" y="1984852"/>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9"/>
            <p:cNvSpPr/>
            <p:nvPr/>
          </p:nvSpPr>
          <p:spPr>
            <a:xfrm>
              <a:off x="2940157" y="1984852"/>
              <a:ext cx="59141" cy="50427"/>
            </a:xfrm>
            <a:custGeom>
              <a:avLst/>
              <a:gdLst/>
              <a:ahLst/>
              <a:cxnLst/>
              <a:rect l="l" t="t" r="r" b="b"/>
              <a:pathLst>
                <a:path w="1846" h="1574" extrusionOk="0">
                  <a:moveTo>
                    <a:pt x="1059" y="0"/>
                  </a:moveTo>
                  <a:cubicBezTo>
                    <a:pt x="363" y="0"/>
                    <a:pt x="1"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9"/>
            <p:cNvSpPr/>
            <p:nvPr/>
          </p:nvSpPr>
          <p:spPr>
            <a:xfrm>
              <a:off x="3207574" y="1984852"/>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9"/>
            <p:cNvSpPr/>
            <p:nvPr/>
          </p:nvSpPr>
          <p:spPr>
            <a:xfrm>
              <a:off x="3474510" y="1984852"/>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9"/>
            <p:cNvSpPr/>
            <p:nvPr/>
          </p:nvSpPr>
          <p:spPr>
            <a:xfrm>
              <a:off x="3741927" y="1984852"/>
              <a:ext cx="59141" cy="50427"/>
            </a:xfrm>
            <a:custGeom>
              <a:avLst/>
              <a:gdLst/>
              <a:ahLst/>
              <a:cxnLst/>
              <a:rect l="l" t="t" r="r" b="b"/>
              <a:pathLst>
                <a:path w="1846" h="1574" extrusionOk="0">
                  <a:moveTo>
                    <a:pt x="1044" y="0"/>
                  </a:moveTo>
                  <a:cubicBezTo>
                    <a:pt x="348" y="0"/>
                    <a:pt x="1"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9"/>
            <p:cNvSpPr/>
            <p:nvPr/>
          </p:nvSpPr>
          <p:spPr>
            <a:xfrm>
              <a:off x="4008864"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9"/>
            <p:cNvSpPr/>
            <p:nvPr/>
          </p:nvSpPr>
          <p:spPr>
            <a:xfrm>
              <a:off x="4275800" y="1984852"/>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9"/>
            <p:cNvSpPr/>
            <p:nvPr/>
          </p:nvSpPr>
          <p:spPr>
            <a:xfrm>
              <a:off x="4543217"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9"/>
            <p:cNvSpPr/>
            <p:nvPr/>
          </p:nvSpPr>
          <p:spPr>
            <a:xfrm>
              <a:off x="4810153" y="1984852"/>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9"/>
            <p:cNvSpPr/>
            <p:nvPr/>
          </p:nvSpPr>
          <p:spPr>
            <a:xfrm>
              <a:off x="5077570"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9"/>
            <p:cNvSpPr/>
            <p:nvPr/>
          </p:nvSpPr>
          <p:spPr>
            <a:xfrm>
              <a:off x="5344507" y="1984852"/>
              <a:ext cx="59141" cy="50427"/>
            </a:xfrm>
            <a:custGeom>
              <a:avLst/>
              <a:gdLst/>
              <a:ahLst/>
              <a:cxnLst/>
              <a:rect l="l" t="t" r="r" b="b"/>
              <a:pathLst>
                <a:path w="1846" h="1574" extrusionOk="0">
                  <a:moveTo>
                    <a:pt x="1059" y="0"/>
                  </a:moveTo>
                  <a:cubicBezTo>
                    <a:pt x="363" y="0"/>
                    <a:pt x="0" y="832"/>
                    <a:pt x="484" y="1331"/>
                  </a:cubicBezTo>
                  <a:cubicBezTo>
                    <a:pt x="642" y="1498"/>
                    <a:pt x="842" y="1574"/>
                    <a:pt x="1040" y="1574"/>
                  </a:cubicBezTo>
                  <a:cubicBezTo>
                    <a:pt x="1431" y="1574"/>
                    <a:pt x="181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9"/>
            <p:cNvSpPr/>
            <p:nvPr/>
          </p:nvSpPr>
          <p:spPr>
            <a:xfrm>
              <a:off x="5611924" y="1984852"/>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9"/>
            <p:cNvSpPr/>
            <p:nvPr/>
          </p:nvSpPr>
          <p:spPr>
            <a:xfrm>
              <a:off x="5878860" y="1984852"/>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9"/>
            <p:cNvSpPr/>
            <p:nvPr/>
          </p:nvSpPr>
          <p:spPr>
            <a:xfrm>
              <a:off x="6145797" y="1984852"/>
              <a:ext cx="59109" cy="50427"/>
            </a:xfrm>
            <a:custGeom>
              <a:avLst/>
              <a:gdLst/>
              <a:ahLst/>
              <a:cxnLst/>
              <a:rect l="l" t="t" r="r" b="b"/>
              <a:pathLst>
                <a:path w="1845"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9"/>
            <p:cNvSpPr/>
            <p:nvPr/>
          </p:nvSpPr>
          <p:spPr>
            <a:xfrm>
              <a:off x="6413214" y="1984852"/>
              <a:ext cx="59109" cy="50427"/>
            </a:xfrm>
            <a:custGeom>
              <a:avLst/>
              <a:gdLst/>
              <a:ahLst/>
              <a:cxnLst/>
              <a:rect l="l" t="t" r="r" b="b"/>
              <a:pathLst>
                <a:path w="1845"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9"/>
            <p:cNvSpPr/>
            <p:nvPr/>
          </p:nvSpPr>
          <p:spPr>
            <a:xfrm>
              <a:off x="6680150" y="1984852"/>
              <a:ext cx="59109" cy="50427"/>
            </a:xfrm>
            <a:custGeom>
              <a:avLst/>
              <a:gdLst/>
              <a:ahLst/>
              <a:cxnLst/>
              <a:rect l="l" t="t" r="r" b="b"/>
              <a:pathLst>
                <a:path w="1845" h="1574" extrusionOk="0">
                  <a:moveTo>
                    <a:pt x="1059" y="0"/>
                  </a:moveTo>
                  <a:cubicBezTo>
                    <a:pt x="363" y="0"/>
                    <a:pt x="0" y="832"/>
                    <a:pt x="484" y="1331"/>
                  </a:cubicBezTo>
                  <a:cubicBezTo>
                    <a:pt x="646"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9"/>
            <p:cNvSpPr/>
            <p:nvPr/>
          </p:nvSpPr>
          <p:spPr>
            <a:xfrm>
              <a:off x="6947567" y="1984852"/>
              <a:ext cx="59109" cy="50427"/>
            </a:xfrm>
            <a:custGeom>
              <a:avLst/>
              <a:gdLst/>
              <a:ahLst/>
              <a:cxnLst/>
              <a:rect l="l" t="t" r="r" b="b"/>
              <a:pathLst>
                <a:path w="1845" h="1574" extrusionOk="0">
                  <a:moveTo>
                    <a:pt x="1044" y="0"/>
                  </a:moveTo>
                  <a:cubicBezTo>
                    <a:pt x="348" y="0"/>
                    <a:pt x="0" y="832"/>
                    <a:pt x="469" y="1331"/>
                  </a:cubicBezTo>
                  <a:cubicBezTo>
                    <a:pt x="631" y="1498"/>
                    <a:pt x="835" y="1574"/>
                    <a:pt x="1035" y="1574"/>
                  </a:cubicBezTo>
                  <a:cubicBezTo>
                    <a:pt x="1429"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9"/>
            <p:cNvSpPr/>
            <p:nvPr/>
          </p:nvSpPr>
          <p:spPr>
            <a:xfrm>
              <a:off x="7214504" y="1984852"/>
              <a:ext cx="59109" cy="50427"/>
            </a:xfrm>
            <a:custGeom>
              <a:avLst/>
              <a:gdLst/>
              <a:ahLst/>
              <a:cxnLst/>
              <a:rect l="l" t="t" r="r" b="b"/>
              <a:pathLst>
                <a:path w="1845" h="1574" extrusionOk="0">
                  <a:moveTo>
                    <a:pt x="1043" y="0"/>
                  </a:moveTo>
                  <a:cubicBezTo>
                    <a:pt x="363" y="0"/>
                    <a:pt x="0" y="832"/>
                    <a:pt x="484" y="1331"/>
                  </a:cubicBezTo>
                  <a:cubicBezTo>
                    <a:pt x="641" y="1498"/>
                    <a:pt x="841" y="1574"/>
                    <a:pt x="1039" y="1574"/>
                  </a:cubicBezTo>
                  <a:cubicBezTo>
                    <a:pt x="1431" y="1574"/>
                    <a:pt x="1815" y="1279"/>
                    <a:pt x="1845"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9"/>
            <p:cNvSpPr/>
            <p:nvPr/>
          </p:nvSpPr>
          <p:spPr>
            <a:xfrm>
              <a:off x="7481408" y="1984852"/>
              <a:ext cx="59622" cy="50427"/>
            </a:xfrm>
            <a:custGeom>
              <a:avLst/>
              <a:gdLst/>
              <a:ahLst/>
              <a:cxnLst/>
              <a:rect l="l" t="t" r="r" b="b"/>
              <a:pathLst>
                <a:path w="1861" h="1574" extrusionOk="0">
                  <a:moveTo>
                    <a:pt x="1059" y="0"/>
                  </a:moveTo>
                  <a:cubicBezTo>
                    <a:pt x="364" y="0"/>
                    <a:pt x="1" y="832"/>
                    <a:pt x="485" y="1331"/>
                  </a:cubicBezTo>
                  <a:cubicBezTo>
                    <a:pt x="647" y="1498"/>
                    <a:pt x="851" y="1574"/>
                    <a:pt x="1051" y="1574"/>
                  </a:cubicBezTo>
                  <a:cubicBezTo>
                    <a:pt x="1445" y="1574"/>
                    <a:pt x="1826" y="1279"/>
                    <a:pt x="1846"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9"/>
            <p:cNvSpPr/>
            <p:nvPr/>
          </p:nvSpPr>
          <p:spPr>
            <a:xfrm>
              <a:off x="7748857" y="1984852"/>
              <a:ext cx="59109" cy="50427"/>
            </a:xfrm>
            <a:custGeom>
              <a:avLst/>
              <a:gdLst/>
              <a:ahLst/>
              <a:cxnLst/>
              <a:rect l="l" t="t" r="r" b="b"/>
              <a:pathLst>
                <a:path w="1845" h="1574" extrusionOk="0">
                  <a:moveTo>
                    <a:pt x="1043" y="0"/>
                  </a:moveTo>
                  <a:cubicBezTo>
                    <a:pt x="348" y="0"/>
                    <a:pt x="0" y="832"/>
                    <a:pt x="484" y="1331"/>
                  </a:cubicBezTo>
                  <a:cubicBezTo>
                    <a:pt x="641" y="1498"/>
                    <a:pt x="841" y="1574"/>
                    <a:pt x="1039" y="1574"/>
                  </a:cubicBezTo>
                  <a:cubicBezTo>
                    <a:pt x="1429" y="1574"/>
                    <a:pt x="1810" y="1279"/>
                    <a:pt x="1830"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9"/>
            <p:cNvSpPr/>
            <p:nvPr/>
          </p:nvSpPr>
          <p:spPr>
            <a:xfrm>
              <a:off x="8015762" y="1984852"/>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9"/>
            <p:cNvSpPr/>
            <p:nvPr/>
          </p:nvSpPr>
          <p:spPr>
            <a:xfrm>
              <a:off x="8283179" y="1984852"/>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9"/>
            <p:cNvSpPr/>
            <p:nvPr/>
          </p:nvSpPr>
          <p:spPr>
            <a:xfrm>
              <a:off x="8550628" y="1984852"/>
              <a:ext cx="59109" cy="50427"/>
            </a:xfrm>
            <a:custGeom>
              <a:avLst/>
              <a:gdLst/>
              <a:ahLst/>
              <a:cxnLst/>
              <a:rect l="l" t="t" r="r" b="b"/>
              <a:pathLst>
                <a:path w="1845" h="1574" extrusionOk="0">
                  <a:moveTo>
                    <a:pt x="1043" y="0"/>
                  </a:moveTo>
                  <a:cubicBezTo>
                    <a:pt x="348" y="0"/>
                    <a:pt x="0" y="832"/>
                    <a:pt x="469" y="1331"/>
                  </a:cubicBezTo>
                  <a:cubicBezTo>
                    <a:pt x="631" y="1498"/>
                    <a:pt x="835" y="1574"/>
                    <a:pt x="1034" y="1574"/>
                  </a:cubicBezTo>
                  <a:cubicBezTo>
                    <a:pt x="1429" y="1574"/>
                    <a:pt x="1810" y="1279"/>
                    <a:pt x="1830" y="817"/>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9"/>
            <p:cNvSpPr/>
            <p:nvPr/>
          </p:nvSpPr>
          <p:spPr>
            <a:xfrm>
              <a:off x="8817532" y="1984852"/>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9"/>
            <p:cNvSpPr/>
            <p:nvPr/>
          </p:nvSpPr>
          <p:spPr>
            <a:xfrm>
              <a:off x="9084469" y="1984852"/>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9"/>
            <p:cNvSpPr/>
            <p:nvPr/>
          </p:nvSpPr>
          <p:spPr>
            <a:xfrm>
              <a:off x="11" y="2264859"/>
              <a:ext cx="61063" cy="52830"/>
            </a:xfrm>
            <a:custGeom>
              <a:avLst/>
              <a:gdLst/>
              <a:ahLst/>
              <a:cxnLst/>
              <a:rect l="l" t="t" r="r" b="b"/>
              <a:pathLst>
                <a:path w="1906" h="1649" extrusionOk="0">
                  <a:moveTo>
                    <a:pt x="1104" y="0"/>
                  </a:moveTo>
                  <a:cubicBezTo>
                    <a:pt x="0" y="0"/>
                    <a:pt x="0" y="1648"/>
                    <a:pt x="1104" y="1648"/>
                  </a:cubicBezTo>
                  <a:cubicBezTo>
                    <a:pt x="1558" y="1648"/>
                    <a:pt x="1906" y="1270"/>
                    <a:pt x="1891" y="832"/>
                  </a:cubicBezTo>
                  <a:cubicBezTo>
                    <a:pt x="1906" y="378"/>
                    <a:pt x="1558" y="15"/>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9"/>
            <p:cNvSpPr/>
            <p:nvPr/>
          </p:nvSpPr>
          <p:spPr>
            <a:xfrm>
              <a:off x="268870" y="2264859"/>
              <a:ext cx="59141" cy="50940"/>
            </a:xfrm>
            <a:custGeom>
              <a:avLst/>
              <a:gdLst/>
              <a:ahLst/>
              <a:cxnLst/>
              <a:rect l="l" t="t" r="r" b="b"/>
              <a:pathLst>
                <a:path w="1846" h="1590" extrusionOk="0">
                  <a:moveTo>
                    <a:pt x="1059" y="0"/>
                  </a:moveTo>
                  <a:cubicBezTo>
                    <a:pt x="364" y="0"/>
                    <a:pt x="1" y="832"/>
                    <a:pt x="485" y="1346"/>
                  </a:cubicBezTo>
                  <a:cubicBezTo>
                    <a:pt x="647" y="1514"/>
                    <a:pt x="851" y="1589"/>
                    <a:pt x="1050" y="1589"/>
                  </a:cubicBezTo>
                  <a:cubicBezTo>
                    <a:pt x="1445" y="1589"/>
                    <a:pt x="1826" y="1294"/>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9"/>
            <p:cNvSpPr/>
            <p:nvPr/>
          </p:nvSpPr>
          <p:spPr>
            <a:xfrm>
              <a:off x="536287" y="2264859"/>
              <a:ext cx="59141" cy="50940"/>
            </a:xfrm>
            <a:custGeom>
              <a:avLst/>
              <a:gdLst/>
              <a:ahLst/>
              <a:cxnLst/>
              <a:rect l="l" t="t" r="r" b="b"/>
              <a:pathLst>
                <a:path w="1846" h="1590" extrusionOk="0">
                  <a:moveTo>
                    <a:pt x="1044" y="0"/>
                  </a:moveTo>
                  <a:cubicBezTo>
                    <a:pt x="349" y="0"/>
                    <a:pt x="1" y="832"/>
                    <a:pt x="470" y="1346"/>
                  </a:cubicBezTo>
                  <a:cubicBezTo>
                    <a:pt x="632" y="1514"/>
                    <a:pt x="836" y="1589"/>
                    <a:pt x="1035" y="1589"/>
                  </a:cubicBezTo>
                  <a:cubicBezTo>
                    <a:pt x="1430" y="1589"/>
                    <a:pt x="1811" y="1294"/>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9"/>
            <p:cNvSpPr/>
            <p:nvPr/>
          </p:nvSpPr>
          <p:spPr>
            <a:xfrm>
              <a:off x="803223" y="2264859"/>
              <a:ext cx="59141" cy="50779"/>
            </a:xfrm>
            <a:custGeom>
              <a:avLst/>
              <a:gdLst/>
              <a:ahLst/>
              <a:cxnLst/>
              <a:rect l="l" t="t" r="r" b="b"/>
              <a:pathLst>
                <a:path w="1846" h="1585" extrusionOk="0">
                  <a:moveTo>
                    <a:pt x="1044" y="0"/>
                  </a:moveTo>
                  <a:cubicBezTo>
                    <a:pt x="349" y="0"/>
                    <a:pt x="1" y="832"/>
                    <a:pt x="485" y="1331"/>
                  </a:cubicBezTo>
                  <a:cubicBezTo>
                    <a:pt x="644" y="1506"/>
                    <a:pt x="848" y="1585"/>
                    <a:pt x="1048" y="1585"/>
                  </a:cubicBezTo>
                  <a:cubicBezTo>
                    <a:pt x="1436" y="1585"/>
                    <a:pt x="1811" y="1290"/>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9"/>
            <p:cNvSpPr/>
            <p:nvPr/>
          </p:nvSpPr>
          <p:spPr>
            <a:xfrm>
              <a:off x="1070160" y="2264859"/>
              <a:ext cx="59622" cy="50940"/>
            </a:xfrm>
            <a:custGeom>
              <a:avLst/>
              <a:gdLst/>
              <a:ahLst/>
              <a:cxnLst/>
              <a:rect l="l" t="t" r="r" b="b"/>
              <a:pathLst>
                <a:path w="1861" h="1590" extrusionOk="0">
                  <a:moveTo>
                    <a:pt x="1059" y="0"/>
                  </a:moveTo>
                  <a:cubicBezTo>
                    <a:pt x="364" y="0"/>
                    <a:pt x="1" y="832"/>
                    <a:pt x="485" y="1346"/>
                  </a:cubicBezTo>
                  <a:cubicBezTo>
                    <a:pt x="647" y="1514"/>
                    <a:pt x="851" y="1589"/>
                    <a:pt x="1050" y="1589"/>
                  </a:cubicBezTo>
                  <a:cubicBezTo>
                    <a:pt x="1445" y="1589"/>
                    <a:pt x="1825" y="1294"/>
                    <a:pt x="1846"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9"/>
            <p:cNvSpPr/>
            <p:nvPr/>
          </p:nvSpPr>
          <p:spPr>
            <a:xfrm>
              <a:off x="1337577" y="2264859"/>
              <a:ext cx="59141" cy="50940"/>
            </a:xfrm>
            <a:custGeom>
              <a:avLst/>
              <a:gdLst/>
              <a:ahLst/>
              <a:cxnLst/>
              <a:rect l="l" t="t" r="r" b="b"/>
              <a:pathLst>
                <a:path w="1846" h="1590" extrusionOk="0">
                  <a:moveTo>
                    <a:pt x="1044" y="0"/>
                  </a:moveTo>
                  <a:cubicBezTo>
                    <a:pt x="349" y="0"/>
                    <a:pt x="1" y="832"/>
                    <a:pt x="485" y="1346"/>
                  </a:cubicBezTo>
                  <a:cubicBezTo>
                    <a:pt x="642" y="1514"/>
                    <a:pt x="842" y="1589"/>
                    <a:pt x="1040" y="1589"/>
                  </a:cubicBezTo>
                  <a:cubicBezTo>
                    <a:pt x="1430" y="1589"/>
                    <a:pt x="1810" y="1294"/>
                    <a:pt x="1830"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9"/>
            <p:cNvSpPr/>
            <p:nvPr/>
          </p:nvSpPr>
          <p:spPr>
            <a:xfrm>
              <a:off x="1604513" y="2264859"/>
              <a:ext cx="59141" cy="50779"/>
            </a:xfrm>
            <a:custGeom>
              <a:avLst/>
              <a:gdLst/>
              <a:ahLst/>
              <a:cxnLst/>
              <a:rect l="l" t="t" r="r" b="b"/>
              <a:pathLst>
                <a:path w="1846" h="1585" extrusionOk="0">
                  <a:moveTo>
                    <a:pt x="1044" y="0"/>
                  </a:moveTo>
                  <a:cubicBezTo>
                    <a:pt x="364" y="0"/>
                    <a:pt x="1" y="832"/>
                    <a:pt x="485" y="1331"/>
                  </a:cubicBezTo>
                  <a:cubicBezTo>
                    <a:pt x="644" y="1506"/>
                    <a:pt x="848" y="1585"/>
                    <a:pt x="1049" y="1585"/>
                  </a:cubicBezTo>
                  <a:cubicBezTo>
                    <a:pt x="1437" y="1585"/>
                    <a:pt x="1816" y="1290"/>
                    <a:pt x="1846"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9"/>
            <p:cNvSpPr/>
            <p:nvPr/>
          </p:nvSpPr>
          <p:spPr>
            <a:xfrm>
              <a:off x="1871930" y="2264859"/>
              <a:ext cx="59141" cy="50940"/>
            </a:xfrm>
            <a:custGeom>
              <a:avLst/>
              <a:gdLst/>
              <a:ahLst/>
              <a:cxnLst/>
              <a:rect l="l" t="t" r="r" b="b"/>
              <a:pathLst>
                <a:path w="1846" h="1590" extrusionOk="0">
                  <a:moveTo>
                    <a:pt x="1044" y="0"/>
                  </a:moveTo>
                  <a:cubicBezTo>
                    <a:pt x="349" y="0"/>
                    <a:pt x="1" y="832"/>
                    <a:pt x="469" y="1346"/>
                  </a:cubicBezTo>
                  <a:cubicBezTo>
                    <a:pt x="632" y="1514"/>
                    <a:pt x="835" y="1589"/>
                    <a:pt x="1035" y="1589"/>
                  </a:cubicBezTo>
                  <a:cubicBezTo>
                    <a:pt x="1430" y="1589"/>
                    <a:pt x="1810" y="1294"/>
                    <a:pt x="1830"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9"/>
            <p:cNvSpPr/>
            <p:nvPr/>
          </p:nvSpPr>
          <p:spPr>
            <a:xfrm>
              <a:off x="2138867" y="2264859"/>
              <a:ext cx="59141" cy="50940"/>
            </a:xfrm>
            <a:custGeom>
              <a:avLst/>
              <a:gdLst/>
              <a:ahLst/>
              <a:cxnLst/>
              <a:rect l="l" t="t" r="r" b="b"/>
              <a:pathLst>
                <a:path w="1846" h="1590" extrusionOk="0">
                  <a:moveTo>
                    <a:pt x="1044" y="0"/>
                  </a:moveTo>
                  <a:cubicBezTo>
                    <a:pt x="364" y="0"/>
                    <a:pt x="1" y="832"/>
                    <a:pt x="485" y="1346"/>
                  </a:cubicBezTo>
                  <a:cubicBezTo>
                    <a:pt x="642" y="1514"/>
                    <a:pt x="842" y="1589"/>
                    <a:pt x="1040" y="1589"/>
                  </a:cubicBezTo>
                  <a:cubicBezTo>
                    <a:pt x="1432" y="1589"/>
                    <a:pt x="1815" y="1294"/>
                    <a:pt x="1845"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9"/>
            <p:cNvSpPr/>
            <p:nvPr/>
          </p:nvSpPr>
          <p:spPr>
            <a:xfrm>
              <a:off x="2405803" y="2264859"/>
              <a:ext cx="59622" cy="50779"/>
            </a:xfrm>
            <a:custGeom>
              <a:avLst/>
              <a:gdLst/>
              <a:ahLst/>
              <a:cxnLst/>
              <a:rect l="l" t="t" r="r" b="b"/>
              <a:pathLst>
                <a:path w="1861" h="1585" extrusionOk="0">
                  <a:moveTo>
                    <a:pt x="1059" y="0"/>
                  </a:moveTo>
                  <a:cubicBezTo>
                    <a:pt x="363" y="0"/>
                    <a:pt x="1" y="832"/>
                    <a:pt x="484" y="1331"/>
                  </a:cubicBezTo>
                  <a:cubicBezTo>
                    <a:pt x="649" y="1506"/>
                    <a:pt x="856" y="1585"/>
                    <a:pt x="1059" y="1585"/>
                  </a:cubicBezTo>
                  <a:cubicBezTo>
                    <a:pt x="1451" y="1585"/>
                    <a:pt x="1825" y="1290"/>
                    <a:pt x="1845"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9"/>
            <p:cNvSpPr/>
            <p:nvPr/>
          </p:nvSpPr>
          <p:spPr>
            <a:xfrm>
              <a:off x="2673220" y="2264859"/>
              <a:ext cx="59141" cy="50940"/>
            </a:xfrm>
            <a:custGeom>
              <a:avLst/>
              <a:gdLst/>
              <a:ahLst/>
              <a:cxnLst/>
              <a:rect l="l" t="t" r="r" b="b"/>
              <a:pathLst>
                <a:path w="1846" h="1590" extrusionOk="0">
                  <a:moveTo>
                    <a:pt x="1044" y="0"/>
                  </a:moveTo>
                  <a:cubicBezTo>
                    <a:pt x="348" y="0"/>
                    <a:pt x="1" y="832"/>
                    <a:pt x="484" y="1346"/>
                  </a:cubicBezTo>
                  <a:cubicBezTo>
                    <a:pt x="642" y="1514"/>
                    <a:pt x="842" y="1589"/>
                    <a:pt x="1039" y="1589"/>
                  </a:cubicBezTo>
                  <a:cubicBezTo>
                    <a:pt x="1430" y="1589"/>
                    <a:pt x="1810" y="1294"/>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9"/>
            <p:cNvSpPr/>
            <p:nvPr/>
          </p:nvSpPr>
          <p:spPr>
            <a:xfrm>
              <a:off x="2940157" y="2264859"/>
              <a:ext cx="59141" cy="50779"/>
            </a:xfrm>
            <a:custGeom>
              <a:avLst/>
              <a:gdLst/>
              <a:ahLst/>
              <a:cxnLst/>
              <a:rect l="l" t="t" r="r" b="b"/>
              <a:pathLst>
                <a:path w="1846" h="1585" extrusionOk="0">
                  <a:moveTo>
                    <a:pt x="1059" y="0"/>
                  </a:moveTo>
                  <a:cubicBezTo>
                    <a:pt x="363" y="0"/>
                    <a:pt x="1" y="832"/>
                    <a:pt x="484" y="1331"/>
                  </a:cubicBezTo>
                  <a:cubicBezTo>
                    <a:pt x="649" y="1506"/>
                    <a:pt x="856" y="1585"/>
                    <a:pt x="1059" y="1585"/>
                  </a:cubicBezTo>
                  <a:cubicBezTo>
                    <a:pt x="1451" y="1585"/>
                    <a:pt x="1825" y="1290"/>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9"/>
            <p:cNvSpPr/>
            <p:nvPr/>
          </p:nvSpPr>
          <p:spPr>
            <a:xfrm>
              <a:off x="3207574" y="2264859"/>
              <a:ext cx="59141" cy="50940"/>
            </a:xfrm>
            <a:custGeom>
              <a:avLst/>
              <a:gdLst/>
              <a:ahLst/>
              <a:cxnLst/>
              <a:rect l="l" t="t" r="r" b="b"/>
              <a:pathLst>
                <a:path w="1846" h="1590" extrusionOk="0">
                  <a:moveTo>
                    <a:pt x="1044" y="0"/>
                  </a:moveTo>
                  <a:cubicBezTo>
                    <a:pt x="348" y="0"/>
                    <a:pt x="1" y="832"/>
                    <a:pt x="484" y="1346"/>
                  </a:cubicBezTo>
                  <a:cubicBezTo>
                    <a:pt x="642" y="1514"/>
                    <a:pt x="842" y="1589"/>
                    <a:pt x="1039" y="1589"/>
                  </a:cubicBezTo>
                  <a:cubicBezTo>
                    <a:pt x="1430" y="1589"/>
                    <a:pt x="1810" y="1294"/>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9"/>
            <p:cNvSpPr/>
            <p:nvPr/>
          </p:nvSpPr>
          <p:spPr>
            <a:xfrm>
              <a:off x="3474510" y="2264859"/>
              <a:ext cx="59141" cy="50940"/>
            </a:xfrm>
            <a:custGeom>
              <a:avLst/>
              <a:gdLst/>
              <a:ahLst/>
              <a:cxnLst/>
              <a:rect l="l" t="t" r="r" b="b"/>
              <a:pathLst>
                <a:path w="1846" h="1590" extrusionOk="0">
                  <a:moveTo>
                    <a:pt x="1059" y="0"/>
                  </a:moveTo>
                  <a:cubicBezTo>
                    <a:pt x="363" y="0"/>
                    <a:pt x="0" y="832"/>
                    <a:pt x="484" y="1346"/>
                  </a:cubicBezTo>
                  <a:cubicBezTo>
                    <a:pt x="647" y="1514"/>
                    <a:pt x="850" y="1589"/>
                    <a:pt x="1050" y="1589"/>
                  </a:cubicBezTo>
                  <a:cubicBezTo>
                    <a:pt x="1445" y="1589"/>
                    <a:pt x="1825" y="1294"/>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9"/>
            <p:cNvSpPr/>
            <p:nvPr/>
          </p:nvSpPr>
          <p:spPr>
            <a:xfrm>
              <a:off x="3741927" y="2264859"/>
              <a:ext cx="59141" cy="50779"/>
            </a:xfrm>
            <a:custGeom>
              <a:avLst/>
              <a:gdLst/>
              <a:ahLst/>
              <a:cxnLst/>
              <a:rect l="l" t="t" r="r" b="b"/>
              <a:pathLst>
                <a:path w="1846" h="1585" extrusionOk="0">
                  <a:moveTo>
                    <a:pt x="1044" y="0"/>
                  </a:moveTo>
                  <a:cubicBezTo>
                    <a:pt x="348" y="0"/>
                    <a:pt x="1" y="832"/>
                    <a:pt x="469" y="1331"/>
                  </a:cubicBezTo>
                  <a:cubicBezTo>
                    <a:pt x="634" y="1506"/>
                    <a:pt x="841" y="1585"/>
                    <a:pt x="1044" y="1585"/>
                  </a:cubicBezTo>
                  <a:cubicBezTo>
                    <a:pt x="1435" y="1585"/>
                    <a:pt x="1810" y="1290"/>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9"/>
            <p:cNvSpPr/>
            <p:nvPr/>
          </p:nvSpPr>
          <p:spPr>
            <a:xfrm>
              <a:off x="4008864" y="2264859"/>
              <a:ext cx="59141" cy="50940"/>
            </a:xfrm>
            <a:custGeom>
              <a:avLst/>
              <a:gdLst/>
              <a:ahLst/>
              <a:cxnLst/>
              <a:rect l="l" t="t" r="r" b="b"/>
              <a:pathLst>
                <a:path w="1846" h="1590" extrusionOk="0">
                  <a:moveTo>
                    <a:pt x="1044" y="0"/>
                  </a:moveTo>
                  <a:cubicBezTo>
                    <a:pt x="348" y="0"/>
                    <a:pt x="0" y="832"/>
                    <a:pt x="469" y="1346"/>
                  </a:cubicBezTo>
                  <a:cubicBezTo>
                    <a:pt x="632" y="1514"/>
                    <a:pt x="835" y="1589"/>
                    <a:pt x="1035" y="1589"/>
                  </a:cubicBezTo>
                  <a:cubicBezTo>
                    <a:pt x="1430"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9"/>
            <p:cNvSpPr/>
            <p:nvPr/>
          </p:nvSpPr>
          <p:spPr>
            <a:xfrm>
              <a:off x="4275800" y="2264859"/>
              <a:ext cx="59622" cy="50940"/>
            </a:xfrm>
            <a:custGeom>
              <a:avLst/>
              <a:gdLst/>
              <a:ahLst/>
              <a:cxnLst/>
              <a:rect l="l" t="t" r="r" b="b"/>
              <a:pathLst>
                <a:path w="1861" h="1590" extrusionOk="0">
                  <a:moveTo>
                    <a:pt x="1059" y="0"/>
                  </a:moveTo>
                  <a:cubicBezTo>
                    <a:pt x="363" y="0"/>
                    <a:pt x="0" y="832"/>
                    <a:pt x="484" y="1346"/>
                  </a:cubicBezTo>
                  <a:cubicBezTo>
                    <a:pt x="647" y="1514"/>
                    <a:pt x="850" y="1589"/>
                    <a:pt x="1050" y="1589"/>
                  </a:cubicBezTo>
                  <a:cubicBezTo>
                    <a:pt x="1445" y="1589"/>
                    <a:pt x="1825" y="1294"/>
                    <a:pt x="1845" y="832"/>
                  </a:cubicBezTo>
                  <a:cubicBezTo>
                    <a:pt x="1860"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9"/>
            <p:cNvSpPr/>
            <p:nvPr/>
          </p:nvSpPr>
          <p:spPr>
            <a:xfrm>
              <a:off x="4543217" y="2264859"/>
              <a:ext cx="59141" cy="50779"/>
            </a:xfrm>
            <a:custGeom>
              <a:avLst/>
              <a:gdLst/>
              <a:ahLst/>
              <a:cxnLst/>
              <a:rect l="l" t="t" r="r" b="b"/>
              <a:pathLst>
                <a:path w="1846" h="1585" extrusionOk="0">
                  <a:moveTo>
                    <a:pt x="1044" y="0"/>
                  </a:moveTo>
                  <a:cubicBezTo>
                    <a:pt x="348" y="0"/>
                    <a:pt x="0" y="832"/>
                    <a:pt x="469" y="1331"/>
                  </a:cubicBezTo>
                  <a:cubicBezTo>
                    <a:pt x="634" y="1506"/>
                    <a:pt x="841" y="1585"/>
                    <a:pt x="1044" y="1585"/>
                  </a:cubicBezTo>
                  <a:cubicBezTo>
                    <a:pt x="1435" y="1585"/>
                    <a:pt x="1810" y="1290"/>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9"/>
            <p:cNvSpPr/>
            <p:nvPr/>
          </p:nvSpPr>
          <p:spPr>
            <a:xfrm>
              <a:off x="4810153" y="2264859"/>
              <a:ext cx="59141" cy="50940"/>
            </a:xfrm>
            <a:custGeom>
              <a:avLst/>
              <a:gdLst/>
              <a:ahLst/>
              <a:cxnLst/>
              <a:rect l="l" t="t" r="r" b="b"/>
              <a:pathLst>
                <a:path w="1846" h="1590" extrusionOk="0">
                  <a:moveTo>
                    <a:pt x="1059" y="0"/>
                  </a:moveTo>
                  <a:cubicBezTo>
                    <a:pt x="363" y="0"/>
                    <a:pt x="0" y="832"/>
                    <a:pt x="484" y="1346"/>
                  </a:cubicBezTo>
                  <a:cubicBezTo>
                    <a:pt x="647" y="1514"/>
                    <a:pt x="850" y="1589"/>
                    <a:pt x="1050" y="1589"/>
                  </a:cubicBezTo>
                  <a:cubicBezTo>
                    <a:pt x="1445" y="1589"/>
                    <a:pt x="1825" y="1294"/>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9"/>
            <p:cNvSpPr/>
            <p:nvPr/>
          </p:nvSpPr>
          <p:spPr>
            <a:xfrm>
              <a:off x="5077570" y="2264859"/>
              <a:ext cx="59141" cy="50940"/>
            </a:xfrm>
            <a:custGeom>
              <a:avLst/>
              <a:gdLst/>
              <a:ahLst/>
              <a:cxnLst/>
              <a:rect l="l" t="t" r="r" b="b"/>
              <a:pathLst>
                <a:path w="1846" h="1590" extrusionOk="0">
                  <a:moveTo>
                    <a:pt x="1044" y="0"/>
                  </a:moveTo>
                  <a:cubicBezTo>
                    <a:pt x="348" y="0"/>
                    <a:pt x="0" y="832"/>
                    <a:pt x="469" y="1346"/>
                  </a:cubicBezTo>
                  <a:cubicBezTo>
                    <a:pt x="632" y="1514"/>
                    <a:pt x="835" y="1589"/>
                    <a:pt x="1035" y="1589"/>
                  </a:cubicBezTo>
                  <a:cubicBezTo>
                    <a:pt x="1430"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9"/>
            <p:cNvSpPr/>
            <p:nvPr/>
          </p:nvSpPr>
          <p:spPr>
            <a:xfrm>
              <a:off x="5344507" y="2264859"/>
              <a:ext cx="59141" cy="50779"/>
            </a:xfrm>
            <a:custGeom>
              <a:avLst/>
              <a:gdLst/>
              <a:ahLst/>
              <a:cxnLst/>
              <a:rect l="l" t="t" r="r" b="b"/>
              <a:pathLst>
                <a:path w="1846" h="1585" extrusionOk="0">
                  <a:moveTo>
                    <a:pt x="1059" y="0"/>
                  </a:moveTo>
                  <a:cubicBezTo>
                    <a:pt x="363" y="0"/>
                    <a:pt x="0" y="832"/>
                    <a:pt x="484" y="1331"/>
                  </a:cubicBezTo>
                  <a:cubicBezTo>
                    <a:pt x="644" y="1506"/>
                    <a:pt x="848" y="1585"/>
                    <a:pt x="1048" y="1585"/>
                  </a:cubicBezTo>
                  <a:cubicBezTo>
                    <a:pt x="1437" y="1585"/>
                    <a:pt x="1815" y="1290"/>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9"/>
            <p:cNvSpPr/>
            <p:nvPr/>
          </p:nvSpPr>
          <p:spPr>
            <a:xfrm>
              <a:off x="5611924" y="2264859"/>
              <a:ext cx="59141" cy="50940"/>
            </a:xfrm>
            <a:custGeom>
              <a:avLst/>
              <a:gdLst/>
              <a:ahLst/>
              <a:cxnLst/>
              <a:rect l="l" t="t" r="r" b="b"/>
              <a:pathLst>
                <a:path w="1846" h="1590" extrusionOk="0">
                  <a:moveTo>
                    <a:pt x="1044" y="0"/>
                  </a:moveTo>
                  <a:cubicBezTo>
                    <a:pt x="348" y="0"/>
                    <a:pt x="0" y="832"/>
                    <a:pt x="469" y="1346"/>
                  </a:cubicBezTo>
                  <a:cubicBezTo>
                    <a:pt x="632" y="1514"/>
                    <a:pt x="835" y="1589"/>
                    <a:pt x="1035" y="1589"/>
                  </a:cubicBezTo>
                  <a:cubicBezTo>
                    <a:pt x="1430"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9"/>
            <p:cNvSpPr/>
            <p:nvPr/>
          </p:nvSpPr>
          <p:spPr>
            <a:xfrm>
              <a:off x="5878860" y="2264859"/>
              <a:ext cx="59141" cy="50940"/>
            </a:xfrm>
            <a:custGeom>
              <a:avLst/>
              <a:gdLst/>
              <a:ahLst/>
              <a:cxnLst/>
              <a:rect l="l" t="t" r="r" b="b"/>
              <a:pathLst>
                <a:path w="1846" h="1590" extrusionOk="0">
                  <a:moveTo>
                    <a:pt x="1044" y="0"/>
                  </a:moveTo>
                  <a:cubicBezTo>
                    <a:pt x="348" y="0"/>
                    <a:pt x="0" y="832"/>
                    <a:pt x="484" y="1346"/>
                  </a:cubicBezTo>
                  <a:cubicBezTo>
                    <a:pt x="642" y="1514"/>
                    <a:pt x="842" y="1589"/>
                    <a:pt x="1039" y="1589"/>
                  </a:cubicBezTo>
                  <a:cubicBezTo>
                    <a:pt x="1430" y="1589"/>
                    <a:pt x="1810" y="1294"/>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9"/>
            <p:cNvSpPr/>
            <p:nvPr/>
          </p:nvSpPr>
          <p:spPr>
            <a:xfrm>
              <a:off x="6145797" y="2264859"/>
              <a:ext cx="59109" cy="50779"/>
            </a:xfrm>
            <a:custGeom>
              <a:avLst/>
              <a:gdLst/>
              <a:ahLst/>
              <a:cxnLst/>
              <a:rect l="l" t="t" r="r" b="b"/>
              <a:pathLst>
                <a:path w="1845" h="1585" extrusionOk="0">
                  <a:moveTo>
                    <a:pt x="1059" y="0"/>
                  </a:moveTo>
                  <a:cubicBezTo>
                    <a:pt x="363" y="0"/>
                    <a:pt x="0" y="832"/>
                    <a:pt x="484" y="1331"/>
                  </a:cubicBezTo>
                  <a:cubicBezTo>
                    <a:pt x="649" y="1506"/>
                    <a:pt x="856" y="1585"/>
                    <a:pt x="1058" y="1585"/>
                  </a:cubicBezTo>
                  <a:cubicBezTo>
                    <a:pt x="1450" y="1585"/>
                    <a:pt x="1825" y="1290"/>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9"/>
            <p:cNvSpPr/>
            <p:nvPr/>
          </p:nvSpPr>
          <p:spPr>
            <a:xfrm>
              <a:off x="6413214" y="2264859"/>
              <a:ext cx="59109" cy="50940"/>
            </a:xfrm>
            <a:custGeom>
              <a:avLst/>
              <a:gdLst/>
              <a:ahLst/>
              <a:cxnLst/>
              <a:rect l="l" t="t" r="r" b="b"/>
              <a:pathLst>
                <a:path w="1845" h="1590" extrusionOk="0">
                  <a:moveTo>
                    <a:pt x="1044" y="0"/>
                  </a:moveTo>
                  <a:cubicBezTo>
                    <a:pt x="348" y="0"/>
                    <a:pt x="0" y="832"/>
                    <a:pt x="484" y="1346"/>
                  </a:cubicBezTo>
                  <a:cubicBezTo>
                    <a:pt x="642" y="1514"/>
                    <a:pt x="842" y="1589"/>
                    <a:pt x="1039" y="1589"/>
                  </a:cubicBezTo>
                  <a:cubicBezTo>
                    <a:pt x="1430" y="1589"/>
                    <a:pt x="1810" y="1294"/>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9"/>
            <p:cNvSpPr/>
            <p:nvPr/>
          </p:nvSpPr>
          <p:spPr>
            <a:xfrm>
              <a:off x="6680150" y="2264859"/>
              <a:ext cx="59109" cy="50779"/>
            </a:xfrm>
            <a:custGeom>
              <a:avLst/>
              <a:gdLst/>
              <a:ahLst/>
              <a:cxnLst/>
              <a:rect l="l" t="t" r="r" b="b"/>
              <a:pathLst>
                <a:path w="1845" h="1585" extrusionOk="0">
                  <a:moveTo>
                    <a:pt x="1059" y="0"/>
                  </a:moveTo>
                  <a:cubicBezTo>
                    <a:pt x="363" y="0"/>
                    <a:pt x="0" y="832"/>
                    <a:pt x="484" y="1331"/>
                  </a:cubicBezTo>
                  <a:cubicBezTo>
                    <a:pt x="649" y="1506"/>
                    <a:pt x="856" y="1585"/>
                    <a:pt x="1058" y="1585"/>
                  </a:cubicBezTo>
                  <a:cubicBezTo>
                    <a:pt x="1450" y="1585"/>
                    <a:pt x="1825" y="1290"/>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9"/>
            <p:cNvSpPr/>
            <p:nvPr/>
          </p:nvSpPr>
          <p:spPr>
            <a:xfrm>
              <a:off x="6947567" y="2264859"/>
              <a:ext cx="59109" cy="50940"/>
            </a:xfrm>
            <a:custGeom>
              <a:avLst/>
              <a:gdLst/>
              <a:ahLst/>
              <a:cxnLst/>
              <a:rect l="l" t="t" r="r" b="b"/>
              <a:pathLst>
                <a:path w="1845" h="1590" extrusionOk="0">
                  <a:moveTo>
                    <a:pt x="1044" y="0"/>
                  </a:moveTo>
                  <a:cubicBezTo>
                    <a:pt x="348" y="0"/>
                    <a:pt x="0" y="832"/>
                    <a:pt x="469" y="1346"/>
                  </a:cubicBezTo>
                  <a:cubicBezTo>
                    <a:pt x="631" y="1514"/>
                    <a:pt x="835" y="1589"/>
                    <a:pt x="1035" y="1589"/>
                  </a:cubicBezTo>
                  <a:cubicBezTo>
                    <a:pt x="1429" y="1589"/>
                    <a:pt x="1810" y="1294"/>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9"/>
            <p:cNvSpPr/>
            <p:nvPr/>
          </p:nvSpPr>
          <p:spPr>
            <a:xfrm>
              <a:off x="7214504" y="2264859"/>
              <a:ext cx="59109" cy="50940"/>
            </a:xfrm>
            <a:custGeom>
              <a:avLst/>
              <a:gdLst/>
              <a:ahLst/>
              <a:cxnLst/>
              <a:rect l="l" t="t" r="r" b="b"/>
              <a:pathLst>
                <a:path w="1845" h="1590" extrusionOk="0">
                  <a:moveTo>
                    <a:pt x="1043" y="0"/>
                  </a:moveTo>
                  <a:cubicBezTo>
                    <a:pt x="363" y="0"/>
                    <a:pt x="0" y="832"/>
                    <a:pt x="484" y="1346"/>
                  </a:cubicBezTo>
                  <a:cubicBezTo>
                    <a:pt x="641" y="1514"/>
                    <a:pt x="841" y="1589"/>
                    <a:pt x="1039" y="1589"/>
                  </a:cubicBezTo>
                  <a:cubicBezTo>
                    <a:pt x="1431" y="1589"/>
                    <a:pt x="1815" y="1294"/>
                    <a:pt x="1845"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9"/>
            <p:cNvSpPr/>
            <p:nvPr/>
          </p:nvSpPr>
          <p:spPr>
            <a:xfrm>
              <a:off x="7481408" y="2264859"/>
              <a:ext cx="59622" cy="50779"/>
            </a:xfrm>
            <a:custGeom>
              <a:avLst/>
              <a:gdLst/>
              <a:ahLst/>
              <a:cxnLst/>
              <a:rect l="l" t="t" r="r" b="b"/>
              <a:pathLst>
                <a:path w="1861" h="1585" extrusionOk="0">
                  <a:moveTo>
                    <a:pt x="1059" y="0"/>
                  </a:moveTo>
                  <a:cubicBezTo>
                    <a:pt x="364" y="0"/>
                    <a:pt x="1" y="832"/>
                    <a:pt x="485" y="1331"/>
                  </a:cubicBezTo>
                  <a:cubicBezTo>
                    <a:pt x="650" y="1506"/>
                    <a:pt x="857" y="1585"/>
                    <a:pt x="1059" y="1585"/>
                  </a:cubicBezTo>
                  <a:cubicBezTo>
                    <a:pt x="1451" y="1585"/>
                    <a:pt x="1826" y="1290"/>
                    <a:pt x="1846"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9"/>
            <p:cNvSpPr/>
            <p:nvPr/>
          </p:nvSpPr>
          <p:spPr>
            <a:xfrm>
              <a:off x="7748857" y="2264859"/>
              <a:ext cx="59109" cy="50940"/>
            </a:xfrm>
            <a:custGeom>
              <a:avLst/>
              <a:gdLst/>
              <a:ahLst/>
              <a:cxnLst/>
              <a:rect l="l" t="t" r="r" b="b"/>
              <a:pathLst>
                <a:path w="1845" h="1590" extrusionOk="0">
                  <a:moveTo>
                    <a:pt x="1043" y="0"/>
                  </a:moveTo>
                  <a:cubicBezTo>
                    <a:pt x="348" y="0"/>
                    <a:pt x="0" y="832"/>
                    <a:pt x="484" y="1346"/>
                  </a:cubicBezTo>
                  <a:cubicBezTo>
                    <a:pt x="641" y="1514"/>
                    <a:pt x="841" y="1589"/>
                    <a:pt x="1039" y="1589"/>
                  </a:cubicBezTo>
                  <a:cubicBezTo>
                    <a:pt x="1429" y="1589"/>
                    <a:pt x="1810" y="1294"/>
                    <a:pt x="1830"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9"/>
            <p:cNvSpPr/>
            <p:nvPr/>
          </p:nvSpPr>
          <p:spPr>
            <a:xfrm>
              <a:off x="8015762" y="2264859"/>
              <a:ext cx="59141" cy="50940"/>
            </a:xfrm>
            <a:custGeom>
              <a:avLst/>
              <a:gdLst/>
              <a:ahLst/>
              <a:cxnLst/>
              <a:rect l="l" t="t" r="r" b="b"/>
              <a:pathLst>
                <a:path w="1846" h="1590" extrusionOk="0">
                  <a:moveTo>
                    <a:pt x="1059" y="0"/>
                  </a:moveTo>
                  <a:cubicBezTo>
                    <a:pt x="364" y="0"/>
                    <a:pt x="1" y="832"/>
                    <a:pt x="485" y="1346"/>
                  </a:cubicBezTo>
                  <a:cubicBezTo>
                    <a:pt x="647" y="1514"/>
                    <a:pt x="851" y="1589"/>
                    <a:pt x="1050" y="1589"/>
                  </a:cubicBezTo>
                  <a:cubicBezTo>
                    <a:pt x="1445" y="1589"/>
                    <a:pt x="1826" y="1294"/>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9"/>
            <p:cNvSpPr/>
            <p:nvPr/>
          </p:nvSpPr>
          <p:spPr>
            <a:xfrm>
              <a:off x="8283179" y="2264859"/>
              <a:ext cx="59141" cy="50779"/>
            </a:xfrm>
            <a:custGeom>
              <a:avLst/>
              <a:gdLst/>
              <a:ahLst/>
              <a:cxnLst/>
              <a:rect l="l" t="t" r="r" b="b"/>
              <a:pathLst>
                <a:path w="1846" h="1585" extrusionOk="0">
                  <a:moveTo>
                    <a:pt x="1044" y="0"/>
                  </a:moveTo>
                  <a:cubicBezTo>
                    <a:pt x="349" y="0"/>
                    <a:pt x="1" y="832"/>
                    <a:pt x="470" y="1331"/>
                  </a:cubicBezTo>
                  <a:cubicBezTo>
                    <a:pt x="635" y="1506"/>
                    <a:pt x="842" y="1585"/>
                    <a:pt x="1044" y="1585"/>
                  </a:cubicBezTo>
                  <a:cubicBezTo>
                    <a:pt x="1436" y="1585"/>
                    <a:pt x="1811" y="1290"/>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9"/>
            <p:cNvSpPr/>
            <p:nvPr/>
          </p:nvSpPr>
          <p:spPr>
            <a:xfrm>
              <a:off x="8550628" y="2264859"/>
              <a:ext cx="59109" cy="50940"/>
            </a:xfrm>
            <a:custGeom>
              <a:avLst/>
              <a:gdLst/>
              <a:ahLst/>
              <a:cxnLst/>
              <a:rect l="l" t="t" r="r" b="b"/>
              <a:pathLst>
                <a:path w="1845" h="1590" extrusionOk="0">
                  <a:moveTo>
                    <a:pt x="1043" y="0"/>
                  </a:moveTo>
                  <a:cubicBezTo>
                    <a:pt x="348" y="0"/>
                    <a:pt x="0" y="832"/>
                    <a:pt x="469" y="1346"/>
                  </a:cubicBezTo>
                  <a:cubicBezTo>
                    <a:pt x="631" y="1514"/>
                    <a:pt x="835" y="1589"/>
                    <a:pt x="1034" y="1589"/>
                  </a:cubicBezTo>
                  <a:cubicBezTo>
                    <a:pt x="1429" y="1589"/>
                    <a:pt x="1810" y="1294"/>
                    <a:pt x="1830" y="832"/>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9"/>
            <p:cNvSpPr/>
            <p:nvPr/>
          </p:nvSpPr>
          <p:spPr>
            <a:xfrm>
              <a:off x="8817532" y="2264859"/>
              <a:ext cx="59141" cy="50940"/>
            </a:xfrm>
            <a:custGeom>
              <a:avLst/>
              <a:gdLst/>
              <a:ahLst/>
              <a:cxnLst/>
              <a:rect l="l" t="t" r="r" b="b"/>
              <a:pathLst>
                <a:path w="1846" h="1590" extrusionOk="0">
                  <a:moveTo>
                    <a:pt x="1044" y="0"/>
                  </a:moveTo>
                  <a:cubicBezTo>
                    <a:pt x="349" y="0"/>
                    <a:pt x="1" y="832"/>
                    <a:pt x="470" y="1346"/>
                  </a:cubicBezTo>
                  <a:cubicBezTo>
                    <a:pt x="632" y="1514"/>
                    <a:pt x="836" y="1589"/>
                    <a:pt x="1035" y="1589"/>
                  </a:cubicBezTo>
                  <a:cubicBezTo>
                    <a:pt x="1430" y="1589"/>
                    <a:pt x="1811" y="1294"/>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9"/>
            <p:cNvSpPr/>
            <p:nvPr/>
          </p:nvSpPr>
          <p:spPr>
            <a:xfrm>
              <a:off x="9084469" y="2264859"/>
              <a:ext cx="59141" cy="50779"/>
            </a:xfrm>
            <a:custGeom>
              <a:avLst/>
              <a:gdLst/>
              <a:ahLst/>
              <a:cxnLst/>
              <a:rect l="l" t="t" r="r" b="b"/>
              <a:pathLst>
                <a:path w="1846" h="1585" extrusionOk="0">
                  <a:moveTo>
                    <a:pt x="1044" y="0"/>
                  </a:moveTo>
                  <a:cubicBezTo>
                    <a:pt x="349" y="0"/>
                    <a:pt x="1" y="832"/>
                    <a:pt x="485" y="1331"/>
                  </a:cubicBezTo>
                  <a:cubicBezTo>
                    <a:pt x="644" y="1506"/>
                    <a:pt x="848" y="1585"/>
                    <a:pt x="1048" y="1585"/>
                  </a:cubicBezTo>
                  <a:cubicBezTo>
                    <a:pt x="1436" y="1585"/>
                    <a:pt x="1811" y="1290"/>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9"/>
            <p:cNvSpPr/>
            <p:nvPr/>
          </p:nvSpPr>
          <p:spPr>
            <a:xfrm>
              <a:off x="1933" y="2545348"/>
              <a:ext cx="59141" cy="52830"/>
            </a:xfrm>
            <a:custGeom>
              <a:avLst/>
              <a:gdLst/>
              <a:ahLst/>
              <a:cxnLst/>
              <a:rect l="l" t="t" r="r" b="b"/>
              <a:pathLst>
                <a:path w="1846" h="1649" extrusionOk="0">
                  <a:moveTo>
                    <a:pt x="1044" y="1"/>
                  </a:moveTo>
                  <a:cubicBezTo>
                    <a:pt x="1" y="46"/>
                    <a:pt x="1" y="1603"/>
                    <a:pt x="1044" y="1649"/>
                  </a:cubicBezTo>
                  <a:cubicBezTo>
                    <a:pt x="1498" y="1634"/>
                    <a:pt x="1846" y="1271"/>
                    <a:pt x="1831"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9"/>
            <p:cNvSpPr/>
            <p:nvPr/>
          </p:nvSpPr>
          <p:spPr>
            <a:xfrm>
              <a:off x="268870" y="2545348"/>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9"/>
            <p:cNvSpPr/>
            <p:nvPr/>
          </p:nvSpPr>
          <p:spPr>
            <a:xfrm>
              <a:off x="536287" y="2545348"/>
              <a:ext cx="58661" cy="50459"/>
            </a:xfrm>
            <a:custGeom>
              <a:avLst/>
              <a:gdLst/>
              <a:ahLst/>
              <a:cxnLst/>
              <a:rect l="l" t="t" r="r" b="b"/>
              <a:pathLst>
                <a:path w="1831" h="1575" extrusionOk="0">
                  <a:moveTo>
                    <a:pt x="1044" y="1"/>
                  </a:moveTo>
                  <a:cubicBezTo>
                    <a:pt x="349" y="1"/>
                    <a:pt x="1" y="832"/>
                    <a:pt x="470" y="1331"/>
                  </a:cubicBezTo>
                  <a:cubicBezTo>
                    <a:pt x="632" y="1499"/>
                    <a:pt x="836" y="1574"/>
                    <a:pt x="1035" y="1574"/>
                  </a:cubicBezTo>
                  <a:cubicBezTo>
                    <a:pt x="1430" y="1574"/>
                    <a:pt x="1811" y="1279"/>
                    <a:pt x="1831" y="817"/>
                  </a:cubicBezTo>
                  <a:cubicBezTo>
                    <a:pt x="1831"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9"/>
            <p:cNvSpPr/>
            <p:nvPr/>
          </p:nvSpPr>
          <p:spPr>
            <a:xfrm>
              <a:off x="803223" y="2545348"/>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1"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9"/>
            <p:cNvSpPr/>
            <p:nvPr/>
          </p:nvSpPr>
          <p:spPr>
            <a:xfrm>
              <a:off x="1070160" y="2545348"/>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5" y="1279"/>
                    <a:pt x="1846"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9"/>
            <p:cNvSpPr/>
            <p:nvPr/>
          </p:nvSpPr>
          <p:spPr>
            <a:xfrm>
              <a:off x="1337577" y="2545348"/>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0"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9"/>
            <p:cNvSpPr/>
            <p:nvPr/>
          </p:nvSpPr>
          <p:spPr>
            <a:xfrm>
              <a:off x="1604513" y="2545348"/>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6"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9"/>
            <p:cNvSpPr/>
            <p:nvPr/>
          </p:nvSpPr>
          <p:spPr>
            <a:xfrm>
              <a:off x="1871930" y="2545348"/>
              <a:ext cx="59141" cy="50459"/>
            </a:xfrm>
            <a:custGeom>
              <a:avLst/>
              <a:gdLst/>
              <a:ahLst/>
              <a:cxnLst/>
              <a:rect l="l" t="t" r="r" b="b"/>
              <a:pathLst>
                <a:path w="1846" h="1575" extrusionOk="0">
                  <a:moveTo>
                    <a:pt x="1059" y="1"/>
                  </a:moveTo>
                  <a:cubicBezTo>
                    <a:pt x="349" y="1"/>
                    <a:pt x="1" y="832"/>
                    <a:pt x="469" y="1331"/>
                  </a:cubicBezTo>
                  <a:cubicBezTo>
                    <a:pt x="632" y="1499"/>
                    <a:pt x="835" y="1574"/>
                    <a:pt x="1035" y="1574"/>
                  </a:cubicBezTo>
                  <a:cubicBezTo>
                    <a:pt x="1430" y="1574"/>
                    <a:pt x="1810" y="1279"/>
                    <a:pt x="1830"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9"/>
            <p:cNvSpPr/>
            <p:nvPr/>
          </p:nvSpPr>
          <p:spPr>
            <a:xfrm>
              <a:off x="2138867" y="2545348"/>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5" y="817"/>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9"/>
            <p:cNvSpPr/>
            <p:nvPr/>
          </p:nvSpPr>
          <p:spPr>
            <a:xfrm>
              <a:off x="2405803" y="2545348"/>
              <a:ext cx="59622" cy="50459"/>
            </a:xfrm>
            <a:custGeom>
              <a:avLst/>
              <a:gdLst/>
              <a:ahLst/>
              <a:cxnLst/>
              <a:rect l="l" t="t" r="r" b="b"/>
              <a:pathLst>
                <a:path w="1861" h="1575" extrusionOk="0">
                  <a:moveTo>
                    <a:pt x="1059" y="1"/>
                  </a:moveTo>
                  <a:cubicBezTo>
                    <a:pt x="363" y="1"/>
                    <a:pt x="1" y="832"/>
                    <a:pt x="484" y="1331"/>
                  </a:cubicBezTo>
                  <a:cubicBezTo>
                    <a:pt x="647" y="1499"/>
                    <a:pt x="850" y="1574"/>
                    <a:pt x="1050" y="1574"/>
                  </a:cubicBezTo>
                  <a:cubicBezTo>
                    <a:pt x="1445" y="1574"/>
                    <a:pt x="1825" y="1279"/>
                    <a:pt x="1845" y="817"/>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9"/>
            <p:cNvSpPr/>
            <p:nvPr/>
          </p:nvSpPr>
          <p:spPr>
            <a:xfrm>
              <a:off x="2673220" y="2545348"/>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9"/>
            <p:cNvSpPr/>
            <p:nvPr/>
          </p:nvSpPr>
          <p:spPr>
            <a:xfrm>
              <a:off x="2940157" y="2545348"/>
              <a:ext cx="59141" cy="50459"/>
            </a:xfrm>
            <a:custGeom>
              <a:avLst/>
              <a:gdLst/>
              <a:ahLst/>
              <a:cxnLst/>
              <a:rect l="l" t="t" r="r" b="b"/>
              <a:pathLst>
                <a:path w="1846" h="1575" extrusionOk="0">
                  <a:moveTo>
                    <a:pt x="1059" y="1"/>
                  </a:moveTo>
                  <a:cubicBezTo>
                    <a:pt x="363" y="1"/>
                    <a:pt x="1" y="832"/>
                    <a:pt x="484" y="1331"/>
                  </a:cubicBezTo>
                  <a:cubicBezTo>
                    <a:pt x="647" y="1499"/>
                    <a:pt x="850" y="1574"/>
                    <a:pt x="1050" y="1574"/>
                  </a:cubicBezTo>
                  <a:cubicBezTo>
                    <a:pt x="1445" y="1574"/>
                    <a:pt x="1825" y="1279"/>
                    <a:pt x="1845" y="817"/>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9"/>
            <p:cNvSpPr/>
            <p:nvPr/>
          </p:nvSpPr>
          <p:spPr>
            <a:xfrm>
              <a:off x="3207574" y="2545348"/>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9"/>
            <p:cNvSpPr/>
            <p:nvPr/>
          </p:nvSpPr>
          <p:spPr>
            <a:xfrm>
              <a:off x="3474510" y="2545348"/>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9"/>
            <p:cNvSpPr/>
            <p:nvPr/>
          </p:nvSpPr>
          <p:spPr>
            <a:xfrm>
              <a:off x="3741927" y="2545348"/>
              <a:ext cx="59141" cy="50459"/>
            </a:xfrm>
            <a:custGeom>
              <a:avLst/>
              <a:gdLst/>
              <a:ahLst/>
              <a:cxnLst/>
              <a:rect l="l" t="t" r="r" b="b"/>
              <a:pathLst>
                <a:path w="1846" h="1575" extrusionOk="0">
                  <a:moveTo>
                    <a:pt x="1044" y="1"/>
                  </a:moveTo>
                  <a:cubicBezTo>
                    <a:pt x="348" y="1"/>
                    <a:pt x="1"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9"/>
            <p:cNvSpPr/>
            <p:nvPr/>
          </p:nvSpPr>
          <p:spPr>
            <a:xfrm>
              <a:off x="4008864" y="2545348"/>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9"/>
            <p:cNvSpPr/>
            <p:nvPr/>
          </p:nvSpPr>
          <p:spPr>
            <a:xfrm>
              <a:off x="4275800" y="2545348"/>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9"/>
            <p:cNvSpPr/>
            <p:nvPr/>
          </p:nvSpPr>
          <p:spPr>
            <a:xfrm>
              <a:off x="4543217" y="2545348"/>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9"/>
            <p:cNvSpPr/>
            <p:nvPr/>
          </p:nvSpPr>
          <p:spPr>
            <a:xfrm>
              <a:off x="4810153" y="2545348"/>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9"/>
            <p:cNvSpPr/>
            <p:nvPr/>
          </p:nvSpPr>
          <p:spPr>
            <a:xfrm>
              <a:off x="5077570" y="2545348"/>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9"/>
            <p:cNvSpPr/>
            <p:nvPr/>
          </p:nvSpPr>
          <p:spPr>
            <a:xfrm>
              <a:off x="5344507" y="2545348"/>
              <a:ext cx="59141" cy="50459"/>
            </a:xfrm>
            <a:custGeom>
              <a:avLst/>
              <a:gdLst/>
              <a:ahLst/>
              <a:cxnLst/>
              <a:rect l="l" t="t" r="r" b="b"/>
              <a:pathLst>
                <a:path w="1846" h="1575" extrusionOk="0">
                  <a:moveTo>
                    <a:pt x="1059" y="1"/>
                  </a:moveTo>
                  <a:cubicBezTo>
                    <a:pt x="363" y="1"/>
                    <a:pt x="0" y="832"/>
                    <a:pt x="484" y="1331"/>
                  </a:cubicBezTo>
                  <a:cubicBezTo>
                    <a:pt x="642" y="1499"/>
                    <a:pt x="842" y="1574"/>
                    <a:pt x="1040" y="1574"/>
                  </a:cubicBezTo>
                  <a:cubicBezTo>
                    <a:pt x="1431" y="1574"/>
                    <a:pt x="181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9"/>
            <p:cNvSpPr/>
            <p:nvPr/>
          </p:nvSpPr>
          <p:spPr>
            <a:xfrm>
              <a:off x="5611924" y="2545348"/>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9"/>
            <p:cNvSpPr/>
            <p:nvPr/>
          </p:nvSpPr>
          <p:spPr>
            <a:xfrm>
              <a:off x="5878860" y="2545348"/>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9"/>
            <p:cNvSpPr/>
            <p:nvPr/>
          </p:nvSpPr>
          <p:spPr>
            <a:xfrm>
              <a:off x="6145797" y="2545348"/>
              <a:ext cx="59109" cy="50459"/>
            </a:xfrm>
            <a:custGeom>
              <a:avLst/>
              <a:gdLst/>
              <a:ahLst/>
              <a:cxnLst/>
              <a:rect l="l" t="t" r="r" b="b"/>
              <a:pathLst>
                <a:path w="1845"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9"/>
            <p:cNvSpPr/>
            <p:nvPr/>
          </p:nvSpPr>
          <p:spPr>
            <a:xfrm>
              <a:off x="6413214" y="2545348"/>
              <a:ext cx="59109" cy="50459"/>
            </a:xfrm>
            <a:custGeom>
              <a:avLst/>
              <a:gdLst/>
              <a:ahLst/>
              <a:cxnLst/>
              <a:rect l="l" t="t" r="r" b="b"/>
              <a:pathLst>
                <a:path w="1845"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9"/>
            <p:cNvSpPr/>
            <p:nvPr/>
          </p:nvSpPr>
          <p:spPr>
            <a:xfrm>
              <a:off x="6680150" y="2545348"/>
              <a:ext cx="59109" cy="50459"/>
            </a:xfrm>
            <a:custGeom>
              <a:avLst/>
              <a:gdLst/>
              <a:ahLst/>
              <a:cxnLst/>
              <a:rect l="l" t="t" r="r" b="b"/>
              <a:pathLst>
                <a:path w="1845" h="1575" extrusionOk="0">
                  <a:moveTo>
                    <a:pt x="1059" y="1"/>
                  </a:moveTo>
                  <a:cubicBezTo>
                    <a:pt x="363" y="1"/>
                    <a:pt x="0" y="832"/>
                    <a:pt x="484" y="1331"/>
                  </a:cubicBezTo>
                  <a:cubicBezTo>
                    <a:pt x="646" y="1499"/>
                    <a:pt x="850" y="1574"/>
                    <a:pt x="1050" y="1574"/>
                  </a:cubicBezTo>
                  <a:cubicBezTo>
                    <a:pt x="1445" y="1574"/>
                    <a:pt x="1825" y="1279"/>
                    <a:pt x="1845" y="817"/>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9"/>
            <p:cNvSpPr/>
            <p:nvPr/>
          </p:nvSpPr>
          <p:spPr>
            <a:xfrm>
              <a:off x="6947567" y="2545348"/>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29" y="1574"/>
                    <a:pt x="1810" y="1279"/>
                    <a:pt x="1830" y="817"/>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9"/>
            <p:cNvSpPr/>
            <p:nvPr/>
          </p:nvSpPr>
          <p:spPr>
            <a:xfrm>
              <a:off x="7214504" y="2545348"/>
              <a:ext cx="59109" cy="50459"/>
            </a:xfrm>
            <a:custGeom>
              <a:avLst/>
              <a:gdLst/>
              <a:ahLst/>
              <a:cxnLst/>
              <a:rect l="l" t="t" r="r" b="b"/>
              <a:pathLst>
                <a:path w="1845" h="1575" extrusionOk="0">
                  <a:moveTo>
                    <a:pt x="1043" y="1"/>
                  </a:moveTo>
                  <a:cubicBezTo>
                    <a:pt x="363" y="1"/>
                    <a:pt x="0" y="832"/>
                    <a:pt x="484" y="1331"/>
                  </a:cubicBezTo>
                  <a:cubicBezTo>
                    <a:pt x="641" y="1499"/>
                    <a:pt x="841" y="1574"/>
                    <a:pt x="1039" y="1574"/>
                  </a:cubicBezTo>
                  <a:cubicBezTo>
                    <a:pt x="1431" y="1574"/>
                    <a:pt x="1815" y="1279"/>
                    <a:pt x="1845" y="817"/>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9"/>
            <p:cNvSpPr/>
            <p:nvPr/>
          </p:nvSpPr>
          <p:spPr>
            <a:xfrm>
              <a:off x="7481408" y="2545348"/>
              <a:ext cx="59622" cy="50459"/>
            </a:xfrm>
            <a:custGeom>
              <a:avLst/>
              <a:gdLst/>
              <a:ahLst/>
              <a:cxnLst/>
              <a:rect l="l" t="t" r="r" b="b"/>
              <a:pathLst>
                <a:path w="1861" h="1575" extrusionOk="0">
                  <a:moveTo>
                    <a:pt x="1059" y="1"/>
                  </a:moveTo>
                  <a:cubicBezTo>
                    <a:pt x="364" y="1"/>
                    <a:pt x="1" y="832"/>
                    <a:pt x="485" y="1331"/>
                  </a:cubicBezTo>
                  <a:cubicBezTo>
                    <a:pt x="647" y="1499"/>
                    <a:pt x="851" y="1574"/>
                    <a:pt x="1051" y="1574"/>
                  </a:cubicBezTo>
                  <a:cubicBezTo>
                    <a:pt x="1445" y="1574"/>
                    <a:pt x="1826" y="1279"/>
                    <a:pt x="1846" y="817"/>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9"/>
            <p:cNvSpPr/>
            <p:nvPr/>
          </p:nvSpPr>
          <p:spPr>
            <a:xfrm>
              <a:off x="7748857" y="2545348"/>
              <a:ext cx="59109" cy="50459"/>
            </a:xfrm>
            <a:custGeom>
              <a:avLst/>
              <a:gdLst/>
              <a:ahLst/>
              <a:cxnLst/>
              <a:rect l="l" t="t" r="r" b="b"/>
              <a:pathLst>
                <a:path w="1845" h="1575" extrusionOk="0">
                  <a:moveTo>
                    <a:pt x="1043" y="1"/>
                  </a:moveTo>
                  <a:cubicBezTo>
                    <a:pt x="348" y="1"/>
                    <a:pt x="0" y="832"/>
                    <a:pt x="484" y="1331"/>
                  </a:cubicBezTo>
                  <a:cubicBezTo>
                    <a:pt x="641" y="1499"/>
                    <a:pt x="841" y="1574"/>
                    <a:pt x="1039" y="1574"/>
                  </a:cubicBezTo>
                  <a:cubicBezTo>
                    <a:pt x="1429" y="1574"/>
                    <a:pt x="1810" y="1279"/>
                    <a:pt x="1830" y="817"/>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9"/>
            <p:cNvSpPr/>
            <p:nvPr/>
          </p:nvSpPr>
          <p:spPr>
            <a:xfrm>
              <a:off x="8015762" y="2545348"/>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9"/>
            <p:cNvSpPr/>
            <p:nvPr/>
          </p:nvSpPr>
          <p:spPr>
            <a:xfrm>
              <a:off x="8283179" y="2545348"/>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9"/>
            <p:cNvSpPr/>
            <p:nvPr/>
          </p:nvSpPr>
          <p:spPr>
            <a:xfrm>
              <a:off x="8550628" y="2545348"/>
              <a:ext cx="59109" cy="50459"/>
            </a:xfrm>
            <a:custGeom>
              <a:avLst/>
              <a:gdLst/>
              <a:ahLst/>
              <a:cxnLst/>
              <a:rect l="l" t="t" r="r" b="b"/>
              <a:pathLst>
                <a:path w="1845" h="1575" extrusionOk="0">
                  <a:moveTo>
                    <a:pt x="1043" y="1"/>
                  </a:moveTo>
                  <a:cubicBezTo>
                    <a:pt x="348" y="1"/>
                    <a:pt x="0" y="832"/>
                    <a:pt x="469" y="1331"/>
                  </a:cubicBezTo>
                  <a:cubicBezTo>
                    <a:pt x="631" y="1499"/>
                    <a:pt x="835" y="1574"/>
                    <a:pt x="1034" y="1574"/>
                  </a:cubicBezTo>
                  <a:cubicBezTo>
                    <a:pt x="1429" y="1574"/>
                    <a:pt x="1810" y="1279"/>
                    <a:pt x="1830" y="817"/>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9"/>
            <p:cNvSpPr/>
            <p:nvPr/>
          </p:nvSpPr>
          <p:spPr>
            <a:xfrm>
              <a:off x="8817532" y="2545348"/>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9"/>
            <p:cNvSpPr/>
            <p:nvPr/>
          </p:nvSpPr>
          <p:spPr>
            <a:xfrm>
              <a:off x="9084469" y="2545348"/>
              <a:ext cx="59141" cy="50459"/>
            </a:xfrm>
            <a:custGeom>
              <a:avLst/>
              <a:gdLst/>
              <a:ahLst/>
              <a:cxnLst/>
              <a:rect l="l" t="t" r="r" b="b"/>
              <a:pathLst>
                <a:path w="1846" h="1575" extrusionOk="0">
                  <a:moveTo>
                    <a:pt x="1044" y="1"/>
                  </a:moveTo>
                  <a:cubicBezTo>
                    <a:pt x="349" y="1"/>
                    <a:pt x="1" y="832"/>
                    <a:pt x="485" y="1331"/>
                  </a:cubicBezTo>
                  <a:cubicBezTo>
                    <a:pt x="647" y="1499"/>
                    <a:pt x="849" y="1574"/>
                    <a:pt x="1046" y="1574"/>
                  </a:cubicBezTo>
                  <a:cubicBezTo>
                    <a:pt x="1437" y="1574"/>
                    <a:pt x="1810" y="1279"/>
                    <a:pt x="1831" y="817"/>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9"/>
            <p:cNvSpPr/>
            <p:nvPr/>
          </p:nvSpPr>
          <p:spPr>
            <a:xfrm>
              <a:off x="11" y="2825836"/>
              <a:ext cx="61063" cy="52862"/>
            </a:xfrm>
            <a:custGeom>
              <a:avLst/>
              <a:gdLst/>
              <a:ahLst/>
              <a:cxnLst/>
              <a:rect l="l" t="t" r="r" b="b"/>
              <a:pathLst>
                <a:path w="1906" h="1650" extrusionOk="0">
                  <a:moveTo>
                    <a:pt x="1104" y="1"/>
                  </a:moveTo>
                  <a:cubicBezTo>
                    <a:pt x="0" y="1"/>
                    <a:pt x="0" y="1649"/>
                    <a:pt x="1104" y="1649"/>
                  </a:cubicBezTo>
                  <a:cubicBezTo>
                    <a:pt x="1558" y="1634"/>
                    <a:pt x="1906" y="1256"/>
                    <a:pt x="1891" y="817"/>
                  </a:cubicBezTo>
                  <a:cubicBezTo>
                    <a:pt x="1906" y="379"/>
                    <a:pt x="1558"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9"/>
            <p:cNvSpPr/>
            <p:nvPr/>
          </p:nvSpPr>
          <p:spPr>
            <a:xfrm>
              <a:off x="268870" y="2825836"/>
              <a:ext cx="59141" cy="50459"/>
            </a:xfrm>
            <a:custGeom>
              <a:avLst/>
              <a:gdLst/>
              <a:ahLst/>
              <a:cxnLst/>
              <a:rect l="l" t="t" r="r" b="b"/>
              <a:pathLst>
                <a:path w="1846" h="1575" extrusionOk="0">
                  <a:moveTo>
                    <a:pt x="1059" y="1"/>
                  </a:moveTo>
                  <a:cubicBezTo>
                    <a:pt x="364" y="1"/>
                    <a:pt x="1" y="832"/>
                    <a:pt x="485" y="1331"/>
                  </a:cubicBezTo>
                  <a:cubicBezTo>
                    <a:pt x="647" y="1499"/>
                    <a:pt x="851" y="1575"/>
                    <a:pt x="1050" y="1575"/>
                  </a:cubicBezTo>
                  <a:cubicBezTo>
                    <a:pt x="1445" y="1575"/>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9"/>
            <p:cNvSpPr/>
            <p:nvPr/>
          </p:nvSpPr>
          <p:spPr>
            <a:xfrm>
              <a:off x="536287" y="2825836"/>
              <a:ext cx="59141" cy="50459"/>
            </a:xfrm>
            <a:custGeom>
              <a:avLst/>
              <a:gdLst/>
              <a:ahLst/>
              <a:cxnLst/>
              <a:rect l="l" t="t" r="r" b="b"/>
              <a:pathLst>
                <a:path w="1846" h="1575" extrusionOk="0">
                  <a:moveTo>
                    <a:pt x="1044" y="1"/>
                  </a:moveTo>
                  <a:cubicBezTo>
                    <a:pt x="349" y="1"/>
                    <a:pt x="1" y="832"/>
                    <a:pt x="470" y="1331"/>
                  </a:cubicBezTo>
                  <a:cubicBezTo>
                    <a:pt x="632" y="1499"/>
                    <a:pt x="836" y="1575"/>
                    <a:pt x="1035" y="1575"/>
                  </a:cubicBezTo>
                  <a:cubicBezTo>
                    <a:pt x="1430" y="1575"/>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9"/>
            <p:cNvSpPr/>
            <p:nvPr/>
          </p:nvSpPr>
          <p:spPr>
            <a:xfrm>
              <a:off x="803383" y="2825836"/>
              <a:ext cx="58981" cy="50459"/>
            </a:xfrm>
            <a:custGeom>
              <a:avLst/>
              <a:gdLst/>
              <a:ahLst/>
              <a:cxnLst/>
              <a:rect l="l" t="t" r="r" b="b"/>
              <a:pathLst>
                <a:path w="1841" h="1575" extrusionOk="0">
                  <a:moveTo>
                    <a:pt x="1021" y="1"/>
                  </a:moveTo>
                  <a:cubicBezTo>
                    <a:pt x="337" y="1"/>
                    <a:pt x="0" y="822"/>
                    <a:pt x="480" y="1331"/>
                  </a:cubicBezTo>
                  <a:cubicBezTo>
                    <a:pt x="637" y="1499"/>
                    <a:pt x="837" y="1575"/>
                    <a:pt x="1035" y="1575"/>
                  </a:cubicBezTo>
                  <a:cubicBezTo>
                    <a:pt x="1425" y="1575"/>
                    <a:pt x="1805" y="1279"/>
                    <a:pt x="1826"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9"/>
            <p:cNvSpPr/>
            <p:nvPr/>
          </p:nvSpPr>
          <p:spPr>
            <a:xfrm>
              <a:off x="1070160" y="2825836"/>
              <a:ext cx="59622" cy="50459"/>
            </a:xfrm>
            <a:custGeom>
              <a:avLst/>
              <a:gdLst/>
              <a:ahLst/>
              <a:cxnLst/>
              <a:rect l="l" t="t" r="r" b="b"/>
              <a:pathLst>
                <a:path w="1861" h="1575" extrusionOk="0">
                  <a:moveTo>
                    <a:pt x="1059" y="1"/>
                  </a:moveTo>
                  <a:cubicBezTo>
                    <a:pt x="364" y="1"/>
                    <a:pt x="1" y="832"/>
                    <a:pt x="485" y="1331"/>
                  </a:cubicBezTo>
                  <a:cubicBezTo>
                    <a:pt x="647" y="1499"/>
                    <a:pt x="851" y="1575"/>
                    <a:pt x="1050" y="1575"/>
                  </a:cubicBezTo>
                  <a:cubicBezTo>
                    <a:pt x="1445" y="1575"/>
                    <a:pt x="1825"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9"/>
            <p:cNvSpPr/>
            <p:nvPr/>
          </p:nvSpPr>
          <p:spPr>
            <a:xfrm>
              <a:off x="1337577" y="2825836"/>
              <a:ext cx="59141" cy="50459"/>
            </a:xfrm>
            <a:custGeom>
              <a:avLst/>
              <a:gdLst/>
              <a:ahLst/>
              <a:cxnLst/>
              <a:rect l="l" t="t" r="r" b="b"/>
              <a:pathLst>
                <a:path w="1846" h="1575" extrusionOk="0">
                  <a:moveTo>
                    <a:pt x="1044" y="1"/>
                  </a:moveTo>
                  <a:cubicBezTo>
                    <a:pt x="349" y="1"/>
                    <a:pt x="1" y="832"/>
                    <a:pt x="485" y="1331"/>
                  </a:cubicBezTo>
                  <a:cubicBezTo>
                    <a:pt x="642" y="1499"/>
                    <a:pt x="842" y="1575"/>
                    <a:pt x="1040" y="1575"/>
                  </a:cubicBezTo>
                  <a:cubicBezTo>
                    <a:pt x="1430" y="1575"/>
                    <a:pt x="1810" y="1279"/>
                    <a:pt x="1830"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9"/>
            <p:cNvSpPr/>
            <p:nvPr/>
          </p:nvSpPr>
          <p:spPr>
            <a:xfrm>
              <a:off x="1604673" y="2825836"/>
              <a:ext cx="58981" cy="50459"/>
            </a:xfrm>
            <a:custGeom>
              <a:avLst/>
              <a:gdLst/>
              <a:ahLst/>
              <a:cxnLst/>
              <a:rect l="l" t="t" r="r" b="b"/>
              <a:pathLst>
                <a:path w="1841" h="1575" extrusionOk="0">
                  <a:moveTo>
                    <a:pt x="1021" y="1"/>
                  </a:moveTo>
                  <a:cubicBezTo>
                    <a:pt x="352" y="1"/>
                    <a:pt x="0" y="822"/>
                    <a:pt x="480" y="1331"/>
                  </a:cubicBezTo>
                  <a:cubicBezTo>
                    <a:pt x="637" y="1499"/>
                    <a:pt x="837" y="1575"/>
                    <a:pt x="1035" y="1575"/>
                  </a:cubicBezTo>
                  <a:cubicBezTo>
                    <a:pt x="1427" y="1575"/>
                    <a:pt x="1810" y="1279"/>
                    <a:pt x="1841"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9"/>
            <p:cNvSpPr/>
            <p:nvPr/>
          </p:nvSpPr>
          <p:spPr>
            <a:xfrm>
              <a:off x="1871930" y="2825836"/>
              <a:ext cx="59141" cy="50459"/>
            </a:xfrm>
            <a:custGeom>
              <a:avLst/>
              <a:gdLst/>
              <a:ahLst/>
              <a:cxnLst/>
              <a:rect l="l" t="t" r="r" b="b"/>
              <a:pathLst>
                <a:path w="1846" h="1575" extrusionOk="0">
                  <a:moveTo>
                    <a:pt x="1044" y="1"/>
                  </a:moveTo>
                  <a:cubicBezTo>
                    <a:pt x="349" y="1"/>
                    <a:pt x="1" y="832"/>
                    <a:pt x="469" y="1331"/>
                  </a:cubicBezTo>
                  <a:cubicBezTo>
                    <a:pt x="632" y="1499"/>
                    <a:pt x="835" y="1575"/>
                    <a:pt x="1035" y="1575"/>
                  </a:cubicBezTo>
                  <a:cubicBezTo>
                    <a:pt x="1430" y="1575"/>
                    <a:pt x="1810" y="1279"/>
                    <a:pt x="1830"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9"/>
            <p:cNvSpPr/>
            <p:nvPr/>
          </p:nvSpPr>
          <p:spPr>
            <a:xfrm>
              <a:off x="2138867" y="2825836"/>
              <a:ext cx="59141" cy="50459"/>
            </a:xfrm>
            <a:custGeom>
              <a:avLst/>
              <a:gdLst/>
              <a:ahLst/>
              <a:cxnLst/>
              <a:rect l="l" t="t" r="r" b="b"/>
              <a:pathLst>
                <a:path w="1846" h="1575" extrusionOk="0">
                  <a:moveTo>
                    <a:pt x="1044" y="1"/>
                  </a:moveTo>
                  <a:cubicBezTo>
                    <a:pt x="364" y="1"/>
                    <a:pt x="1" y="832"/>
                    <a:pt x="485" y="1331"/>
                  </a:cubicBezTo>
                  <a:cubicBezTo>
                    <a:pt x="642" y="1499"/>
                    <a:pt x="842" y="1575"/>
                    <a:pt x="1040" y="1575"/>
                  </a:cubicBezTo>
                  <a:cubicBezTo>
                    <a:pt x="1432" y="1575"/>
                    <a:pt x="1815" y="1279"/>
                    <a:pt x="1845"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9"/>
            <p:cNvSpPr/>
            <p:nvPr/>
          </p:nvSpPr>
          <p:spPr>
            <a:xfrm>
              <a:off x="2405931" y="2825836"/>
              <a:ext cx="59494" cy="50459"/>
            </a:xfrm>
            <a:custGeom>
              <a:avLst/>
              <a:gdLst/>
              <a:ahLst/>
              <a:cxnLst/>
              <a:rect l="l" t="t" r="r" b="b"/>
              <a:pathLst>
                <a:path w="1857" h="1575" extrusionOk="0">
                  <a:moveTo>
                    <a:pt x="1036" y="1"/>
                  </a:moveTo>
                  <a:cubicBezTo>
                    <a:pt x="353" y="1"/>
                    <a:pt x="1" y="822"/>
                    <a:pt x="480" y="1331"/>
                  </a:cubicBezTo>
                  <a:cubicBezTo>
                    <a:pt x="643" y="1499"/>
                    <a:pt x="846" y="1575"/>
                    <a:pt x="1046" y="1575"/>
                  </a:cubicBezTo>
                  <a:cubicBezTo>
                    <a:pt x="1441" y="1575"/>
                    <a:pt x="1821" y="1279"/>
                    <a:pt x="1841" y="817"/>
                  </a:cubicBezTo>
                  <a:cubicBezTo>
                    <a:pt x="1857" y="379"/>
                    <a:pt x="1494" y="1"/>
                    <a:pt x="1055" y="1"/>
                  </a:cubicBezTo>
                  <a:cubicBezTo>
                    <a:pt x="1049" y="1"/>
                    <a:pt x="1043"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9"/>
            <p:cNvSpPr/>
            <p:nvPr/>
          </p:nvSpPr>
          <p:spPr>
            <a:xfrm>
              <a:off x="2673220" y="2825836"/>
              <a:ext cx="59141" cy="50459"/>
            </a:xfrm>
            <a:custGeom>
              <a:avLst/>
              <a:gdLst/>
              <a:ahLst/>
              <a:cxnLst/>
              <a:rect l="l" t="t" r="r" b="b"/>
              <a:pathLst>
                <a:path w="1846" h="1575" extrusionOk="0">
                  <a:moveTo>
                    <a:pt x="1044" y="1"/>
                  </a:moveTo>
                  <a:cubicBezTo>
                    <a:pt x="348" y="1"/>
                    <a:pt x="1" y="832"/>
                    <a:pt x="484" y="1331"/>
                  </a:cubicBezTo>
                  <a:cubicBezTo>
                    <a:pt x="642" y="1499"/>
                    <a:pt x="842" y="1575"/>
                    <a:pt x="1039" y="1575"/>
                  </a:cubicBezTo>
                  <a:cubicBezTo>
                    <a:pt x="1430" y="1575"/>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9"/>
            <p:cNvSpPr/>
            <p:nvPr/>
          </p:nvSpPr>
          <p:spPr>
            <a:xfrm>
              <a:off x="2940285" y="2825836"/>
              <a:ext cx="59013" cy="50459"/>
            </a:xfrm>
            <a:custGeom>
              <a:avLst/>
              <a:gdLst/>
              <a:ahLst/>
              <a:cxnLst/>
              <a:rect l="l" t="t" r="r" b="b"/>
              <a:pathLst>
                <a:path w="1842" h="1575" extrusionOk="0">
                  <a:moveTo>
                    <a:pt x="1036" y="1"/>
                  </a:moveTo>
                  <a:cubicBezTo>
                    <a:pt x="353" y="1"/>
                    <a:pt x="1" y="822"/>
                    <a:pt x="480" y="1331"/>
                  </a:cubicBezTo>
                  <a:cubicBezTo>
                    <a:pt x="643" y="1499"/>
                    <a:pt x="846" y="1575"/>
                    <a:pt x="1046" y="1575"/>
                  </a:cubicBezTo>
                  <a:cubicBezTo>
                    <a:pt x="1441" y="1575"/>
                    <a:pt x="1821" y="1279"/>
                    <a:pt x="1841" y="817"/>
                  </a:cubicBezTo>
                  <a:cubicBezTo>
                    <a:pt x="1841" y="379"/>
                    <a:pt x="1494" y="1"/>
                    <a:pt x="1055" y="1"/>
                  </a:cubicBezTo>
                  <a:cubicBezTo>
                    <a:pt x="1049" y="1"/>
                    <a:pt x="1043"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9"/>
            <p:cNvSpPr/>
            <p:nvPr/>
          </p:nvSpPr>
          <p:spPr>
            <a:xfrm>
              <a:off x="3207574" y="2825836"/>
              <a:ext cx="59141" cy="50459"/>
            </a:xfrm>
            <a:custGeom>
              <a:avLst/>
              <a:gdLst/>
              <a:ahLst/>
              <a:cxnLst/>
              <a:rect l="l" t="t" r="r" b="b"/>
              <a:pathLst>
                <a:path w="1846" h="1575" extrusionOk="0">
                  <a:moveTo>
                    <a:pt x="1044" y="1"/>
                  </a:moveTo>
                  <a:cubicBezTo>
                    <a:pt x="348" y="1"/>
                    <a:pt x="1" y="832"/>
                    <a:pt x="484" y="1331"/>
                  </a:cubicBezTo>
                  <a:cubicBezTo>
                    <a:pt x="642" y="1499"/>
                    <a:pt x="842" y="1575"/>
                    <a:pt x="1039" y="1575"/>
                  </a:cubicBezTo>
                  <a:cubicBezTo>
                    <a:pt x="1430" y="1575"/>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9"/>
            <p:cNvSpPr/>
            <p:nvPr/>
          </p:nvSpPr>
          <p:spPr>
            <a:xfrm>
              <a:off x="3474510" y="2825836"/>
              <a:ext cx="59141" cy="50459"/>
            </a:xfrm>
            <a:custGeom>
              <a:avLst/>
              <a:gdLst/>
              <a:ahLst/>
              <a:cxnLst/>
              <a:rect l="l" t="t" r="r" b="b"/>
              <a:pathLst>
                <a:path w="1846" h="1575" extrusionOk="0">
                  <a:moveTo>
                    <a:pt x="1059" y="1"/>
                  </a:moveTo>
                  <a:cubicBezTo>
                    <a:pt x="363" y="1"/>
                    <a:pt x="0" y="832"/>
                    <a:pt x="484" y="1331"/>
                  </a:cubicBezTo>
                  <a:cubicBezTo>
                    <a:pt x="647" y="1499"/>
                    <a:pt x="850" y="1575"/>
                    <a:pt x="1050" y="1575"/>
                  </a:cubicBezTo>
                  <a:cubicBezTo>
                    <a:pt x="1445" y="1575"/>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9"/>
            <p:cNvSpPr/>
            <p:nvPr/>
          </p:nvSpPr>
          <p:spPr>
            <a:xfrm>
              <a:off x="3742055" y="2825836"/>
              <a:ext cx="59013" cy="50459"/>
            </a:xfrm>
            <a:custGeom>
              <a:avLst/>
              <a:gdLst/>
              <a:ahLst/>
              <a:cxnLst/>
              <a:rect l="l" t="t" r="r" b="b"/>
              <a:pathLst>
                <a:path w="1842" h="1575" extrusionOk="0">
                  <a:moveTo>
                    <a:pt x="1021" y="1"/>
                  </a:moveTo>
                  <a:cubicBezTo>
                    <a:pt x="338" y="1"/>
                    <a:pt x="1" y="822"/>
                    <a:pt x="465" y="1331"/>
                  </a:cubicBezTo>
                  <a:cubicBezTo>
                    <a:pt x="628" y="1499"/>
                    <a:pt x="831" y="1575"/>
                    <a:pt x="1031" y="1575"/>
                  </a:cubicBezTo>
                  <a:cubicBezTo>
                    <a:pt x="1426" y="1575"/>
                    <a:pt x="1806" y="1279"/>
                    <a:pt x="1826" y="817"/>
                  </a:cubicBezTo>
                  <a:cubicBezTo>
                    <a:pt x="1841" y="379"/>
                    <a:pt x="1478" y="1"/>
                    <a:pt x="1040" y="1"/>
                  </a:cubicBezTo>
                  <a:cubicBezTo>
                    <a:pt x="1034"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9"/>
            <p:cNvSpPr/>
            <p:nvPr/>
          </p:nvSpPr>
          <p:spPr>
            <a:xfrm>
              <a:off x="4008864" y="2825836"/>
              <a:ext cx="59141" cy="50459"/>
            </a:xfrm>
            <a:custGeom>
              <a:avLst/>
              <a:gdLst/>
              <a:ahLst/>
              <a:cxnLst/>
              <a:rect l="l" t="t" r="r" b="b"/>
              <a:pathLst>
                <a:path w="1846" h="1575" extrusionOk="0">
                  <a:moveTo>
                    <a:pt x="1044" y="1"/>
                  </a:moveTo>
                  <a:cubicBezTo>
                    <a:pt x="348" y="1"/>
                    <a:pt x="0" y="832"/>
                    <a:pt x="469" y="1331"/>
                  </a:cubicBezTo>
                  <a:cubicBezTo>
                    <a:pt x="632" y="1499"/>
                    <a:pt x="835" y="1575"/>
                    <a:pt x="1035" y="1575"/>
                  </a:cubicBezTo>
                  <a:cubicBezTo>
                    <a:pt x="1430"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9"/>
            <p:cNvSpPr/>
            <p:nvPr/>
          </p:nvSpPr>
          <p:spPr>
            <a:xfrm>
              <a:off x="4275800" y="2825836"/>
              <a:ext cx="59622" cy="50459"/>
            </a:xfrm>
            <a:custGeom>
              <a:avLst/>
              <a:gdLst/>
              <a:ahLst/>
              <a:cxnLst/>
              <a:rect l="l" t="t" r="r" b="b"/>
              <a:pathLst>
                <a:path w="1861" h="1575" extrusionOk="0">
                  <a:moveTo>
                    <a:pt x="1059" y="1"/>
                  </a:moveTo>
                  <a:cubicBezTo>
                    <a:pt x="363" y="1"/>
                    <a:pt x="0" y="832"/>
                    <a:pt x="484" y="1331"/>
                  </a:cubicBezTo>
                  <a:cubicBezTo>
                    <a:pt x="647" y="1499"/>
                    <a:pt x="850" y="1575"/>
                    <a:pt x="1050" y="1575"/>
                  </a:cubicBezTo>
                  <a:cubicBezTo>
                    <a:pt x="1445" y="1575"/>
                    <a:pt x="1825" y="1279"/>
                    <a:pt x="1845" y="817"/>
                  </a:cubicBezTo>
                  <a:cubicBezTo>
                    <a:pt x="1860"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9"/>
            <p:cNvSpPr/>
            <p:nvPr/>
          </p:nvSpPr>
          <p:spPr>
            <a:xfrm>
              <a:off x="4543345" y="2825836"/>
              <a:ext cx="59013" cy="50459"/>
            </a:xfrm>
            <a:custGeom>
              <a:avLst/>
              <a:gdLst/>
              <a:ahLst/>
              <a:cxnLst/>
              <a:rect l="l" t="t" r="r" b="b"/>
              <a:pathLst>
                <a:path w="1842" h="1575" extrusionOk="0">
                  <a:moveTo>
                    <a:pt x="1021" y="1"/>
                  </a:moveTo>
                  <a:cubicBezTo>
                    <a:pt x="338" y="1"/>
                    <a:pt x="1" y="822"/>
                    <a:pt x="465" y="1331"/>
                  </a:cubicBezTo>
                  <a:cubicBezTo>
                    <a:pt x="628" y="1499"/>
                    <a:pt x="831" y="1575"/>
                    <a:pt x="1031" y="1575"/>
                  </a:cubicBezTo>
                  <a:cubicBezTo>
                    <a:pt x="1426" y="1575"/>
                    <a:pt x="1806" y="1279"/>
                    <a:pt x="1826" y="817"/>
                  </a:cubicBezTo>
                  <a:cubicBezTo>
                    <a:pt x="1841" y="379"/>
                    <a:pt x="1493" y="1"/>
                    <a:pt x="1040" y="1"/>
                  </a:cubicBezTo>
                  <a:cubicBezTo>
                    <a:pt x="1034"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9"/>
            <p:cNvSpPr/>
            <p:nvPr/>
          </p:nvSpPr>
          <p:spPr>
            <a:xfrm>
              <a:off x="4810153" y="2825836"/>
              <a:ext cx="59141" cy="50459"/>
            </a:xfrm>
            <a:custGeom>
              <a:avLst/>
              <a:gdLst/>
              <a:ahLst/>
              <a:cxnLst/>
              <a:rect l="l" t="t" r="r" b="b"/>
              <a:pathLst>
                <a:path w="1846" h="1575" extrusionOk="0">
                  <a:moveTo>
                    <a:pt x="1059" y="1"/>
                  </a:moveTo>
                  <a:cubicBezTo>
                    <a:pt x="363" y="1"/>
                    <a:pt x="0" y="832"/>
                    <a:pt x="484" y="1331"/>
                  </a:cubicBezTo>
                  <a:cubicBezTo>
                    <a:pt x="647" y="1499"/>
                    <a:pt x="850" y="1575"/>
                    <a:pt x="1050" y="1575"/>
                  </a:cubicBezTo>
                  <a:cubicBezTo>
                    <a:pt x="1445" y="1575"/>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9"/>
            <p:cNvSpPr/>
            <p:nvPr/>
          </p:nvSpPr>
          <p:spPr>
            <a:xfrm>
              <a:off x="5077570" y="2825836"/>
              <a:ext cx="59141" cy="50459"/>
            </a:xfrm>
            <a:custGeom>
              <a:avLst/>
              <a:gdLst/>
              <a:ahLst/>
              <a:cxnLst/>
              <a:rect l="l" t="t" r="r" b="b"/>
              <a:pathLst>
                <a:path w="1846" h="1575" extrusionOk="0">
                  <a:moveTo>
                    <a:pt x="1044" y="1"/>
                  </a:moveTo>
                  <a:cubicBezTo>
                    <a:pt x="348" y="1"/>
                    <a:pt x="0" y="832"/>
                    <a:pt x="469" y="1331"/>
                  </a:cubicBezTo>
                  <a:cubicBezTo>
                    <a:pt x="632" y="1499"/>
                    <a:pt x="835" y="1575"/>
                    <a:pt x="1035" y="1575"/>
                  </a:cubicBezTo>
                  <a:cubicBezTo>
                    <a:pt x="1430"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9"/>
            <p:cNvSpPr/>
            <p:nvPr/>
          </p:nvSpPr>
          <p:spPr>
            <a:xfrm>
              <a:off x="5344635" y="2825836"/>
              <a:ext cx="59013" cy="50459"/>
            </a:xfrm>
            <a:custGeom>
              <a:avLst/>
              <a:gdLst/>
              <a:ahLst/>
              <a:cxnLst/>
              <a:rect l="l" t="t" r="r" b="b"/>
              <a:pathLst>
                <a:path w="1842" h="1575" extrusionOk="0">
                  <a:moveTo>
                    <a:pt x="1036" y="1"/>
                  </a:moveTo>
                  <a:cubicBezTo>
                    <a:pt x="353" y="1"/>
                    <a:pt x="1" y="822"/>
                    <a:pt x="480" y="1331"/>
                  </a:cubicBezTo>
                  <a:cubicBezTo>
                    <a:pt x="638" y="1499"/>
                    <a:pt x="838" y="1575"/>
                    <a:pt x="1036" y="1575"/>
                  </a:cubicBezTo>
                  <a:cubicBezTo>
                    <a:pt x="1427" y="1575"/>
                    <a:pt x="1811" y="1279"/>
                    <a:pt x="1841" y="817"/>
                  </a:cubicBezTo>
                  <a:cubicBezTo>
                    <a:pt x="1841" y="379"/>
                    <a:pt x="1493" y="1"/>
                    <a:pt x="1055" y="1"/>
                  </a:cubicBezTo>
                  <a:cubicBezTo>
                    <a:pt x="1049"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9"/>
            <p:cNvSpPr/>
            <p:nvPr/>
          </p:nvSpPr>
          <p:spPr>
            <a:xfrm>
              <a:off x="5611924" y="2825836"/>
              <a:ext cx="59141" cy="50459"/>
            </a:xfrm>
            <a:custGeom>
              <a:avLst/>
              <a:gdLst/>
              <a:ahLst/>
              <a:cxnLst/>
              <a:rect l="l" t="t" r="r" b="b"/>
              <a:pathLst>
                <a:path w="1846" h="1575" extrusionOk="0">
                  <a:moveTo>
                    <a:pt x="1044" y="1"/>
                  </a:moveTo>
                  <a:cubicBezTo>
                    <a:pt x="348" y="1"/>
                    <a:pt x="0" y="832"/>
                    <a:pt x="469" y="1331"/>
                  </a:cubicBezTo>
                  <a:cubicBezTo>
                    <a:pt x="632" y="1499"/>
                    <a:pt x="835" y="1575"/>
                    <a:pt x="1035" y="1575"/>
                  </a:cubicBezTo>
                  <a:cubicBezTo>
                    <a:pt x="1430"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9"/>
            <p:cNvSpPr/>
            <p:nvPr/>
          </p:nvSpPr>
          <p:spPr>
            <a:xfrm>
              <a:off x="5878860" y="2825836"/>
              <a:ext cx="59141" cy="50459"/>
            </a:xfrm>
            <a:custGeom>
              <a:avLst/>
              <a:gdLst/>
              <a:ahLst/>
              <a:cxnLst/>
              <a:rect l="l" t="t" r="r" b="b"/>
              <a:pathLst>
                <a:path w="1846" h="1575" extrusionOk="0">
                  <a:moveTo>
                    <a:pt x="1044" y="1"/>
                  </a:moveTo>
                  <a:cubicBezTo>
                    <a:pt x="348" y="1"/>
                    <a:pt x="0" y="832"/>
                    <a:pt x="484" y="1331"/>
                  </a:cubicBezTo>
                  <a:cubicBezTo>
                    <a:pt x="642" y="1499"/>
                    <a:pt x="842" y="1575"/>
                    <a:pt x="1039" y="1575"/>
                  </a:cubicBezTo>
                  <a:cubicBezTo>
                    <a:pt x="1430" y="1575"/>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9"/>
            <p:cNvSpPr/>
            <p:nvPr/>
          </p:nvSpPr>
          <p:spPr>
            <a:xfrm>
              <a:off x="6145925" y="2825836"/>
              <a:ext cx="58981" cy="50459"/>
            </a:xfrm>
            <a:custGeom>
              <a:avLst/>
              <a:gdLst/>
              <a:ahLst/>
              <a:cxnLst/>
              <a:rect l="l" t="t" r="r" b="b"/>
              <a:pathLst>
                <a:path w="1841" h="1575" extrusionOk="0">
                  <a:moveTo>
                    <a:pt x="1036" y="1"/>
                  </a:moveTo>
                  <a:cubicBezTo>
                    <a:pt x="353" y="1"/>
                    <a:pt x="0" y="822"/>
                    <a:pt x="480" y="1331"/>
                  </a:cubicBezTo>
                  <a:cubicBezTo>
                    <a:pt x="643" y="1499"/>
                    <a:pt x="846" y="1575"/>
                    <a:pt x="1046" y="1575"/>
                  </a:cubicBezTo>
                  <a:cubicBezTo>
                    <a:pt x="1441" y="1575"/>
                    <a:pt x="1821" y="1279"/>
                    <a:pt x="1841" y="817"/>
                  </a:cubicBezTo>
                  <a:cubicBezTo>
                    <a:pt x="1841" y="379"/>
                    <a:pt x="1493" y="1"/>
                    <a:pt x="1055" y="1"/>
                  </a:cubicBezTo>
                  <a:cubicBezTo>
                    <a:pt x="1048"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9"/>
            <p:cNvSpPr/>
            <p:nvPr/>
          </p:nvSpPr>
          <p:spPr>
            <a:xfrm>
              <a:off x="6413214" y="2825836"/>
              <a:ext cx="59109" cy="50459"/>
            </a:xfrm>
            <a:custGeom>
              <a:avLst/>
              <a:gdLst/>
              <a:ahLst/>
              <a:cxnLst/>
              <a:rect l="l" t="t" r="r" b="b"/>
              <a:pathLst>
                <a:path w="1845" h="1575" extrusionOk="0">
                  <a:moveTo>
                    <a:pt x="1044" y="1"/>
                  </a:moveTo>
                  <a:cubicBezTo>
                    <a:pt x="348" y="1"/>
                    <a:pt x="0" y="832"/>
                    <a:pt x="484" y="1331"/>
                  </a:cubicBezTo>
                  <a:cubicBezTo>
                    <a:pt x="642" y="1499"/>
                    <a:pt x="842" y="1575"/>
                    <a:pt x="1039" y="1575"/>
                  </a:cubicBezTo>
                  <a:cubicBezTo>
                    <a:pt x="1430" y="1575"/>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9"/>
            <p:cNvSpPr/>
            <p:nvPr/>
          </p:nvSpPr>
          <p:spPr>
            <a:xfrm>
              <a:off x="6680278" y="2825836"/>
              <a:ext cx="58981" cy="50459"/>
            </a:xfrm>
            <a:custGeom>
              <a:avLst/>
              <a:gdLst/>
              <a:ahLst/>
              <a:cxnLst/>
              <a:rect l="l" t="t" r="r" b="b"/>
              <a:pathLst>
                <a:path w="1841" h="1575" extrusionOk="0">
                  <a:moveTo>
                    <a:pt x="1036" y="1"/>
                  </a:moveTo>
                  <a:cubicBezTo>
                    <a:pt x="353" y="1"/>
                    <a:pt x="0" y="822"/>
                    <a:pt x="480" y="1331"/>
                  </a:cubicBezTo>
                  <a:cubicBezTo>
                    <a:pt x="642" y="1499"/>
                    <a:pt x="846" y="1575"/>
                    <a:pt x="1046" y="1575"/>
                  </a:cubicBezTo>
                  <a:cubicBezTo>
                    <a:pt x="1441" y="1575"/>
                    <a:pt x="1821" y="1279"/>
                    <a:pt x="1841" y="817"/>
                  </a:cubicBezTo>
                  <a:cubicBezTo>
                    <a:pt x="1841" y="379"/>
                    <a:pt x="1493" y="1"/>
                    <a:pt x="1055" y="1"/>
                  </a:cubicBezTo>
                  <a:cubicBezTo>
                    <a:pt x="1048"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9"/>
            <p:cNvSpPr/>
            <p:nvPr/>
          </p:nvSpPr>
          <p:spPr>
            <a:xfrm>
              <a:off x="6947567" y="2825836"/>
              <a:ext cx="59109" cy="50459"/>
            </a:xfrm>
            <a:custGeom>
              <a:avLst/>
              <a:gdLst/>
              <a:ahLst/>
              <a:cxnLst/>
              <a:rect l="l" t="t" r="r" b="b"/>
              <a:pathLst>
                <a:path w="1845" h="1575" extrusionOk="0">
                  <a:moveTo>
                    <a:pt x="1044" y="1"/>
                  </a:moveTo>
                  <a:cubicBezTo>
                    <a:pt x="348" y="1"/>
                    <a:pt x="0" y="832"/>
                    <a:pt x="469" y="1331"/>
                  </a:cubicBezTo>
                  <a:cubicBezTo>
                    <a:pt x="631" y="1499"/>
                    <a:pt x="835" y="1575"/>
                    <a:pt x="1035" y="1575"/>
                  </a:cubicBezTo>
                  <a:cubicBezTo>
                    <a:pt x="1429" y="1575"/>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9"/>
            <p:cNvSpPr/>
            <p:nvPr/>
          </p:nvSpPr>
          <p:spPr>
            <a:xfrm>
              <a:off x="7214504" y="2825836"/>
              <a:ext cx="59109" cy="50459"/>
            </a:xfrm>
            <a:custGeom>
              <a:avLst/>
              <a:gdLst/>
              <a:ahLst/>
              <a:cxnLst/>
              <a:rect l="l" t="t" r="r" b="b"/>
              <a:pathLst>
                <a:path w="1845" h="1575" extrusionOk="0">
                  <a:moveTo>
                    <a:pt x="1043" y="1"/>
                  </a:moveTo>
                  <a:cubicBezTo>
                    <a:pt x="363" y="1"/>
                    <a:pt x="0" y="832"/>
                    <a:pt x="484" y="1331"/>
                  </a:cubicBezTo>
                  <a:cubicBezTo>
                    <a:pt x="641" y="1499"/>
                    <a:pt x="841" y="1575"/>
                    <a:pt x="1039" y="1575"/>
                  </a:cubicBezTo>
                  <a:cubicBezTo>
                    <a:pt x="1431" y="1575"/>
                    <a:pt x="1815" y="1279"/>
                    <a:pt x="1845"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9"/>
            <p:cNvSpPr/>
            <p:nvPr/>
          </p:nvSpPr>
          <p:spPr>
            <a:xfrm>
              <a:off x="7481568" y="2825836"/>
              <a:ext cx="59462" cy="50459"/>
            </a:xfrm>
            <a:custGeom>
              <a:avLst/>
              <a:gdLst/>
              <a:ahLst/>
              <a:cxnLst/>
              <a:rect l="l" t="t" r="r" b="b"/>
              <a:pathLst>
                <a:path w="1856" h="1575" extrusionOk="0">
                  <a:moveTo>
                    <a:pt x="1036" y="1"/>
                  </a:moveTo>
                  <a:cubicBezTo>
                    <a:pt x="352" y="1"/>
                    <a:pt x="0" y="822"/>
                    <a:pt x="480" y="1331"/>
                  </a:cubicBezTo>
                  <a:cubicBezTo>
                    <a:pt x="642" y="1499"/>
                    <a:pt x="846" y="1575"/>
                    <a:pt x="1046" y="1575"/>
                  </a:cubicBezTo>
                  <a:cubicBezTo>
                    <a:pt x="1440" y="1575"/>
                    <a:pt x="1821" y="1279"/>
                    <a:pt x="1841" y="817"/>
                  </a:cubicBezTo>
                  <a:cubicBezTo>
                    <a:pt x="1856" y="379"/>
                    <a:pt x="1493" y="1"/>
                    <a:pt x="1054" y="1"/>
                  </a:cubicBezTo>
                  <a:cubicBezTo>
                    <a:pt x="1048" y="1"/>
                    <a:pt x="1042"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9"/>
            <p:cNvSpPr/>
            <p:nvPr/>
          </p:nvSpPr>
          <p:spPr>
            <a:xfrm>
              <a:off x="7748857" y="2825836"/>
              <a:ext cx="59109" cy="50459"/>
            </a:xfrm>
            <a:custGeom>
              <a:avLst/>
              <a:gdLst/>
              <a:ahLst/>
              <a:cxnLst/>
              <a:rect l="l" t="t" r="r" b="b"/>
              <a:pathLst>
                <a:path w="1845" h="1575" extrusionOk="0">
                  <a:moveTo>
                    <a:pt x="1043" y="1"/>
                  </a:moveTo>
                  <a:cubicBezTo>
                    <a:pt x="348" y="1"/>
                    <a:pt x="0" y="832"/>
                    <a:pt x="484" y="1331"/>
                  </a:cubicBezTo>
                  <a:cubicBezTo>
                    <a:pt x="641" y="1499"/>
                    <a:pt x="841" y="1575"/>
                    <a:pt x="1039" y="1575"/>
                  </a:cubicBezTo>
                  <a:cubicBezTo>
                    <a:pt x="1429" y="1575"/>
                    <a:pt x="1810" y="1279"/>
                    <a:pt x="1830"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9"/>
            <p:cNvSpPr/>
            <p:nvPr/>
          </p:nvSpPr>
          <p:spPr>
            <a:xfrm>
              <a:off x="8015762" y="2825836"/>
              <a:ext cx="59141" cy="50459"/>
            </a:xfrm>
            <a:custGeom>
              <a:avLst/>
              <a:gdLst/>
              <a:ahLst/>
              <a:cxnLst/>
              <a:rect l="l" t="t" r="r" b="b"/>
              <a:pathLst>
                <a:path w="1846" h="1575" extrusionOk="0">
                  <a:moveTo>
                    <a:pt x="1059" y="1"/>
                  </a:moveTo>
                  <a:cubicBezTo>
                    <a:pt x="364" y="1"/>
                    <a:pt x="1" y="832"/>
                    <a:pt x="485" y="1331"/>
                  </a:cubicBezTo>
                  <a:cubicBezTo>
                    <a:pt x="647" y="1499"/>
                    <a:pt x="851" y="1575"/>
                    <a:pt x="1050" y="1575"/>
                  </a:cubicBezTo>
                  <a:cubicBezTo>
                    <a:pt x="1445" y="1575"/>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9"/>
            <p:cNvSpPr/>
            <p:nvPr/>
          </p:nvSpPr>
          <p:spPr>
            <a:xfrm>
              <a:off x="8283339" y="2825836"/>
              <a:ext cx="58981" cy="50459"/>
            </a:xfrm>
            <a:custGeom>
              <a:avLst/>
              <a:gdLst/>
              <a:ahLst/>
              <a:cxnLst/>
              <a:rect l="l" t="t" r="r" b="b"/>
              <a:pathLst>
                <a:path w="1841" h="1575" extrusionOk="0">
                  <a:moveTo>
                    <a:pt x="1021" y="1"/>
                  </a:moveTo>
                  <a:cubicBezTo>
                    <a:pt x="338" y="1"/>
                    <a:pt x="0" y="822"/>
                    <a:pt x="465" y="1331"/>
                  </a:cubicBezTo>
                  <a:cubicBezTo>
                    <a:pt x="627" y="1499"/>
                    <a:pt x="831" y="1575"/>
                    <a:pt x="1030" y="1575"/>
                  </a:cubicBezTo>
                  <a:cubicBezTo>
                    <a:pt x="1425" y="1575"/>
                    <a:pt x="1806" y="1279"/>
                    <a:pt x="1826"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9"/>
            <p:cNvSpPr/>
            <p:nvPr/>
          </p:nvSpPr>
          <p:spPr>
            <a:xfrm>
              <a:off x="8550628" y="2825836"/>
              <a:ext cx="59109" cy="50459"/>
            </a:xfrm>
            <a:custGeom>
              <a:avLst/>
              <a:gdLst/>
              <a:ahLst/>
              <a:cxnLst/>
              <a:rect l="l" t="t" r="r" b="b"/>
              <a:pathLst>
                <a:path w="1845" h="1575" extrusionOk="0">
                  <a:moveTo>
                    <a:pt x="1043" y="1"/>
                  </a:moveTo>
                  <a:cubicBezTo>
                    <a:pt x="348" y="1"/>
                    <a:pt x="0" y="832"/>
                    <a:pt x="469" y="1331"/>
                  </a:cubicBezTo>
                  <a:cubicBezTo>
                    <a:pt x="631" y="1499"/>
                    <a:pt x="835" y="1575"/>
                    <a:pt x="1034" y="1575"/>
                  </a:cubicBezTo>
                  <a:cubicBezTo>
                    <a:pt x="1429" y="1575"/>
                    <a:pt x="1810" y="1279"/>
                    <a:pt x="1830" y="817"/>
                  </a:cubicBezTo>
                  <a:cubicBezTo>
                    <a:pt x="1845" y="379"/>
                    <a:pt x="1482"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9"/>
            <p:cNvSpPr/>
            <p:nvPr/>
          </p:nvSpPr>
          <p:spPr>
            <a:xfrm>
              <a:off x="8817532" y="2825836"/>
              <a:ext cx="59141" cy="50459"/>
            </a:xfrm>
            <a:custGeom>
              <a:avLst/>
              <a:gdLst/>
              <a:ahLst/>
              <a:cxnLst/>
              <a:rect l="l" t="t" r="r" b="b"/>
              <a:pathLst>
                <a:path w="1846" h="1575" extrusionOk="0">
                  <a:moveTo>
                    <a:pt x="1044" y="1"/>
                  </a:moveTo>
                  <a:cubicBezTo>
                    <a:pt x="349" y="1"/>
                    <a:pt x="1" y="832"/>
                    <a:pt x="470" y="1331"/>
                  </a:cubicBezTo>
                  <a:cubicBezTo>
                    <a:pt x="632" y="1499"/>
                    <a:pt x="836" y="1575"/>
                    <a:pt x="1035" y="1575"/>
                  </a:cubicBezTo>
                  <a:cubicBezTo>
                    <a:pt x="1430" y="1575"/>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9"/>
            <p:cNvSpPr/>
            <p:nvPr/>
          </p:nvSpPr>
          <p:spPr>
            <a:xfrm>
              <a:off x="9084629" y="2825836"/>
              <a:ext cx="58981" cy="50459"/>
            </a:xfrm>
            <a:custGeom>
              <a:avLst/>
              <a:gdLst/>
              <a:ahLst/>
              <a:cxnLst/>
              <a:rect l="l" t="t" r="r" b="b"/>
              <a:pathLst>
                <a:path w="1841" h="1575" extrusionOk="0">
                  <a:moveTo>
                    <a:pt x="1021" y="1"/>
                  </a:moveTo>
                  <a:cubicBezTo>
                    <a:pt x="337" y="1"/>
                    <a:pt x="0" y="822"/>
                    <a:pt x="480" y="1331"/>
                  </a:cubicBezTo>
                  <a:cubicBezTo>
                    <a:pt x="637" y="1499"/>
                    <a:pt x="837" y="1575"/>
                    <a:pt x="1035" y="1575"/>
                  </a:cubicBezTo>
                  <a:cubicBezTo>
                    <a:pt x="1425" y="1575"/>
                    <a:pt x="1805" y="1279"/>
                    <a:pt x="1826" y="817"/>
                  </a:cubicBezTo>
                  <a:cubicBezTo>
                    <a:pt x="1841" y="379"/>
                    <a:pt x="1493" y="1"/>
                    <a:pt x="1039" y="1"/>
                  </a:cubicBezTo>
                  <a:cubicBezTo>
                    <a:pt x="1033" y="1"/>
                    <a:pt x="1027" y="1"/>
                    <a:pt x="1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9"/>
            <p:cNvSpPr/>
            <p:nvPr/>
          </p:nvSpPr>
          <p:spPr>
            <a:xfrm>
              <a:off x="1933" y="3105844"/>
              <a:ext cx="59141" cy="52862"/>
            </a:xfrm>
            <a:custGeom>
              <a:avLst/>
              <a:gdLst/>
              <a:ahLst/>
              <a:cxnLst/>
              <a:rect l="l" t="t" r="r" b="b"/>
              <a:pathLst>
                <a:path w="1846" h="1650" extrusionOk="0">
                  <a:moveTo>
                    <a:pt x="1044" y="1"/>
                  </a:moveTo>
                  <a:cubicBezTo>
                    <a:pt x="1" y="46"/>
                    <a:pt x="1" y="1604"/>
                    <a:pt x="1044" y="1649"/>
                  </a:cubicBezTo>
                  <a:cubicBezTo>
                    <a:pt x="1498" y="1634"/>
                    <a:pt x="1846" y="1271"/>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9"/>
            <p:cNvSpPr/>
            <p:nvPr/>
          </p:nvSpPr>
          <p:spPr>
            <a:xfrm>
              <a:off x="268870" y="3105844"/>
              <a:ext cx="59141" cy="50491"/>
            </a:xfrm>
            <a:custGeom>
              <a:avLst/>
              <a:gdLst/>
              <a:ahLst/>
              <a:cxnLst/>
              <a:rect l="l" t="t" r="r" b="b"/>
              <a:pathLst>
                <a:path w="1846" h="1576" extrusionOk="0">
                  <a:moveTo>
                    <a:pt x="1059" y="1"/>
                  </a:moveTo>
                  <a:cubicBezTo>
                    <a:pt x="364" y="1"/>
                    <a:pt x="1" y="833"/>
                    <a:pt x="485" y="1332"/>
                  </a:cubicBezTo>
                  <a:cubicBezTo>
                    <a:pt x="648" y="1500"/>
                    <a:pt x="852" y="1575"/>
                    <a:pt x="1053" y="1575"/>
                  </a:cubicBezTo>
                  <a:cubicBezTo>
                    <a:pt x="1447" y="1575"/>
                    <a:pt x="1826" y="1284"/>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9"/>
            <p:cNvSpPr/>
            <p:nvPr/>
          </p:nvSpPr>
          <p:spPr>
            <a:xfrm>
              <a:off x="536287" y="3105844"/>
              <a:ext cx="59141" cy="50491"/>
            </a:xfrm>
            <a:custGeom>
              <a:avLst/>
              <a:gdLst/>
              <a:ahLst/>
              <a:cxnLst/>
              <a:rect l="l" t="t" r="r" b="b"/>
              <a:pathLst>
                <a:path w="1846" h="1576" extrusionOk="0">
                  <a:moveTo>
                    <a:pt x="1044" y="1"/>
                  </a:moveTo>
                  <a:cubicBezTo>
                    <a:pt x="349" y="1"/>
                    <a:pt x="1" y="833"/>
                    <a:pt x="470" y="1332"/>
                  </a:cubicBezTo>
                  <a:cubicBezTo>
                    <a:pt x="633" y="1500"/>
                    <a:pt x="837" y="1575"/>
                    <a:pt x="1038" y="1575"/>
                  </a:cubicBezTo>
                  <a:cubicBezTo>
                    <a:pt x="1432" y="1575"/>
                    <a:pt x="1811" y="1284"/>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9"/>
            <p:cNvSpPr/>
            <p:nvPr/>
          </p:nvSpPr>
          <p:spPr>
            <a:xfrm>
              <a:off x="803223" y="3105844"/>
              <a:ext cx="59141" cy="50491"/>
            </a:xfrm>
            <a:custGeom>
              <a:avLst/>
              <a:gdLst/>
              <a:ahLst/>
              <a:cxnLst/>
              <a:rect l="l" t="t" r="r" b="b"/>
              <a:pathLst>
                <a:path w="1846" h="1576" extrusionOk="0">
                  <a:moveTo>
                    <a:pt x="1044" y="1"/>
                  </a:moveTo>
                  <a:cubicBezTo>
                    <a:pt x="349" y="1"/>
                    <a:pt x="1" y="833"/>
                    <a:pt x="485" y="1332"/>
                  </a:cubicBezTo>
                  <a:cubicBezTo>
                    <a:pt x="643" y="1500"/>
                    <a:pt x="844" y="1575"/>
                    <a:pt x="1042" y="1575"/>
                  </a:cubicBezTo>
                  <a:cubicBezTo>
                    <a:pt x="1432" y="1575"/>
                    <a:pt x="1810" y="1284"/>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9"/>
            <p:cNvSpPr/>
            <p:nvPr/>
          </p:nvSpPr>
          <p:spPr>
            <a:xfrm>
              <a:off x="1070160" y="3105844"/>
              <a:ext cx="59141" cy="50491"/>
            </a:xfrm>
            <a:custGeom>
              <a:avLst/>
              <a:gdLst/>
              <a:ahLst/>
              <a:cxnLst/>
              <a:rect l="l" t="t" r="r" b="b"/>
              <a:pathLst>
                <a:path w="1846" h="1576" extrusionOk="0">
                  <a:moveTo>
                    <a:pt x="1059" y="1"/>
                  </a:moveTo>
                  <a:cubicBezTo>
                    <a:pt x="364" y="1"/>
                    <a:pt x="1" y="833"/>
                    <a:pt x="485" y="1332"/>
                  </a:cubicBezTo>
                  <a:cubicBezTo>
                    <a:pt x="648" y="1500"/>
                    <a:pt x="852" y="1575"/>
                    <a:pt x="1053" y="1575"/>
                  </a:cubicBezTo>
                  <a:cubicBezTo>
                    <a:pt x="1447" y="1575"/>
                    <a:pt x="1825" y="1284"/>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9"/>
            <p:cNvSpPr/>
            <p:nvPr/>
          </p:nvSpPr>
          <p:spPr>
            <a:xfrm>
              <a:off x="1337577" y="3105844"/>
              <a:ext cx="59141" cy="50491"/>
            </a:xfrm>
            <a:custGeom>
              <a:avLst/>
              <a:gdLst/>
              <a:ahLst/>
              <a:cxnLst/>
              <a:rect l="l" t="t" r="r" b="b"/>
              <a:pathLst>
                <a:path w="1846" h="1576" extrusionOk="0">
                  <a:moveTo>
                    <a:pt x="1044" y="1"/>
                  </a:moveTo>
                  <a:cubicBezTo>
                    <a:pt x="349" y="1"/>
                    <a:pt x="1" y="833"/>
                    <a:pt x="485" y="1332"/>
                  </a:cubicBezTo>
                  <a:cubicBezTo>
                    <a:pt x="643" y="1500"/>
                    <a:pt x="844" y="1575"/>
                    <a:pt x="1042" y="1575"/>
                  </a:cubicBezTo>
                  <a:cubicBezTo>
                    <a:pt x="1432" y="1575"/>
                    <a:pt x="1810" y="1284"/>
                    <a:pt x="1830"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9"/>
            <p:cNvSpPr/>
            <p:nvPr/>
          </p:nvSpPr>
          <p:spPr>
            <a:xfrm>
              <a:off x="1604513" y="3105844"/>
              <a:ext cx="59141" cy="50491"/>
            </a:xfrm>
            <a:custGeom>
              <a:avLst/>
              <a:gdLst/>
              <a:ahLst/>
              <a:cxnLst/>
              <a:rect l="l" t="t" r="r" b="b"/>
              <a:pathLst>
                <a:path w="1846" h="1576" extrusionOk="0">
                  <a:moveTo>
                    <a:pt x="1044" y="1"/>
                  </a:moveTo>
                  <a:cubicBezTo>
                    <a:pt x="364" y="1"/>
                    <a:pt x="1" y="833"/>
                    <a:pt x="485" y="1332"/>
                  </a:cubicBezTo>
                  <a:cubicBezTo>
                    <a:pt x="643" y="1500"/>
                    <a:pt x="844" y="1575"/>
                    <a:pt x="1042" y="1575"/>
                  </a:cubicBezTo>
                  <a:cubicBezTo>
                    <a:pt x="1433" y="1575"/>
                    <a:pt x="1815" y="1284"/>
                    <a:pt x="1846"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9"/>
            <p:cNvSpPr/>
            <p:nvPr/>
          </p:nvSpPr>
          <p:spPr>
            <a:xfrm>
              <a:off x="1871930" y="3105844"/>
              <a:ext cx="59141" cy="50491"/>
            </a:xfrm>
            <a:custGeom>
              <a:avLst/>
              <a:gdLst/>
              <a:ahLst/>
              <a:cxnLst/>
              <a:rect l="l" t="t" r="r" b="b"/>
              <a:pathLst>
                <a:path w="1846" h="1576" extrusionOk="0">
                  <a:moveTo>
                    <a:pt x="1044" y="1"/>
                  </a:moveTo>
                  <a:cubicBezTo>
                    <a:pt x="349" y="1"/>
                    <a:pt x="1" y="833"/>
                    <a:pt x="469" y="1332"/>
                  </a:cubicBezTo>
                  <a:cubicBezTo>
                    <a:pt x="633" y="1500"/>
                    <a:pt x="837" y="1575"/>
                    <a:pt x="1037" y="1575"/>
                  </a:cubicBezTo>
                  <a:cubicBezTo>
                    <a:pt x="1432" y="1575"/>
                    <a:pt x="1810" y="1284"/>
                    <a:pt x="1830"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9"/>
            <p:cNvSpPr/>
            <p:nvPr/>
          </p:nvSpPr>
          <p:spPr>
            <a:xfrm>
              <a:off x="2138867" y="3105844"/>
              <a:ext cx="59141" cy="50491"/>
            </a:xfrm>
            <a:custGeom>
              <a:avLst/>
              <a:gdLst/>
              <a:ahLst/>
              <a:cxnLst/>
              <a:rect l="l" t="t" r="r" b="b"/>
              <a:pathLst>
                <a:path w="1846" h="1576" extrusionOk="0">
                  <a:moveTo>
                    <a:pt x="1044" y="1"/>
                  </a:moveTo>
                  <a:cubicBezTo>
                    <a:pt x="364" y="1"/>
                    <a:pt x="1" y="833"/>
                    <a:pt x="485" y="1332"/>
                  </a:cubicBezTo>
                  <a:cubicBezTo>
                    <a:pt x="643" y="1500"/>
                    <a:pt x="844" y="1575"/>
                    <a:pt x="1042" y="1575"/>
                  </a:cubicBezTo>
                  <a:cubicBezTo>
                    <a:pt x="1433" y="1575"/>
                    <a:pt x="1815" y="1284"/>
                    <a:pt x="1845"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9"/>
            <p:cNvSpPr/>
            <p:nvPr/>
          </p:nvSpPr>
          <p:spPr>
            <a:xfrm>
              <a:off x="2405803" y="3105844"/>
              <a:ext cx="59622" cy="50491"/>
            </a:xfrm>
            <a:custGeom>
              <a:avLst/>
              <a:gdLst/>
              <a:ahLst/>
              <a:cxnLst/>
              <a:rect l="l" t="t" r="r" b="b"/>
              <a:pathLst>
                <a:path w="1861" h="1576" extrusionOk="0">
                  <a:moveTo>
                    <a:pt x="1059" y="1"/>
                  </a:moveTo>
                  <a:cubicBezTo>
                    <a:pt x="363" y="1"/>
                    <a:pt x="1" y="833"/>
                    <a:pt x="484" y="1332"/>
                  </a:cubicBezTo>
                  <a:cubicBezTo>
                    <a:pt x="648" y="1500"/>
                    <a:pt x="852" y="1575"/>
                    <a:pt x="1052" y="1575"/>
                  </a:cubicBezTo>
                  <a:cubicBezTo>
                    <a:pt x="1446" y="1575"/>
                    <a:pt x="1825" y="1284"/>
                    <a:pt x="1845"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9"/>
            <p:cNvSpPr/>
            <p:nvPr/>
          </p:nvSpPr>
          <p:spPr>
            <a:xfrm>
              <a:off x="2673220" y="3105844"/>
              <a:ext cx="59141" cy="50491"/>
            </a:xfrm>
            <a:custGeom>
              <a:avLst/>
              <a:gdLst/>
              <a:ahLst/>
              <a:cxnLst/>
              <a:rect l="l" t="t" r="r" b="b"/>
              <a:pathLst>
                <a:path w="1846" h="1576" extrusionOk="0">
                  <a:moveTo>
                    <a:pt x="1044" y="1"/>
                  </a:moveTo>
                  <a:cubicBezTo>
                    <a:pt x="348" y="1"/>
                    <a:pt x="1" y="833"/>
                    <a:pt x="484" y="1332"/>
                  </a:cubicBezTo>
                  <a:cubicBezTo>
                    <a:pt x="643" y="1500"/>
                    <a:pt x="844" y="1575"/>
                    <a:pt x="1042" y="1575"/>
                  </a:cubicBezTo>
                  <a:cubicBezTo>
                    <a:pt x="1431" y="1575"/>
                    <a:pt x="1810" y="1284"/>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9"/>
            <p:cNvSpPr/>
            <p:nvPr/>
          </p:nvSpPr>
          <p:spPr>
            <a:xfrm>
              <a:off x="2940157" y="3105844"/>
              <a:ext cx="59141" cy="50491"/>
            </a:xfrm>
            <a:custGeom>
              <a:avLst/>
              <a:gdLst/>
              <a:ahLst/>
              <a:cxnLst/>
              <a:rect l="l" t="t" r="r" b="b"/>
              <a:pathLst>
                <a:path w="1846" h="1576" extrusionOk="0">
                  <a:moveTo>
                    <a:pt x="1059" y="1"/>
                  </a:moveTo>
                  <a:cubicBezTo>
                    <a:pt x="363" y="1"/>
                    <a:pt x="1" y="833"/>
                    <a:pt x="484" y="1332"/>
                  </a:cubicBezTo>
                  <a:cubicBezTo>
                    <a:pt x="648" y="1500"/>
                    <a:pt x="852" y="1575"/>
                    <a:pt x="1052" y="1575"/>
                  </a:cubicBezTo>
                  <a:cubicBezTo>
                    <a:pt x="1446" y="1575"/>
                    <a:pt x="1825" y="1284"/>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9"/>
            <p:cNvSpPr/>
            <p:nvPr/>
          </p:nvSpPr>
          <p:spPr>
            <a:xfrm>
              <a:off x="3207574" y="3105844"/>
              <a:ext cx="59141" cy="50491"/>
            </a:xfrm>
            <a:custGeom>
              <a:avLst/>
              <a:gdLst/>
              <a:ahLst/>
              <a:cxnLst/>
              <a:rect l="l" t="t" r="r" b="b"/>
              <a:pathLst>
                <a:path w="1846" h="1576" extrusionOk="0">
                  <a:moveTo>
                    <a:pt x="1044" y="1"/>
                  </a:moveTo>
                  <a:cubicBezTo>
                    <a:pt x="348" y="1"/>
                    <a:pt x="1" y="833"/>
                    <a:pt x="484" y="1332"/>
                  </a:cubicBezTo>
                  <a:cubicBezTo>
                    <a:pt x="642" y="1500"/>
                    <a:pt x="843" y="1575"/>
                    <a:pt x="1042" y="1575"/>
                  </a:cubicBezTo>
                  <a:cubicBezTo>
                    <a:pt x="1431" y="1575"/>
                    <a:pt x="1810" y="1284"/>
                    <a:pt x="1830" y="833"/>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9"/>
            <p:cNvSpPr/>
            <p:nvPr/>
          </p:nvSpPr>
          <p:spPr>
            <a:xfrm>
              <a:off x="3474510" y="3105844"/>
              <a:ext cx="59141" cy="50491"/>
            </a:xfrm>
            <a:custGeom>
              <a:avLst/>
              <a:gdLst/>
              <a:ahLst/>
              <a:cxnLst/>
              <a:rect l="l" t="t" r="r" b="b"/>
              <a:pathLst>
                <a:path w="1846"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9"/>
            <p:cNvSpPr/>
            <p:nvPr/>
          </p:nvSpPr>
          <p:spPr>
            <a:xfrm>
              <a:off x="3741927" y="3105844"/>
              <a:ext cx="59141" cy="50491"/>
            </a:xfrm>
            <a:custGeom>
              <a:avLst/>
              <a:gdLst/>
              <a:ahLst/>
              <a:cxnLst/>
              <a:rect l="l" t="t" r="r" b="b"/>
              <a:pathLst>
                <a:path w="1846" h="1576" extrusionOk="0">
                  <a:moveTo>
                    <a:pt x="1044" y="1"/>
                  </a:moveTo>
                  <a:cubicBezTo>
                    <a:pt x="348" y="1"/>
                    <a:pt x="1"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9"/>
            <p:cNvSpPr/>
            <p:nvPr/>
          </p:nvSpPr>
          <p:spPr>
            <a:xfrm>
              <a:off x="4008864"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9"/>
            <p:cNvSpPr/>
            <p:nvPr/>
          </p:nvSpPr>
          <p:spPr>
            <a:xfrm>
              <a:off x="4275800" y="3105844"/>
              <a:ext cx="59141" cy="50491"/>
            </a:xfrm>
            <a:custGeom>
              <a:avLst/>
              <a:gdLst/>
              <a:ahLst/>
              <a:cxnLst/>
              <a:rect l="l" t="t" r="r" b="b"/>
              <a:pathLst>
                <a:path w="1846"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9"/>
            <p:cNvSpPr/>
            <p:nvPr/>
          </p:nvSpPr>
          <p:spPr>
            <a:xfrm>
              <a:off x="4543217"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9"/>
            <p:cNvSpPr/>
            <p:nvPr/>
          </p:nvSpPr>
          <p:spPr>
            <a:xfrm>
              <a:off x="4810153" y="3105844"/>
              <a:ext cx="59141" cy="50491"/>
            </a:xfrm>
            <a:custGeom>
              <a:avLst/>
              <a:gdLst/>
              <a:ahLst/>
              <a:cxnLst/>
              <a:rect l="l" t="t" r="r" b="b"/>
              <a:pathLst>
                <a:path w="1846"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9"/>
            <p:cNvSpPr/>
            <p:nvPr/>
          </p:nvSpPr>
          <p:spPr>
            <a:xfrm>
              <a:off x="5077570"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9"/>
            <p:cNvSpPr/>
            <p:nvPr/>
          </p:nvSpPr>
          <p:spPr>
            <a:xfrm>
              <a:off x="5344507" y="3105844"/>
              <a:ext cx="59141" cy="50491"/>
            </a:xfrm>
            <a:custGeom>
              <a:avLst/>
              <a:gdLst/>
              <a:ahLst/>
              <a:cxnLst/>
              <a:rect l="l" t="t" r="r" b="b"/>
              <a:pathLst>
                <a:path w="1846" h="1576" extrusionOk="0">
                  <a:moveTo>
                    <a:pt x="1059" y="1"/>
                  </a:moveTo>
                  <a:cubicBezTo>
                    <a:pt x="363" y="1"/>
                    <a:pt x="0" y="833"/>
                    <a:pt x="484" y="1332"/>
                  </a:cubicBezTo>
                  <a:cubicBezTo>
                    <a:pt x="642" y="1500"/>
                    <a:pt x="843" y="1575"/>
                    <a:pt x="1042" y="1575"/>
                  </a:cubicBezTo>
                  <a:cubicBezTo>
                    <a:pt x="1433" y="1575"/>
                    <a:pt x="181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9"/>
            <p:cNvSpPr/>
            <p:nvPr/>
          </p:nvSpPr>
          <p:spPr>
            <a:xfrm>
              <a:off x="5611924" y="3105844"/>
              <a:ext cx="59141" cy="50491"/>
            </a:xfrm>
            <a:custGeom>
              <a:avLst/>
              <a:gdLst/>
              <a:ahLst/>
              <a:cxnLst/>
              <a:rect l="l" t="t" r="r" b="b"/>
              <a:pathLst>
                <a:path w="1846" h="1576" extrusionOk="0">
                  <a:moveTo>
                    <a:pt x="1044" y="1"/>
                  </a:moveTo>
                  <a:cubicBezTo>
                    <a:pt x="348" y="1"/>
                    <a:pt x="0" y="833"/>
                    <a:pt x="469" y="1332"/>
                  </a:cubicBezTo>
                  <a:cubicBezTo>
                    <a:pt x="632" y="1500"/>
                    <a:pt x="837"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9"/>
            <p:cNvSpPr/>
            <p:nvPr/>
          </p:nvSpPr>
          <p:spPr>
            <a:xfrm>
              <a:off x="5878860" y="3105844"/>
              <a:ext cx="59141" cy="50491"/>
            </a:xfrm>
            <a:custGeom>
              <a:avLst/>
              <a:gdLst/>
              <a:ahLst/>
              <a:cxnLst/>
              <a:rect l="l" t="t" r="r" b="b"/>
              <a:pathLst>
                <a:path w="1846" h="1576" extrusionOk="0">
                  <a:moveTo>
                    <a:pt x="1044" y="1"/>
                  </a:moveTo>
                  <a:cubicBezTo>
                    <a:pt x="348" y="1"/>
                    <a:pt x="0" y="833"/>
                    <a:pt x="484" y="1332"/>
                  </a:cubicBezTo>
                  <a:cubicBezTo>
                    <a:pt x="642" y="1500"/>
                    <a:pt x="843" y="1575"/>
                    <a:pt x="1041" y="1575"/>
                  </a:cubicBezTo>
                  <a:cubicBezTo>
                    <a:pt x="1431" y="1575"/>
                    <a:pt x="1810" y="1284"/>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9"/>
            <p:cNvSpPr/>
            <p:nvPr/>
          </p:nvSpPr>
          <p:spPr>
            <a:xfrm>
              <a:off x="6145797" y="3105844"/>
              <a:ext cx="59109" cy="50491"/>
            </a:xfrm>
            <a:custGeom>
              <a:avLst/>
              <a:gdLst/>
              <a:ahLst/>
              <a:cxnLst/>
              <a:rect l="l" t="t" r="r" b="b"/>
              <a:pathLst>
                <a:path w="1845" h="1576" extrusionOk="0">
                  <a:moveTo>
                    <a:pt x="1059" y="1"/>
                  </a:moveTo>
                  <a:cubicBezTo>
                    <a:pt x="363" y="1"/>
                    <a:pt x="0" y="833"/>
                    <a:pt x="484" y="1332"/>
                  </a:cubicBezTo>
                  <a:cubicBezTo>
                    <a:pt x="647" y="1500"/>
                    <a:pt x="852"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9"/>
            <p:cNvSpPr/>
            <p:nvPr/>
          </p:nvSpPr>
          <p:spPr>
            <a:xfrm>
              <a:off x="6413214" y="3105844"/>
              <a:ext cx="59109" cy="50491"/>
            </a:xfrm>
            <a:custGeom>
              <a:avLst/>
              <a:gdLst/>
              <a:ahLst/>
              <a:cxnLst/>
              <a:rect l="l" t="t" r="r" b="b"/>
              <a:pathLst>
                <a:path w="1845" h="1576" extrusionOk="0">
                  <a:moveTo>
                    <a:pt x="1044" y="1"/>
                  </a:moveTo>
                  <a:cubicBezTo>
                    <a:pt x="348" y="1"/>
                    <a:pt x="0" y="833"/>
                    <a:pt x="484" y="1332"/>
                  </a:cubicBezTo>
                  <a:cubicBezTo>
                    <a:pt x="642" y="1500"/>
                    <a:pt x="843" y="1575"/>
                    <a:pt x="1041" y="1575"/>
                  </a:cubicBezTo>
                  <a:cubicBezTo>
                    <a:pt x="1431" y="1575"/>
                    <a:pt x="1810" y="1284"/>
                    <a:pt x="1830" y="833"/>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9"/>
            <p:cNvSpPr/>
            <p:nvPr/>
          </p:nvSpPr>
          <p:spPr>
            <a:xfrm>
              <a:off x="6680150" y="3105844"/>
              <a:ext cx="59109" cy="50491"/>
            </a:xfrm>
            <a:custGeom>
              <a:avLst/>
              <a:gdLst/>
              <a:ahLst/>
              <a:cxnLst/>
              <a:rect l="l" t="t" r="r" b="b"/>
              <a:pathLst>
                <a:path w="1845" h="1576" extrusionOk="0">
                  <a:moveTo>
                    <a:pt x="1059" y="1"/>
                  </a:moveTo>
                  <a:cubicBezTo>
                    <a:pt x="363" y="1"/>
                    <a:pt x="0" y="833"/>
                    <a:pt x="484" y="1332"/>
                  </a:cubicBezTo>
                  <a:cubicBezTo>
                    <a:pt x="647" y="1500"/>
                    <a:pt x="851" y="1575"/>
                    <a:pt x="1052" y="1575"/>
                  </a:cubicBezTo>
                  <a:cubicBezTo>
                    <a:pt x="1446" y="1575"/>
                    <a:pt x="1825" y="1284"/>
                    <a:pt x="1845" y="833"/>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9"/>
            <p:cNvSpPr/>
            <p:nvPr/>
          </p:nvSpPr>
          <p:spPr>
            <a:xfrm>
              <a:off x="6947567" y="3105844"/>
              <a:ext cx="59109" cy="50491"/>
            </a:xfrm>
            <a:custGeom>
              <a:avLst/>
              <a:gdLst/>
              <a:ahLst/>
              <a:cxnLst/>
              <a:rect l="l" t="t" r="r" b="b"/>
              <a:pathLst>
                <a:path w="1845" h="1576" extrusionOk="0">
                  <a:moveTo>
                    <a:pt x="1044" y="1"/>
                  </a:moveTo>
                  <a:cubicBezTo>
                    <a:pt x="348" y="1"/>
                    <a:pt x="0" y="833"/>
                    <a:pt x="469" y="1332"/>
                  </a:cubicBezTo>
                  <a:cubicBezTo>
                    <a:pt x="632" y="1500"/>
                    <a:pt x="836" y="1575"/>
                    <a:pt x="1037" y="1575"/>
                  </a:cubicBezTo>
                  <a:cubicBezTo>
                    <a:pt x="1431" y="1575"/>
                    <a:pt x="1810" y="1284"/>
                    <a:pt x="1830" y="833"/>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9"/>
            <p:cNvSpPr/>
            <p:nvPr/>
          </p:nvSpPr>
          <p:spPr>
            <a:xfrm>
              <a:off x="7214504" y="3105844"/>
              <a:ext cx="59109" cy="50491"/>
            </a:xfrm>
            <a:custGeom>
              <a:avLst/>
              <a:gdLst/>
              <a:ahLst/>
              <a:cxnLst/>
              <a:rect l="l" t="t" r="r" b="b"/>
              <a:pathLst>
                <a:path w="1845" h="1576" extrusionOk="0">
                  <a:moveTo>
                    <a:pt x="1043" y="1"/>
                  </a:moveTo>
                  <a:cubicBezTo>
                    <a:pt x="363" y="1"/>
                    <a:pt x="0" y="833"/>
                    <a:pt x="484" y="1332"/>
                  </a:cubicBezTo>
                  <a:cubicBezTo>
                    <a:pt x="642" y="1500"/>
                    <a:pt x="843" y="1575"/>
                    <a:pt x="1042" y="1575"/>
                  </a:cubicBezTo>
                  <a:cubicBezTo>
                    <a:pt x="1433" y="1575"/>
                    <a:pt x="1815" y="1284"/>
                    <a:pt x="1845"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9"/>
            <p:cNvSpPr/>
            <p:nvPr/>
          </p:nvSpPr>
          <p:spPr>
            <a:xfrm>
              <a:off x="7481408" y="3105844"/>
              <a:ext cx="59622" cy="50491"/>
            </a:xfrm>
            <a:custGeom>
              <a:avLst/>
              <a:gdLst/>
              <a:ahLst/>
              <a:cxnLst/>
              <a:rect l="l" t="t" r="r" b="b"/>
              <a:pathLst>
                <a:path w="1861" h="1576" extrusionOk="0">
                  <a:moveTo>
                    <a:pt x="1059" y="1"/>
                  </a:moveTo>
                  <a:cubicBezTo>
                    <a:pt x="364" y="1"/>
                    <a:pt x="1" y="833"/>
                    <a:pt x="485" y="1332"/>
                  </a:cubicBezTo>
                  <a:cubicBezTo>
                    <a:pt x="648" y="1500"/>
                    <a:pt x="852" y="1575"/>
                    <a:pt x="1053" y="1575"/>
                  </a:cubicBezTo>
                  <a:cubicBezTo>
                    <a:pt x="1447" y="1575"/>
                    <a:pt x="1826" y="1284"/>
                    <a:pt x="1846" y="833"/>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9"/>
            <p:cNvSpPr/>
            <p:nvPr/>
          </p:nvSpPr>
          <p:spPr>
            <a:xfrm>
              <a:off x="7748857" y="3105844"/>
              <a:ext cx="59109" cy="50491"/>
            </a:xfrm>
            <a:custGeom>
              <a:avLst/>
              <a:gdLst/>
              <a:ahLst/>
              <a:cxnLst/>
              <a:rect l="l" t="t" r="r" b="b"/>
              <a:pathLst>
                <a:path w="1845" h="1576" extrusionOk="0">
                  <a:moveTo>
                    <a:pt x="1043" y="1"/>
                  </a:moveTo>
                  <a:cubicBezTo>
                    <a:pt x="348" y="1"/>
                    <a:pt x="0" y="833"/>
                    <a:pt x="484" y="1332"/>
                  </a:cubicBezTo>
                  <a:cubicBezTo>
                    <a:pt x="642" y="1500"/>
                    <a:pt x="843" y="1575"/>
                    <a:pt x="1041" y="1575"/>
                  </a:cubicBezTo>
                  <a:cubicBezTo>
                    <a:pt x="1431" y="1575"/>
                    <a:pt x="1810" y="1284"/>
                    <a:pt x="1830" y="833"/>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9"/>
            <p:cNvSpPr/>
            <p:nvPr/>
          </p:nvSpPr>
          <p:spPr>
            <a:xfrm>
              <a:off x="8015762" y="3105844"/>
              <a:ext cx="59141" cy="50491"/>
            </a:xfrm>
            <a:custGeom>
              <a:avLst/>
              <a:gdLst/>
              <a:ahLst/>
              <a:cxnLst/>
              <a:rect l="l" t="t" r="r" b="b"/>
              <a:pathLst>
                <a:path w="1846" h="1576" extrusionOk="0">
                  <a:moveTo>
                    <a:pt x="1059" y="1"/>
                  </a:moveTo>
                  <a:cubicBezTo>
                    <a:pt x="364" y="1"/>
                    <a:pt x="1" y="833"/>
                    <a:pt x="485" y="1332"/>
                  </a:cubicBezTo>
                  <a:cubicBezTo>
                    <a:pt x="648" y="1500"/>
                    <a:pt x="852" y="1575"/>
                    <a:pt x="1053" y="1575"/>
                  </a:cubicBezTo>
                  <a:cubicBezTo>
                    <a:pt x="1447" y="1575"/>
                    <a:pt x="1826" y="1284"/>
                    <a:pt x="1846" y="833"/>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9"/>
            <p:cNvSpPr/>
            <p:nvPr/>
          </p:nvSpPr>
          <p:spPr>
            <a:xfrm>
              <a:off x="8283179" y="3105844"/>
              <a:ext cx="59141" cy="50491"/>
            </a:xfrm>
            <a:custGeom>
              <a:avLst/>
              <a:gdLst/>
              <a:ahLst/>
              <a:cxnLst/>
              <a:rect l="l" t="t" r="r" b="b"/>
              <a:pathLst>
                <a:path w="1846" h="1576" extrusionOk="0">
                  <a:moveTo>
                    <a:pt x="1044" y="1"/>
                  </a:moveTo>
                  <a:cubicBezTo>
                    <a:pt x="349" y="1"/>
                    <a:pt x="1" y="833"/>
                    <a:pt x="470" y="1332"/>
                  </a:cubicBezTo>
                  <a:cubicBezTo>
                    <a:pt x="633" y="1500"/>
                    <a:pt x="837" y="1575"/>
                    <a:pt x="1038" y="1575"/>
                  </a:cubicBezTo>
                  <a:cubicBezTo>
                    <a:pt x="1432" y="1575"/>
                    <a:pt x="1811" y="1284"/>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9"/>
            <p:cNvSpPr/>
            <p:nvPr/>
          </p:nvSpPr>
          <p:spPr>
            <a:xfrm>
              <a:off x="8550628" y="3105844"/>
              <a:ext cx="59109" cy="50491"/>
            </a:xfrm>
            <a:custGeom>
              <a:avLst/>
              <a:gdLst/>
              <a:ahLst/>
              <a:cxnLst/>
              <a:rect l="l" t="t" r="r" b="b"/>
              <a:pathLst>
                <a:path w="1845" h="1576" extrusionOk="0">
                  <a:moveTo>
                    <a:pt x="1043" y="1"/>
                  </a:moveTo>
                  <a:cubicBezTo>
                    <a:pt x="348" y="1"/>
                    <a:pt x="0" y="833"/>
                    <a:pt x="469" y="1332"/>
                  </a:cubicBezTo>
                  <a:cubicBezTo>
                    <a:pt x="632" y="1500"/>
                    <a:pt x="836" y="1575"/>
                    <a:pt x="1037" y="1575"/>
                  </a:cubicBezTo>
                  <a:cubicBezTo>
                    <a:pt x="1431" y="1575"/>
                    <a:pt x="1810" y="1284"/>
                    <a:pt x="1830" y="833"/>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9"/>
            <p:cNvSpPr/>
            <p:nvPr/>
          </p:nvSpPr>
          <p:spPr>
            <a:xfrm>
              <a:off x="8817532" y="3105844"/>
              <a:ext cx="59141" cy="50491"/>
            </a:xfrm>
            <a:custGeom>
              <a:avLst/>
              <a:gdLst/>
              <a:ahLst/>
              <a:cxnLst/>
              <a:rect l="l" t="t" r="r" b="b"/>
              <a:pathLst>
                <a:path w="1846" h="1576" extrusionOk="0">
                  <a:moveTo>
                    <a:pt x="1044" y="1"/>
                  </a:moveTo>
                  <a:cubicBezTo>
                    <a:pt x="349" y="1"/>
                    <a:pt x="1" y="833"/>
                    <a:pt x="470" y="1332"/>
                  </a:cubicBezTo>
                  <a:cubicBezTo>
                    <a:pt x="633" y="1500"/>
                    <a:pt x="837" y="1575"/>
                    <a:pt x="1038" y="1575"/>
                  </a:cubicBezTo>
                  <a:cubicBezTo>
                    <a:pt x="1432" y="1575"/>
                    <a:pt x="1811" y="1284"/>
                    <a:pt x="1831" y="833"/>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9"/>
            <p:cNvSpPr/>
            <p:nvPr/>
          </p:nvSpPr>
          <p:spPr>
            <a:xfrm>
              <a:off x="9084469" y="3105844"/>
              <a:ext cx="59141" cy="50491"/>
            </a:xfrm>
            <a:custGeom>
              <a:avLst/>
              <a:gdLst/>
              <a:ahLst/>
              <a:cxnLst/>
              <a:rect l="l" t="t" r="r" b="b"/>
              <a:pathLst>
                <a:path w="1846" h="1576" extrusionOk="0">
                  <a:moveTo>
                    <a:pt x="1044" y="1"/>
                  </a:moveTo>
                  <a:cubicBezTo>
                    <a:pt x="349" y="1"/>
                    <a:pt x="1" y="833"/>
                    <a:pt x="485" y="1332"/>
                  </a:cubicBezTo>
                  <a:cubicBezTo>
                    <a:pt x="643" y="1500"/>
                    <a:pt x="844" y="1575"/>
                    <a:pt x="1042" y="1575"/>
                  </a:cubicBezTo>
                  <a:cubicBezTo>
                    <a:pt x="1432" y="1575"/>
                    <a:pt x="1811" y="1284"/>
                    <a:pt x="1831" y="833"/>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9"/>
            <p:cNvSpPr/>
            <p:nvPr/>
          </p:nvSpPr>
          <p:spPr>
            <a:xfrm>
              <a:off x="11" y="3386364"/>
              <a:ext cx="61063" cy="52830"/>
            </a:xfrm>
            <a:custGeom>
              <a:avLst/>
              <a:gdLst/>
              <a:ahLst/>
              <a:cxnLst/>
              <a:rect l="l" t="t" r="r" b="b"/>
              <a:pathLst>
                <a:path w="1906" h="1649" extrusionOk="0">
                  <a:moveTo>
                    <a:pt x="1104" y="0"/>
                  </a:moveTo>
                  <a:cubicBezTo>
                    <a:pt x="0" y="0"/>
                    <a:pt x="0" y="1648"/>
                    <a:pt x="1104" y="1648"/>
                  </a:cubicBezTo>
                  <a:cubicBezTo>
                    <a:pt x="1558" y="1633"/>
                    <a:pt x="1906" y="1270"/>
                    <a:pt x="1891" y="817"/>
                  </a:cubicBezTo>
                  <a:cubicBezTo>
                    <a:pt x="1906" y="378"/>
                    <a:pt x="1558" y="0"/>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9"/>
            <p:cNvSpPr/>
            <p:nvPr/>
          </p:nvSpPr>
          <p:spPr>
            <a:xfrm>
              <a:off x="268870" y="3386364"/>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9"/>
            <p:cNvSpPr/>
            <p:nvPr/>
          </p:nvSpPr>
          <p:spPr>
            <a:xfrm>
              <a:off x="536287" y="3386364"/>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9"/>
            <p:cNvSpPr/>
            <p:nvPr/>
          </p:nvSpPr>
          <p:spPr>
            <a:xfrm>
              <a:off x="803223" y="3386364"/>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9"/>
            <p:cNvSpPr/>
            <p:nvPr/>
          </p:nvSpPr>
          <p:spPr>
            <a:xfrm>
              <a:off x="1070160" y="3386364"/>
              <a:ext cx="59622" cy="50427"/>
            </a:xfrm>
            <a:custGeom>
              <a:avLst/>
              <a:gdLst/>
              <a:ahLst/>
              <a:cxnLst/>
              <a:rect l="l" t="t" r="r" b="b"/>
              <a:pathLst>
                <a:path w="1861" h="1574" extrusionOk="0">
                  <a:moveTo>
                    <a:pt x="1059" y="0"/>
                  </a:moveTo>
                  <a:cubicBezTo>
                    <a:pt x="364" y="0"/>
                    <a:pt x="1" y="832"/>
                    <a:pt x="485" y="1331"/>
                  </a:cubicBezTo>
                  <a:cubicBezTo>
                    <a:pt x="647" y="1498"/>
                    <a:pt x="851" y="1574"/>
                    <a:pt x="1050" y="1574"/>
                  </a:cubicBezTo>
                  <a:cubicBezTo>
                    <a:pt x="1445" y="1574"/>
                    <a:pt x="1825" y="1279"/>
                    <a:pt x="1846"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9"/>
            <p:cNvSpPr/>
            <p:nvPr/>
          </p:nvSpPr>
          <p:spPr>
            <a:xfrm>
              <a:off x="1337577" y="3386364"/>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9"/>
            <p:cNvSpPr/>
            <p:nvPr/>
          </p:nvSpPr>
          <p:spPr>
            <a:xfrm>
              <a:off x="1604513" y="3386364"/>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6"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9"/>
            <p:cNvSpPr/>
            <p:nvPr/>
          </p:nvSpPr>
          <p:spPr>
            <a:xfrm>
              <a:off x="1871930" y="3386364"/>
              <a:ext cx="59141" cy="50427"/>
            </a:xfrm>
            <a:custGeom>
              <a:avLst/>
              <a:gdLst/>
              <a:ahLst/>
              <a:cxnLst/>
              <a:rect l="l" t="t" r="r" b="b"/>
              <a:pathLst>
                <a:path w="1846" h="1574" extrusionOk="0">
                  <a:moveTo>
                    <a:pt x="1044" y="0"/>
                  </a:moveTo>
                  <a:cubicBezTo>
                    <a:pt x="349" y="0"/>
                    <a:pt x="1" y="832"/>
                    <a:pt x="469" y="1331"/>
                  </a:cubicBezTo>
                  <a:cubicBezTo>
                    <a:pt x="632" y="1498"/>
                    <a:pt x="835" y="1574"/>
                    <a:pt x="1035" y="1574"/>
                  </a:cubicBezTo>
                  <a:cubicBezTo>
                    <a:pt x="1430" y="1574"/>
                    <a:pt x="1810" y="1279"/>
                    <a:pt x="1830"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9"/>
            <p:cNvSpPr/>
            <p:nvPr/>
          </p:nvSpPr>
          <p:spPr>
            <a:xfrm>
              <a:off x="2138867" y="3386364"/>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9"/>
            <p:cNvSpPr/>
            <p:nvPr/>
          </p:nvSpPr>
          <p:spPr>
            <a:xfrm>
              <a:off x="2405803" y="3386364"/>
              <a:ext cx="59622" cy="50427"/>
            </a:xfrm>
            <a:custGeom>
              <a:avLst/>
              <a:gdLst/>
              <a:ahLst/>
              <a:cxnLst/>
              <a:rect l="l" t="t" r="r" b="b"/>
              <a:pathLst>
                <a:path w="1861" h="1574" extrusionOk="0">
                  <a:moveTo>
                    <a:pt x="1059" y="0"/>
                  </a:moveTo>
                  <a:cubicBezTo>
                    <a:pt x="363" y="0"/>
                    <a:pt x="1" y="832"/>
                    <a:pt x="484" y="1331"/>
                  </a:cubicBezTo>
                  <a:cubicBezTo>
                    <a:pt x="647" y="1498"/>
                    <a:pt x="850" y="1574"/>
                    <a:pt x="1050" y="1574"/>
                  </a:cubicBezTo>
                  <a:cubicBezTo>
                    <a:pt x="1445" y="1574"/>
                    <a:pt x="1825" y="1279"/>
                    <a:pt x="1845"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9"/>
            <p:cNvSpPr/>
            <p:nvPr/>
          </p:nvSpPr>
          <p:spPr>
            <a:xfrm>
              <a:off x="2673220" y="3386364"/>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9"/>
            <p:cNvSpPr/>
            <p:nvPr/>
          </p:nvSpPr>
          <p:spPr>
            <a:xfrm>
              <a:off x="2940157" y="3386364"/>
              <a:ext cx="59141" cy="50427"/>
            </a:xfrm>
            <a:custGeom>
              <a:avLst/>
              <a:gdLst/>
              <a:ahLst/>
              <a:cxnLst/>
              <a:rect l="l" t="t" r="r" b="b"/>
              <a:pathLst>
                <a:path w="1846" h="1574" extrusionOk="0">
                  <a:moveTo>
                    <a:pt x="1059" y="0"/>
                  </a:moveTo>
                  <a:cubicBezTo>
                    <a:pt x="363" y="0"/>
                    <a:pt x="1" y="832"/>
                    <a:pt x="484" y="1331"/>
                  </a:cubicBezTo>
                  <a:cubicBezTo>
                    <a:pt x="647" y="1498"/>
                    <a:pt x="850" y="1574"/>
                    <a:pt x="1050" y="1574"/>
                  </a:cubicBezTo>
                  <a:cubicBezTo>
                    <a:pt x="1445" y="1574"/>
                    <a:pt x="1825" y="1279"/>
                    <a:pt x="1845" y="817"/>
                  </a:cubicBezTo>
                  <a:cubicBezTo>
                    <a:pt x="1845"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9"/>
            <p:cNvSpPr/>
            <p:nvPr/>
          </p:nvSpPr>
          <p:spPr>
            <a:xfrm>
              <a:off x="3207574" y="3386364"/>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9"/>
            <p:cNvSpPr/>
            <p:nvPr/>
          </p:nvSpPr>
          <p:spPr>
            <a:xfrm>
              <a:off x="3474510" y="3386364"/>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9"/>
            <p:cNvSpPr/>
            <p:nvPr/>
          </p:nvSpPr>
          <p:spPr>
            <a:xfrm>
              <a:off x="3741927" y="3386364"/>
              <a:ext cx="59141" cy="50427"/>
            </a:xfrm>
            <a:custGeom>
              <a:avLst/>
              <a:gdLst/>
              <a:ahLst/>
              <a:cxnLst/>
              <a:rect l="l" t="t" r="r" b="b"/>
              <a:pathLst>
                <a:path w="1846" h="1574" extrusionOk="0">
                  <a:moveTo>
                    <a:pt x="1044" y="0"/>
                  </a:moveTo>
                  <a:cubicBezTo>
                    <a:pt x="348" y="0"/>
                    <a:pt x="1"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9"/>
            <p:cNvSpPr/>
            <p:nvPr/>
          </p:nvSpPr>
          <p:spPr>
            <a:xfrm>
              <a:off x="4008864"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9"/>
            <p:cNvSpPr/>
            <p:nvPr/>
          </p:nvSpPr>
          <p:spPr>
            <a:xfrm>
              <a:off x="4275800" y="3386364"/>
              <a:ext cx="59622" cy="50427"/>
            </a:xfrm>
            <a:custGeom>
              <a:avLst/>
              <a:gdLst/>
              <a:ahLst/>
              <a:cxnLst/>
              <a:rect l="l" t="t" r="r" b="b"/>
              <a:pathLst>
                <a:path w="1861" h="1574" extrusionOk="0">
                  <a:moveTo>
                    <a:pt x="1059" y="0"/>
                  </a:moveTo>
                  <a:cubicBezTo>
                    <a:pt x="363" y="0"/>
                    <a:pt x="0" y="832"/>
                    <a:pt x="484" y="1331"/>
                  </a:cubicBezTo>
                  <a:cubicBezTo>
                    <a:pt x="647" y="1498"/>
                    <a:pt x="850" y="1574"/>
                    <a:pt x="1050" y="1574"/>
                  </a:cubicBezTo>
                  <a:cubicBezTo>
                    <a:pt x="1445" y="1574"/>
                    <a:pt x="1825" y="1279"/>
                    <a:pt x="1845" y="817"/>
                  </a:cubicBezTo>
                  <a:cubicBezTo>
                    <a:pt x="1860"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9"/>
            <p:cNvSpPr/>
            <p:nvPr/>
          </p:nvSpPr>
          <p:spPr>
            <a:xfrm>
              <a:off x="4543217"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9"/>
            <p:cNvSpPr/>
            <p:nvPr/>
          </p:nvSpPr>
          <p:spPr>
            <a:xfrm>
              <a:off x="4810153" y="3386364"/>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9"/>
            <p:cNvSpPr/>
            <p:nvPr/>
          </p:nvSpPr>
          <p:spPr>
            <a:xfrm>
              <a:off x="5077570"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9"/>
            <p:cNvSpPr/>
            <p:nvPr/>
          </p:nvSpPr>
          <p:spPr>
            <a:xfrm>
              <a:off x="5344507" y="3386364"/>
              <a:ext cx="59141" cy="50427"/>
            </a:xfrm>
            <a:custGeom>
              <a:avLst/>
              <a:gdLst/>
              <a:ahLst/>
              <a:cxnLst/>
              <a:rect l="l" t="t" r="r" b="b"/>
              <a:pathLst>
                <a:path w="1846" h="1574" extrusionOk="0">
                  <a:moveTo>
                    <a:pt x="1059" y="0"/>
                  </a:moveTo>
                  <a:cubicBezTo>
                    <a:pt x="363" y="0"/>
                    <a:pt x="0" y="832"/>
                    <a:pt x="484" y="1331"/>
                  </a:cubicBezTo>
                  <a:cubicBezTo>
                    <a:pt x="642" y="1498"/>
                    <a:pt x="842" y="1574"/>
                    <a:pt x="1040" y="1574"/>
                  </a:cubicBezTo>
                  <a:cubicBezTo>
                    <a:pt x="1431" y="1574"/>
                    <a:pt x="181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9"/>
            <p:cNvSpPr/>
            <p:nvPr/>
          </p:nvSpPr>
          <p:spPr>
            <a:xfrm>
              <a:off x="5611924" y="3386364"/>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9"/>
            <p:cNvSpPr/>
            <p:nvPr/>
          </p:nvSpPr>
          <p:spPr>
            <a:xfrm>
              <a:off x="5878860" y="3386364"/>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9"/>
            <p:cNvSpPr/>
            <p:nvPr/>
          </p:nvSpPr>
          <p:spPr>
            <a:xfrm>
              <a:off x="6145797" y="3386364"/>
              <a:ext cx="59109" cy="50427"/>
            </a:xfrm>
            <a:custGeom>
              <a:avLst/>
              <a:gdLst/>
              <a:ahLst/>
              <a:cxnLst/>
              <a:rect l="l" t="t" r="r" b="b"/>
              <a:pathLst>
                <a:path w="1845"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9"/>
            <p:cNvSpPr/>
            <p:nvPr/>
          </p:nvSpPr>
          <p:spPr>
            <a:xfrm>
              <a:off x="6413214" y="3386364"/>
              <a:ext cx="59109" cy="50427"/>
            </a:xfrm>
            <a:custGeom>
              <a:avLst/>
              <a:gdLst/>
              <a:ahLst/>
              <a:cxnLst/>
              <a:rect l="l" t="t" r="r" b="b"/>
              <a:pathLst>
                <a:path w="1845"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9"/>
            <p:cNvSpPr/>
            <p:nvPr/>
          </p:nvSpPr>
          <p:spPr>
            <a:xfrm>
              <a:off x="6680150" y="3386364"/>
              <a:ext cx="59109" cy="50427"/>
            </a:xfrm>
            <a:custGeom>
              <a:avLst/>
              <a:gdLst/>
              <a:ahLst/>
              <a:cxnLst/>
              <a:rect l="l" t="t" r="r" b="b"/>
              <a:pathLst>
                <a:path w="1845" h="1574" extrusionOk="0">
                  <a:moveTo>
                    <a:pt x="1059" y="0"/>
                  </a:moveTo>
                  <a:cubicBezTo>
                    <a:pt x="363" y="0"/>
                    <a:pt x="0" y="832"/>
                    <a:pt x="484" y="1331"/>
                  </a:cubicBezTo>
                  <a:cubicBezTo>
                    <a:pt x="646" y="1498"/>
                    <a:pt x="850" y="1574"/>
                    <a:pt x="1050" y="1574"/>
                  </a:cubicBezTo>
                  <a:cubicBezTo>
                    <a:pt x="1445" y="1574"/>
                    <a:pt x="1825" y="1279"/>
                    <a:pt x="1845" y="817"/>
                  </a:cubicBezTo>
                  <a:cubicBezTo>
                    <a:pt x="1845" y="378"/>
                    <a:pt x="1497"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9"/>
            <p:cNvSpPr/>
            <p:nvPr/>
          </p:nvSpPr>
          <p:spPr>
            <a:xfrm>
              <a:off x="6947567" y="3386364"/>
              <a:ext cx="59109" cy="50427"/>
            </a:xfrm>
            <a:custGeom>
              <a:avLst/>
              <a:gdLst/>
              <a:ahLst/>
              <a:cxnLst/>
              <a:rect l="l" t="t" r="r" b="b"/>
              <a:pathLst>
                <a:path w="1845" h="1574" extrusionOk="0">
                  <a:moveTo>
                    <a:pt x="1044" y="0"/>
                  </a:moveTo>
                  <a:cubicBezTo>
                    <a:pt x="348" y="0"/>
                    <a:pt x="0" y="832"/>
                    <a:pt x="469" y="1331"/>
                  </a:cubicBezTo>
                  <a:cubicBezTo>
                    <a:pt x="631" y="1498"/>
                    <a:pt x="835" y="1574"/>
                    <a:pt x="1035" y="1574"/>
                  </a:cubicBezTo>
                  <a:cubicBezTo>
                    <a:pt x="1429"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9"/>
            <p:cNvSpPr/>
            <p:nvPr/>
          </p:nvSpPr>
          <p:spPr>
            <a:xfrm>
              <a:off x="7214504" y="3386364"/>
              <a:ext cx="59109" cy="50427"/>
            </a:xfrm>
            <a:custGeom>
              <a:avLst/>
              <a:gdLst/>
              <a:ahLst/>
              <a:cxnLst/>
              <a:rect l="l" t="t" r="r" b="b"/>
              <a:pathLst>
                <a:path w="1845" h="1574" extrusionOk="0">
                  <a:moveTo>
                    <a:pt x="1043" y="0"/>
                  </a:moveTo>
                  <a:cubicBezTo>
                    <a:pt x="363" y="0"/>
                    <a:pt x="0" y="832"/>
                    <a:pt x="484" y="1331"/>
                  </a:cubicBezTo>
                  <a:cubicBezTo>
                    <a:pt x="641" y="1498"/>
                    <a:pt x="841" y="1574"/>
                    <a:pt x="1039" y="1574"/>
                  </a:cubicBezTo>
                  <a:cubicBezTo>
                    <a:pt x="1431" y="1574"/>
                    <a:pt x="1815" y="1279"/>
                    <a:pt x="1845"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9"/>
            <p:cNvSpPr/>
            <p:nvPr/>
          </p:nvSpPr>
          <p:spPr>
            <a:xfrm>
              <a:off x="7481408" y="3386364"/>
              <a:ext cx="59622" cy="50427"/>
            </a:xfrm>
            <a:custGeom>
              <a:avLst/>
              <a:gdLst/>
              <a:ahLst/>
              <a:cxnLst/>
              <a:rect l="l" t="t" r="r" b="b"/>
              <a:pathLst>
                <a:path w="1861" h="1574" extrusionOk="0">
                  <a:moveTo>
                    <a:pt x="1059" y="0"/>
                  </a:moveTo>
                  <a:cubicBezTo>
                    <a:pt x="364" y="0"/>
                    <a:pt x="1" y="832"/>
                    <a:pt x="485" y="1331"/>
                  </a:cubicBezTo>
                  <a:cubicBezTo>
                    <a:pt x="647" y="1498"/>
                    <a:pt x="851" y="1574"/>
                    <a:pt x="1051" y="1574"/>
                  </a:cubicBezTo>
                  <a:cubicBezTo>
                    <a:pt x="1445" y="1574"/>
                    <a:pt x="1826" y="1279"/>
                    <a:pt x="1846" y="817"/>
                  </a:cubicBezTo>
                  <a:cubicBezTo>
                    <a:pt x="1861"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9"/>
            <p:cNvSpPr/>
            <p:nvPr/>
          </p:nvSpPr>
          <p:spPr>
            <a:xfrm>
              <a:off x="7748857" y="3386364"/>
              <a:ext cx="59109" cy="50427"/>
            </a:xfrm>
            <a:custGeom>
              <a:avLst/>
              <a:gdLst/>
              <a:ahLst/>
              <a:cxnLst/>
              <a:rect l="l" t="t" r="r" b="b"/>
              <a:pathLst>
                <a:path w="1845" h="1574" extrusionOk="0">
                  <a:moveTo>
                    <a:pt x="1043" y="0"/>
                  </a:moveTo>
                  <a:cubicBezTo>
                    <a:pt x="348" y="0"/>
                    <a:pt x="0" y="832"/>
                    <a:pt x="484" y="1331"/>
                  </a:cubicBezTo>
                  <a:cubicBezTo>
                    <a:pt x="641" y="1498"/>
                    <a:pt x="841" y="1574"/>
                    <a:pt x="1039" y="1574"/>
                  </a:cubicBezTo>
                  <a:cubicBezTo>
                    <a:pt x="1429" y="1574"/>
                    <a:pt x="1810" y="1279"/>
                    <a:pt x="1830" y="817"/>
                  </a:cubicBezTo>
                  <a:cubicBezTo>
                    <a:pt x="1845" y="378"/>
                    <a:pt x="1497"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9"/>
            <p:cNvSpPr/>
            <p:nvPr/>
          </p:nvSpPr>
          <p:spPr>
            <a:xfrm>
              <a:off x="8015762" y="3386364"/>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9"/>
            <p:cNvSpPr/>
            <p:nvPr/>
          </p:nvSpPr>
          <p:spPr>
            <a:xfrm>
              <a:off x="8283179" y="3386364"/>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9"/>
            <p:cNvSpPr/>
            <p:nvPr/>
          </p:nvSpPr>
          <p:spPr>
            <a:xfrm>
              <a:off x="8550628" y="3386364"/>
              <a:ext cx="59109" cy="50427"/>
            </a:xfrm>
            <a:custGeom>
              <a:avLst/>
              <a:gdLst/>
              <a:ahLst/>
              <a:cxnLst/>
              <a:rect l="l" t="t" r="r" b="b"/>
              <a:pathLst>
                <a:path w="1845" h="1574" extrusionOk="0">
                  <a:moveTo>
                    <a:pt x="1043" y="0"/>
                  </a:moveTo>
                  <a:cubicBezTo>
                    <a:pt x="348" y="0"/>
                    <a:pt x="0" y="832"/>
                    <a:pt x="469" y="1331"/>
                  </a:cubicBezTo>
                  <a:cubicBezTo>
                    <a:pt x="631" y="1498"/>
                    <a:pt x="835" y="1574"/>
                    <a:pt x="1034" y="1574"/>
                  </a:cubicBezTo>
                  <a:cubicBezTo>
                    <a:pt x="1429" y="1574"/>
                    <a:pt x="1810" y="1279"/>
                    <a:pt x="1830" y="817"/>
                  </a:cubicBezTo>
                  <a:cubicBezTo>
                    <a:pt x="1845" y="378"/>
                    <a:pt x="1482"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9"/>
            <p:cNvSpPr/>
            <p:nvPr/>
          </p:nvSpPr>
          <p:spPr>
            <a:xfrm>
              <a:off x="8817532" y="3386364"/>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9"/>
            <p:cNvSpPr/>
            <p:nvPr/>
          </p:nvSpPr>
          <p:spPr>
            <a:xfrm>
              <a:off x="9084469" y="3386364"/>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9"/>
            <p:cNvSpPr/>
            <p:nvPr/>
          </p:nvSpPr>
          <p:spPr>
            <a:xfrm>
              <a:off x="1933" y="3666372"/>
              <a:ext cx="59141" cy="52830"/>
            </a:xfrm>
            <a:custGeom>
              <a:avLst/>
              <a:gdLst/>
              <a:ahLst/>
              <a:cxnLst/>
              <a:rect l="l" t="t" r="r" b="b"/>
              <a:pathLst>
                <a:path w="1846" h="1649" extrusionOk="0">
                  <a:moveTo>
                    <a:pt x="1044" y="0"/>
                  </a:moveTo>
                  <a:cubicBezTo>
                    <a:pt x="1" y="46"/>
                    <a:pt x="1" y="1603"/>
                    <a:pt x="1044" y="1649"/>
                  </a:cubicBezTo>
                  <a:cubicBezTo>
                    <a:pt x="1498" y="1633"/>
                    <a:pt x="1846" y="1271"/>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9"/>
            <p:cNvSpPr/>
            <p:nvPr/>
          </p:nvSpPr>
          <p:spPr>
            <a:xfrm>
              <a:off x="268870" y="3666372"/>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9"/>
            <p:cNvSpPr/>
            <p:nvPr/>
          </p:nvSpPr>
          <p:spPr>
            <a:xfrm>
              <a:off x="536287" y="3666372"/>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9"/>
            <p:cNvSpPr/>
            <p:nvPr/>
          </p:nvSpPr>
          <p:spPr>
            <a:xfrm>
              <a:off x="803223" y="3666372"/>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9"/>
            <p:cNvSpPr/>
            <p:nvPr/>
          </p:nvSpPr>
          <p:spPr>
            <a:xfrm>
              <a:off x="1070160" y="3666372"/>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5" y="1283"/>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9"/>
            <p:cNvSpPr/>
            <p:nvPr/>
          </p:nvSpPr>
          <p:spPr>
            <a:xfrm>
              <a:off x="1337577" y="3666372"/>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0"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9"/>
            <p:cNvSpPr/>
            <p:nvPr/>
          </p:nvSpPr>
          <p:spPr>
            <a:xfrm>
              <a:off x="1604513" y="3666372"/>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6"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9"/>
            <p:cNvSpPr/>
            <p:nvPr/>
          </p:nvSpPr>
          <p:spPr>
            <a:xfrm>
              <a:off x="1871930" y="3666372"/>
              <a:ext cx="59141" cy="50459"/>
            </a:xfrm>
            <a:custGeom>
              <a:avLst/>
              <a:gdLst/>
              <a:ahLst/>
              <a:cxnLst/>
              <a:rect l="l" t="t" r="r" b="b"/>
              <a:pathLst>
                <a:path w="1846" h="1575" extrusionOk="0">
                  <a:moveTo>
                    <a:pt x="1044" y="0"/>
                  </a:moveTo>
                  <a:cubicBezTo>
                    <a:pt x="349" y="0"/>
                    <a:pt x="1" y="832"/>
                    <a:pt x="469" y="1331"/>
                  </a:cubicBezTo>
                  <a:cubicBezTo>
                    <a:pt x="633" y="1499"/>
                    <a:pt x="837" y="1575"/>
                    <a:pt x="1037" y="1575"/>
                  </a:cubicBezTo>
                  <a:cubicBezTo>
                    <a:pt x="1432" y="1575"/>
                    <a:pt x="1810" y="1283"/>
                    <a:pt x="1830"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9"/>
            <p:cNvSpPr/>
            <p:nvPr/>
          </p:nvSpPr>
          <p:spPr>
            <a:xfrm>
              <a:off x="2138867" y="3666372"/>
              <a:ext cx="59141" cy="50459"/>
            </a:xfrm>
            <a:custGeom>
              <a:avLst/>
              <a:gdLst/>
              <a:ahLst/>
              <a:cxnLst/>
              <a:rect l="l" t="t" r="r" b="b"/>
              <a:pathLst>
                <a:path w="1846" h="1575" extrusionOk="0">
                  <a:moveTo>
                    <a:pt x="1044" y="0"/>
                  </a:moveTo>
                  <a:cubicBezTo>
                    <a:pt x="364" y="0"/>
                    <a:pt x="1" y="832"/>
                    <a:pt x="485" y="1331"/>
                  </a:cubicBezTo>
                  <a:cubicBezTo>
                    <a:pt x="643" y="1499"/>
                    <a:pt x="844" y="1575"/>
                    <a:pt x="1042" y="1575"/>
                  </a:cubicBezTo>
                  <a:cubicBezTo>
                    <a:pt x="1433" y="1575"/>
                    <a:pt x="1815" y="1283"/>
                    <a:pt x="1845"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9"/>
            <p:cNvSpPr/>
            <p:nvPr/>
          </p:nvSpPr>
          <p:spPr>
            <a:xfrm>
              <a:off x="2405803" y="3666372"/>
              <a:ext cx="59622" cy="50459"/>
            </a:xfrm>
            <a:custGeom>
              <a:avLst/>
              <a:gdLst/>
              <a:ahLst/>
              <a:cxnLst/>
              <a:rect l="l" t="t" r="r" b="b"/>
              <a:pathLst>
                <a:path w="1861" h="1575" extrusionOk="0">
                  <a:moveTo>
                    <a:pt x="1059" y="0"/>
                  </a:moveTo>
                  <a:cubicBezTo>
                    <a:pt x="363" y="0"/>
                    <a:pt x="1" y="832"/>
                    <a:pt x="484" y="1331"/>
                  </a:cubicBezTo>
                  <a:cubicBezTo>
                    <a:pt x="648" y="1499"/>
                    <a:pt x="852" y="1575"/>
                    <a:pt x="1052" y="1575"/>
                  </a:cubicBezTo>
                  <a:cubicBezTo>
                    <a:pt x="1446" y="1575"/>
                    <a:pt x="1825" y="1283"/>
                    <a:pt x="1845"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9"/>
            <p:cNvSpPr/>
            <p:nvPr/>
          </p:nvSpPr>
          <p:spPr>
            <a:xfrm>
              <a:off x="2673220" y="3666372"/>
              <a:ext cx="59141" cy="50459"/>
            </a:xfrm>
            <a:custGeom>
              <a:avLst/>
              <a:gdLst/>
              <a:ahLst/>
              <a:cxnLst/>
              <a:rect l="l" t="t" r="r" b="b"/>
              <a:pathLst>
                <a:path w="1846" h="1575" extrusionOk="0">
                  <a:moveTo>
                    <a:pt x="1044" y="0"/>
                  </a:moveTo>
                  <a:cubicBezTo>
                    <a:pt x="348" y="0"/>
                    <a:pt x="1" y="832"/>
                    <a:pt x="484" y="1331"/>
                  </a:cubicBezTo>
                  <a:cubicBezTo>
                    <a:pt x="643" y="1499"/>
                    <a:pt x="844" y="1575"/>
                    <a:pt x="1042" y="1575"/>
                  </a:cubicBezTo>
                  <a:cubicBezTo>
                    <a:pt x="1431" y="1575"/>
                    <a:pt x="1810" y="1283"/>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9"/>
            <p:cNvSpPr/>
            <p:nvPr/>
          </p:nvSpPr>
          <p:spPr>
            <a:xfrm>
              <a:off x="2940157" y="3666372"/>
              <a:ext cx="59141" cy="50459"/>
            </a:xfrm>
            <a:custGeom>
              <a:avLst/>
              <a:gdLst/>
              <a:ahLst/>
              <a:cxnLst/>
              <a:rect l="l" t="t" r="r" b="b"/>
              <a:pathLst>
                <a:path w="1846" h="1575" extrusionOk="0">
                  <a:moveTo>
                    <a:pt x="1059" y="0"/>
                  </a:moveTo>
                  <a:cubicBezTo>
                    <a:pt x="363" y="0"/>
                    <a:pt x="1" y="832"/>
                    <a:pt x="484" y="1331"/>
                  </a:cubicBezTo>
                  <a:cubicBezTo>
                    <a:pt x="648" y="1499"/>
                    <a:pt x="852" y="1575"/>
                    <a:pt x="1052" y="1575"/>
                  </a:cubicBezTo>
                  <a:cubicBezTo>
                    <a:pt x="1446" y="1575"/>
                    <a:pt x="1825" y="1283"/>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9"/>
            <p:cNvSpPr/>
            <p:nvPr/>
          </p:nvSpPr>
          <p:spPr>
            <a:xfrm>
              <a:off x="3207574" y="3666372"/>
              <a:ext cx="59141" cy="50459"/>
            </a:xfrm>
            <a:custGeom>
              <a:avLst/>
              <a:gdLst/>
              <a:ahLst/>
              <a:cxnLst/>
              <a:rect l="l" t="t" r="r" b="b"/>
              <a:pathLst>
                <a:path w="1846" h="1575" extrusionOk="0">
                  <a:moveTo>
                    <a:pt x="1044" y="0"/>
                  </a:moveTo>
                  <a:cubicBezTo>
                    <a:pt x="348" y="0"/>
                    <a:pt x="1" y="832"/>
                    <a:pt x="484" y="1331"/>
                  </a:cubicBezTo>
                  <a:cubicBezTo>
                    <a:pt x="642" y="1499"/>
                    <a:pt x="843" y="1575"/>
                    <a:pt x="1042" y="1575"/>
                  </a:cubicBezTo>
                  <a:cubicBezTo>
                    <a:pt x="1431" y="1575"/>
                    <a:pt x="1810" y="1283"/>
                    <a:pt x="1830" y="832"/>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9"/>
            <p:cNvSpPr/>
            <p:nvPr/>
          </p:nvSpPr>
          <p:spPr>
            <a:xfrm>
              <a:off x="3474510" y="3666372"/>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9"/>
            <p:cNvSpPr/>
            <p:nvPr/>
          </p:nvSpPr>
          <p:spPr>
            <a:xfrm>
              <a:off x="3741927" y="3666372"/>
              <a:ext cx="59141" cy="50459"/>
            </a:xfrm>
            <a:custGeom>
              <a:avLst/>
              <a:gdLst/>
              <a:ahLst/>
              <a:cxnLst/>
              <a:rect l="l" t="t" r="r" b="b"/>
              <a:pathLst>
                <a:path w="1846" h="1575" extrusionOk="0">
                  <a:moveTo>
                    <a:pt x="1044" y="0"/>
                  </a:moveTo>
                  <a:cubicBezTo>
                    <a:pt x="348" y="0"/>
                    <a:pt x="1"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9"/>
            <p:cNvSpPr/>
            <p:nvPr/>
          </p:nvSpPr>
          <p:spPr>
            <a:xfrm>
              <a:off x="4008864"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9"/>
            <p:cNvSpPr/>
            <p:nvPr/>
          </p:nvSpPr>
          <p:spPr>
            <a:xfrm>
              <a:off x="4275800" y="3666372"/>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9"/>
            <p:cNvSpPr/>
            <p:nvPr/>
          </p:nvSpPr>
          <p:spPr>
            <a:xfrm>
              <a:off x="4543217"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9"/>
            <p:cNvSpPr/>
            <p:nvPr/>
          </p:nvSpPr>
          <p:spPr>
            <a:xfrm>
              <a:off x="4810153" y="3666372"/>
              <a:ext cx="59141" cy="50459"/>
            </a:xfrm>
            <a:custGeom>
              <a:avLst/>
              <a:gdLst/>
              <a:ahLst/>
              <a:cxnLst/>
              <a:rect l="l" t="t" r="r" b="b"/>
              <a:pathLst>
                <a:path w="1846"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9"/>
            <p:cNvSpPr/>
            <p:nvPr/>
          </p:nvSpPr>
          <p:spPr>
            <a:xfrm>
              <a:off x="5077570"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9"/>
            <p:cNvSpPr/>
            <p:nvPr/>
          </p:nvSpPr>
          <p:spPr>
            <a:xfrm>
              <a:off x="5344507" y="3666372"/>
              <a:ext cx="59141" cy="50459"/>
            </a:xfrm>
            <a:custGeom>
              <a:avLst/>
              <a:gdLst/>
              <a:ahLst/>
              <a:cxnLst/>
              <a:rect l="l" t="t" r="r" b="b"/>
              <a:pathLst>
                <a:path w="1846" h="1575" extrusionOk="0">
                  <a:moveTo>
                    <a:pt x="1059" y="0"/>
                  </a:moveTo>
                  <a:cubicBezTo>
                    <a:pt x="363" y="0"/>
                    <a:pt x="0" y="832"/>
                    <a:pt x="484" y="1331"/>
                  </a:cubicBezTo>
                  <a:cubicBezTo>
                    <a:pt x="642" y="1499"/>
                    <a:pt x="843" y="1575"/>
                    <a:pt x="1042" y="1575"/>
                  </a:cubicBezTo>
                  <a:cubicBezTo>
                    <a:pt x="1433" y="1575"/>
                    <a:pt x="181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9"/>
            <p:cNvSpPr/>
            <p:nvPr/>
          </p:nvSpPr>
          <p:spPr>
            <a:xfrm>
              <a:off x="5611924" y="3666372"/>
              <a:ext cx="59141" cy="50459"/>
            </a:xfrm>
            <a:custGeom>
              <a:avLst/>
              <a:gdLst/>
              <a:ahLst/>
              <a:cxnLst/>
              <a:rect l="l" t="t" r="r" b="b"/>
              <a:pathLst>
                <a:path w="1846" h="1575" extrusionOk="0">
                  <a:moveTo>
                    <a:pt x="1044" y="0"/>
                  </a:moveTo>
                  <a:cubicBezTo>
                    <a:pt x="348" y="0"/>
                    <a:pt x="0" y="832"/>
                    <a:pt x="469" y="1331"/>
                  </a:cubicBezTo>
                  <a:cubicBezTo>
                    <a:pt x="632" y="1499"/>
                    <a:pt x="837"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9"/>
            <p:cNvSpPr/>
            <p:nvPr/>
          </p:nvSpPr>
          <p:spPr>
            <a:xfrm>
              <a:off x="5878860" y="3666372"/>
              <a:ext cx="59141" cy="50459"/>
            </a:xfrm>
            <a:custGeom>
              <a:avLst/>
              <a:gdLst/>
              <a:ahLst/>
              <a:cxnLst/>
              <a:rect l="l" t="t" r="r" b="b"/>
              <a:pathLst>
                <a:path w="1846"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9"/>
            <p:cNvSpPr/>
            <p:nvPr/>
          </p:nvSpPr>
          <p:spPr>
            <a:xfrm>
              <a:off x="6145797" y="3666372"/>
              <a:ext cx="59109" cy="50459"/>
            </a:xfrm>
            <a:custGeom>
              <a:avLst/>
              <a:gdLst/>
              <a:ahLst/>
              <a:cxnLst/>
              <a:rect l="l" t="t" r="r" b="b"/>
              <a:pathLst>
                <a:path w="1845" h="1575" extrusionOk="0">
                  <a:moveTo>
                    <a:pt x="1059" y="0"/>
                  </a:moveTo>
                  <a:cubicBezTo>
                    <a:pt x="363" y="0"/>
                    <a:pt x="0" y="832"/>
                    <a:pt x="484" y="1331"/>
                  </a:cubicBezTo>
                  <a:cubicBezTo>
                    <a:pt x="647" y="1499"/>
                    <a:pt x="852"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9"/>
            <p:cNvSpPr/>
            <p:nvPr/>
          </p:nvSpPr>
          <p:spPr>
            <a:xfrm>
              <a:off x="6413214" y="3666372"/>
              <a:ext cx="59109" cy="50459"/>
            </a:xfrm>
            <a:custGeom>
              <a:avLst/>
              <a:gdLst/>
              <a:ahLst/>
              <a:cxnLst/>
              <a:rect l="l" t="t" r="r" b="b"/>
              <a:pathLst>
                <a:path w="1845" h="1575" extrusionOk="0">
                  <a:moveTo>
                    <a:pt x="1044" y="0"/>
                  </a:moveTo>
                  <a:cubicBezTo>
                    <a:pt x="348" y="0"/>
                    <a:pt x="0" y="832"/>
                    <a:pt x="484" y="1331"/>
                  </a:cubicBezTo>
                  <a:cubicBezTo>
                    <a:pt x="642" y="1499"/>
                    <a:pt x="843" y="1575"/>
                    <a:pt x="1041" y="1575"/>
                  </a:cubicBezTo>
                  <a:cubicBezTo>
                    <a:pt x="1431" y="1575"/>
                    <a:pt x="1810" y="1283"/>
                    <a:pt x="1830" y="832"/>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9"/>
            <p:cNvSpPr/>
            <p:nvPr/>
          </p:nvSpPr>
          <p:spPr>
            <a:xfrm>
              <a:off x="6680150" y="3666372"/>
              <a:ext cx="59109" cy="50459"/>
            </a:xfrm>
            <a:custGeom>
              <a:avLst/>
              <a:gdLst/>
              <a:ahLst/>
              <a:cxnLst/>
              <a:rect l="l" t="t" r="r" b="b"/>
              <a:pathLst>
                <a:path w="1845" h="1575" extrusionOk="0">
                  <a:moveTo>
                    <a:pt x="1059" y="0"/>
                  </a:moveTo>
                  <a:cubicBezTo>
                    <a:pt x="363" y="0"/>
                    <a:pt x="0" y="832"/>
                    <a:pt x="484" y="1331"/>
                  </a:cubicBezTo>
                  <a:cubicBezTo>
                    <a:pt x="647" y="1499"/>
                    <a:pt x="851" y="1575"/>
                    <a:pt x="1052" y="1575"/>
                  </a:cubicBezTo>
                  <a:cubicBezTo>
                    <a:pt x="1446" y="1575"/>
                    <a:pt x="1825" y="1283"/>
                    <a:pt x="1845" y="832"/>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9"/>
            <p:cNvSpPr/>
            <p:nvPr/>
          </p:nvSpPr>
          <p:spPr>
            <a:xfrm>
              <a:off x="6947567" y="3666372"/>
              <a:ext cx="59109" cy="50459"/>
            </a:xfrm>
            <a:custGeom>
              <a:avLst/>
              <a:gdLst/>
              <a:ahLst/>
              <a:cxnLst/>
              <a:rect l="l" t="t" r="r" b="b"/>
              <a:pathLst>
                <a:path w="1845" h="1575" extrusionOk="0">
                  <a:moveTo>
                    <a:pt x="1044" y="0"/>
                  </a:moveTo>
                  <a:cubicBezTo>
                    <a:pt x="348" y="0"/>
                    <a:pt x="0" y="832"/>
                    <a:pt x="469" y="1331"/>
                  </a:cubicBezTo>
                  <a:cubicBezTo>
                    <a:pt x="632" y="1499"/>
                    <a:pt x="836" y="1575"/>
                    <a:pt x="1037" y="1575"/>
                  </a:cubicBezTo>
                  <a:cubicBezTo>
                    <a:pt x="1431" y="1575"/>
                    <a:pt x="1810" y="1283"/>
                    <a:pt x="1830" y="832"/>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9"/>
            <p:cNvSpPr/>
            <p:nvPr/>
          </p:nvSpPr>
          <p:spPr>
            <a:xfrm>
              <a:off x="7214504" y="3666372"/>
              <a:ext cx="59109" cy="50459"/>
            </a:xfrm>
            <a:custGeom>
              <a:avLst/>
              <a:gdLst/>
              <a:ahLst/>
              <a:cxnLst/>
              <a:rect l="l" t="t" r="r" b="b"/>
              <a:pathLst>
                <a:path w="1845" h="1575" extrusionOk="0">
                  <a:moveTo>
                    <a:pt x="1043" y="0"/>
                  </a:moveTo>
                  <a:cubicBezTo>
                    <a:pt x="363" y="0"/>
                    <a:pt x="0" y="832"/>
                    <a:pt x="484" y="1331"/>
                  </a:cubicBezTo>
                  <a:cubicBezTo>
                    <a:pt x="642" y="1499"/>
                    <a:pt x="843" y="1575"/>
                    <a:pt x="1042" y="1575"/>
                  </a:cubicBezTo>
                  <a:cubicBezTo>
                    <a:pt x="1433" y="1575"/>
                    <a:pt x="1815" y="1283"/>
                    <a:pt x="1845"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9"/>
            <p:cNvSpPr/>
            <p:nvPr/>
          </p:nvSpPr>
          <p:spPr>
            <a:xfrm>
              <a:off x="7481408" y="3666372"/>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6" y="1283"/>
                    <a:pt x="1846" y="832"/>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9"/>
            <p:cNvSpPr/>
            <p:nvPr/>
          </p:nvSpPr>
          <p:spPr>
            <a:xfrm>
              <a:off x="7748857" y="3666372"/>
              <a:ext cx="59109" cy="50459"/>
            </a:xfrm>
            <a:custGeom>
              <a:avLst/>
              <a:gdLst/>
              <a:ahLst/>
              <a:cxnLst/>
              <a:rect l="l" t="t" r="r" b="b"/>
              <a:pathLst>
                <a:path w="1845" h="1575" extrusionOk="0">
                  <a:moveTo>
                    <a:pt x="1043" y="0"/>
                  </a:moveTo>
                  <a:cubicBezTo>
                    <a:pt x="348" y="0"/>
                    <a:pt x="0" y="832"/>
                    <a:pt x="484" y="1331"/>
                  </a:cubicBezTo>
                  <a:cubicBezTo>
                    <a:pt x="642" y="1499"/>
                    <a:pt x="843" y="1575"/>
                    <a:pt x="1041" y="1575"/>
                  </a:cubicBezTo>
                  <a:cubicBezTo>
                    <a:pt x="1431" y="1575"/>
                    <a:pt x="1810" y="1283"/>
                    <a:pt x="1830" y="832"/>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9"/>
            <p:cNvSpPr/>
            <p:nvPr/>
          </p:nvSpPr>
          <p:spPr>
            <a:xfrm>
              <a:off x="8015762" y="3666372"/>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9"/>
            <p:cNvSpPr/>
            <p:nvPr/>
          </p:nvSpPr>
          <p:spPr>
            <a:xfrm>
              <a:off x="8283179" y="3666372"/>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9"/>
            <p:cNvSpPr/>
            <p:nvPr/>
          </p:nvSpPr>
          <p:spPr>
            <a:xfrm>
              <a:off x="8550628" y="3666372"/>
              <a:ext cx="59109" cy="50459"/>
            </a:xfrm>
            <a:custGeom>
              <a:avLst/>
              <a:gdLst/>
              <a:ahLst/>
              <a:cxnLst/>
              <a:rect l="l" t="t" r="r" b="b"/>
              <a:pathLst>
                <a:path w="1845" h="1575" extrusionOk="0">
                  <a:moveTo>
                    <a:pt x="1043" y="0"/>
                  </a:moveTo>
                  <a:cubicBezTo>
                    <a:pt x="348" y="0"/>
                    <a:pt x="0" y="832"/>
                    <a:pt x="469" y="1331"/>
                  </a:cubicBezTo>
                  <a:cubicBezTo>
                    <a:pt x="632" y="1499"/>
                    <a:pt x="836" y="1575"/>
                    <a:pt x="1037" y="1575"/>
                  </a:cubicBezTo>
                  <a:cubicBezTo>
                    <a:pt x="1431" y="1575"/>
                    <a:pt x="1810" y="1283"/>
                    <a:pt x="1830" y="832"/>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9"/>
            <p:cNvSpPr/>
            <p:nvPr/>
          </p:nvSpPr>
          <p:spPr>
            <a:xfrm>
              <a:off x="8817532" y="3666372"/>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9"/>
            <p:cNvSpPr/>
            <p:nvPr/>
          </p:nvSpPr>
          <p:spPr>
            <a:xfrm>
              <a:off x="9084469" y="3666372"/>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1" y="1283"/>
                    <a:pt x="1831" y="832"/>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9"/>
            <p:cNvSpPr/>
            <p:nvPr/>
          </p:nvSpPr>
          <p:spPr>
            <a:xfrm>
              <a:off x="11" y="3946860"/>
              <a:ext cx="61063" cy="52830"/>
            </a:xfrm>
            <a:custGeom>
              <a:avLst/>
              <a:gdLst/>
              <a:ahLst/>
              <a:cxnLst/>
              <a:rect l="l" t="t" r="r" b="b"/>
              <a:pathLst>
                <a:path w="1906" h="1649" extrusionOk="0">
                  <a:moveTo>
                    <a:pt x="1104" y="1"/>
                  </a:moveTo>
                  <a:cubicBezTo>
                    <a:pt x="0" y="1"/>
                    <a:pt x="0" y="1649"/>
                    <a:pt x="1104" y="1649"/>
                  </a:cubicBezTo>
                  <a:cubicBezTo>
                    <a:pt x="1558" y="1634"/>
                    <a:pt x="1906" y="1271"/>
                    <a:pt x="1891" y="817"/>
                  </a:cubicBezTo>
                  <a:cubicBezTo>
                    <a:pt x="1906" y="379"/>
                    <a:pt x="1558"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9"/>
            <p:cNvSpPr/>
            <p:nvPr/>
          </p:nvSpPr>
          <p:spPr>
            <a:xfrm>
              <a:off x="268870" y="3946860"/>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9"/>
            <p:cNvSpPr/>
            <p:nvPr/>
          </p:nvSpPr>
          <p:spPr>
            <a:xfrm>
              <a:off x="536287" y="3946860"/>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9"/>
            <p:cNvSpPr/>
            <p:nvPr/>
          </p:nvSpPr>
          <p:spPr>
            <a:xfrm>
              <a:off x="803223" y="3946860"/>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9"/>
            <p:cNvSpPr/>
            <p:nvPr/>
          </p:nvSpPr>
          <p:spPr>
            <a:xfrm>
              <a:off x="1070160" y="3946860"/>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9"/>
            <p:cNvSpPr/>
            <p:nvPr/>
          </p:nvSpPr>
          <p:spPr>
            <a:xfrm>
              <a:off x="1337577" y="3946860"/>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0"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9"/>
            <p:cNvSpPr/>
            <p:nvPr/>
          </p:nvSpPr>
          <p:spPr>
            <a:xfrm>
              <a:off x="1604513" y="3946860"/>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6"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9"/>
            <p:cNvSpPr/>
            <p:nvPr/>
          </p:nvSpPr>
          <p:spPr>
            <a:xfrm>
              <a:off x="1871930" y="3946860"/>
              <a:ext cx="59141" cy="50459"/>
            </a:xfrm>
            <a:custGeom>
              <a:avLst/>
              <a:gdLst/>
              <a:ahLst/>
              <a:cxnLst/>
              <a:rect l="l" t="t" r="r" b="b"/>
              <a:pathLst>
                <a:path w="1846" h="1575" extrusionOk="0">
                  <a:moveTo>
                    <a:pt x="1044" y="1"/>
                  </a:moveTo>
                  <a:cubicBezTo>
                    <a:pt x="349" y="1"/>
                    <a:pt x="1" y="832"/>
                    <a:pt x="469" y="1331"/>
                  </a:cubicBezTo>
                  <a:cubicBezTo>
                    <a:pt x="632" y="1499"/>
                    <a:pt x="835" y="1574"/>
                    <a:pt x="1035" y="1574"/>
                  </a:cubicBezTo>
                  <a:cubicBezTo>
                    <a:pt x="1430" y="1574"/>
                    <a:pt x="1810" y="1279"/>
                    <a:pt x="1830"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9"/>
            <p:cNvSpPr/>
            <p:nvPr/>
          </p:nvSpPr>
          <p:spPr>
            <a:xfrm>
              <a:off x="2138867" y="3946860"/>
              <a:ext cx="59141" cy="50459"/>
            </a:xfrm>
            <a:custGeom>
              <a:avLst/>
              <a:gdLst/>
              <a:ahLst/>
              <a:cxnLst/>
              <a:rect l="l" t="t" r="r" b="b"/>
              <a:pathLst>
                <a:path w="1846" h="1575" extrusionOk="0">
                  <a:moveTo>
                    <a:pt x="1044" y="1"/>
                  </a:moveTo>
                  <a:cubicBezTo>
                    <a:pt x="364" y="1"/>
                    <a:pt x="1" y="832"/>
                    <a:pt x="485" y="1331"/>
                  </a:cubicBezTo>
                  <a:cubicBezTo>
                    <a:pt x="642" y="1499"/>
                    <a:pt x="842" y="1574"/>
                    <a:pt x="1040" y="1574"/>
                  </a:cubicBezTo>
                  <a:cubicBezTo>
                    <a:pt x="1432" y="1574"/>
                    <a:pt x="1815" y="1279"/>
                    <a:pt x="1845"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9"/>
            <p:cNvSpPr/>
            <p:nvPr/>
          </p:nvSpPr>
          <p:spPr>
            <a:xfrm>
              <a:off x="2405803" y="3946860"/>
              <a:ext cx="59622" cy="50459"/>
            </a:xfrm>
            <a:custGeom>
              <a:avLst/>
              <a:gdLst/>
              <a:ahLst/>
              <a:cxnLst/>
              <a:rect l="l" t="t" r="r" b="b"/>
              <a:pathLst>
                <a:path w="1861" h="1575" extrusionOk="0">
                  <a:moveTo>
                    <a:pt x="1059" y="1"/>
                  </a:moveTo>
                  <a:cubicBezTo>
                    <a:pt x="363" y="1"/>
                    <a:pt x="1" y="832"/>
                    <a:pt x="484" y="1331"/>
                  </a:cubicBezTo>
                  <a:cubicBezTo>
                    <a:pt x="647" y="1499"/>
                    <a:pt x="850" y="1574"/>
                    <a:pt x="1050" y="1574"/>
                  </a:cubicBezTo>
                  <a:cubicBezTo>
                    <a:pt x="1445" y="1574"/>
                    <a:pt x="1825" y="1279"/>
                    <a:pt x="1845"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9"/>
            <p:cNvSpPr/>
            <p:nvPr/>
          </p:nvSpPr>
          <p:spPr>
            <a:xfrm>
              <a:off x="2673220" y="3946860"/>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9"/>
            <p:cNvSpPr/>
            <p:nvPr/>
          </p:nvSpPr>
          <p:spPr>
            <a:xfrm>
              <a:off x="2940157" y="3946860"/>
              <a:ext cx="59141" cy="50459"/>
            </a:xfrm>
            <a:custGeom>
              <a:avLst/>
              <a:gdLst/>
              <a:ahLst/>
              <a:cxnLst/>
              <a:rect l="l" t="t" r="r" b="b"/>
              <a:pathLst>
                <a:path w="1846" h="1575" extrusionOk="0">
                  <a:moveTo>
                    <a:pt x="1059" y="1"/>
                  </a:moveTo>
                  <a:cubicBezTo>
                    <a:pt x="363" y="1"/>
                    <a:pt x="1" y="832"/>
                    <a:pt x="484" y="1331"/>
                  </a:cubicBezTo>
                  <a:cubicBezTo>
                    <a:pt x="647" y="1499"/>
                    <a:pt x="850" y="1574"/>
                    <a:pt x="1050" y="1574"/>
                  </a:cubicBezTo>
                  <a:cubicBezTo>
                    <a:pt x="1445" y="1574"/>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9"/>
            <p:cNvSpPr/>
            <p:nvPr/>
          </p:nvSpPr>
          <p:spPr>
            <a:xfrm>
              <a:off x="3207574" y="3946860"/>
              <a:ext cx="59141" cy="50459"/>
            </a:xfrm>
            <a:custGeom>
              <a:avLst/>
              <a:gdLst/>
              <a:ahLst/>
              <a:cxnLst/>
              <a:rect l="l" t="t" r="r" b="b"/>
              <a:pathLst>
                <a:path w="1846" h="1575" extrusionOk="0">
                  <a:moveTo>
                    <a:pt x="1044" y="1"/>
                  </a:moveTo>
                  <a:cubicBezTo>
                    <a:pt x="348" y="1"/>
                    <a:pt x="1" y="832"/>
                    <a:pt x="484" y="1331"/>
                  </a:cubicBezTo>
                  <a:cubicBezTo>
                    <a:pt x="642" y="1499"/>
                    <a:pt x="842" y="1574"/>
                    <a:pt x="1039" y="1574"/>
                  </a:cubicBezTo>
                  <a:cubicBezTo>
                    <a:pt x="1430" y="1574"/>
                    <a:pt x="1810" y="1279"/>
                    <a:pt x="1830" y="817"/>
                  </a:cubicBezTo>
                  <a:cubicBezTo>
                    <a:pt x="1845"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9"/>
            <p:cNvSpPr/>
            <p:nvPr/>
          </p:nvSpPr>
          <p:spPr>
            <a:xfrm>
              <a:off x="3474510" y="3946860"/>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9"/>
            <p:cNvSpPr/>
            <p:nvPr/>
          </p:nvSpPr>
          <p:spPr>
            <a:xfrm>
              <a:off x="3741927" y="3946860"/>
              <a:ext cx="59141" cy="50459"/>
            </a:xfrm>
            <a:custGeom>
              <a:avLst/>
              <a:gdLst/>
              <a:ahLst/>
              <a:cxnLst/>
              <a:rect l="l" t="t" r="r" b="b"/>
              <a:pathLst>
                <a:path w="1846" h="1575" extrusionOk="0">
                  <a:moveTo>
                    <a:pt x="1044" y="1"/>
                  </a:moveTo>
                  <a:cubicBezTo>
                    <a:pt x="348" y="1"/>
                    <a:pt x="1"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9"/>
            <p:cNvSpPr/>
            <p:nvPr/>
          </p:nvSpPr>
          <p:spPr>
            <a:xfrm>
              <a:off x="4008864"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9"/>
            <p:cNvSpPr/>
            <p:nvPr/>
          </p:nvSpPr>
          <p:spPr>
            <a:xfrm>
              <a:off x="4275800" y="3946860"/>
              <a:ext cx="59622" cy="50459"/>
            </a:xfrm>
            <a:custGeom>
              <a:avLst/>
              <a:gdLst/>
              <a:ahLst/>
              <a:cxnLst/>
              <a:rect l="l" t="t" r="r" b="b"/>
              <a:pathLst>
                <a:path w="1861" h="1575" extrusionOk="0">
                  <a:moveTo>
                    <a:pt x="1059" y="1"/>
                  </a:moveTo>
                  <a:cubicBezTo>
                    <a:pt x="363" y="1"/>
                    <a:pt x="0" y="832"/>
                    <a:pt x="484" y="1331"/>
                  </a:cubicBezTo>
                  <a:cubicBezTo>
                    <a:pt x="647" y="1499"/>
                    <a:pt x="850" y="1574"/>
                    <a:pt x="1050" y="1574"/>
                  </a:cubicBezTo>
                  <a:cubicBezTo>
                    <a:pt x="1445" y="1574"/>
                    <a:pt x="1825" y="1279"/>
                    <a:pt x="1845" y="817"/>
                  </a:cubicBezTo>
                  <a:cubicBezTo>
                    <a:pt x="1860"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9"/>
            <p:cNvSpPr/>
            <p:nvPr/>
          </p:nvSpPr>
          <p:spPr>
            <a:xfrm>
              <a:off x="4543217"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9"/>
            <p:cNvSpPr/>
            <p:nvPr/>
          </p:nvSpPr>
          <p:spPr>
            <a:xfrm>
              <a:off x="4810153" y="3946860"/>
              <a:ext cx="59141" cy="50459"/>
            </a:xfrm>
            <a:custGeom>
              <a:avLst/>
              <a:gdLst/>
              <a:ahLst/>
              <a:cxnLst/>
              <a:rect l="l" t="t" r="r" b="b"/>
              <a:pathLst>
                <a:path w="1846"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9"/>
            <p:cNvSpPr/>
            <p:nvPr/>
          </p:nvSpPr>
          <p:spPr>
            <a:xfrm>
              <a:off x="5077570"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9"/>
            <p:cNvSpPr/>
            <p:nvPr/>
          </p:nvSpPr>
          <p:spPr>
            <a:xfrm>
              <a:off x="5344507" y="3946860"/>
              <a:ext cx="59141" cy="50459"/>
            </a:xfrm>
            <a:custGeom>
              <a:avLst/>
              <a:gdLst/>
              <a:ahLst/>
              <a:cxnLst/>
              <a:rect l="l" t="t" r="r" b="b"/>
              <a:pathLst>
                <a:path w="1846" h="1575" extrusionOk="0">
                  <a:moveTo>
                    <a:pt x="1059" y="1"/>
                  </a:moveTo>
                  <a:cubicBezTo>
                    <a:pt x="363" y="1"/>
                    <a:pt x="0" y="832"/>
                    <a:pt x="484" y="1331"/>
                  </a:cubicBezTo>
                  <a:cubicBezTo>
                    <a:pt x="642" y="1499"/>
                    <a:pt x="842" y="1574"/>
                    <a:pt x="1040" y="1574"/>
                  </a:cubicBezTo>
                  <a:cubicBezTo>
                    <a:pt x="1431" y="1574"/>
                    <a:pt x="181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9"/>
            <p:cNvSpPr/>
            <p:nvPr/>
          </p:nvSpPr>
          <p:spPr>
            <a:xfrm>
              <a:off x="5611924" y="3946860"/>
              <a:ext cx="59141" cy="50459"/>
            </a:xfrm>
            <a:custGeom>
              <a:avLst/>
              <a:gdLst/>
              <a:ahLst/>
              <a:cxnLst/>
              <a:rect l="l" t="t" r="r" b="b"/>
              <a:pathLst>
                <a:path w="1846" h="1575" extrusionOk="0">
                  <a:moveTo>
                    <a:pt x="1044" y="1"/>
                  </a:moveTo>
                  <a:cubicBezTo>
                    <a:pt x="348" y="1"/>
                    <a:pt x="0" y="832"/>
                    <a:pt x="469" y="1331"/>
                  </a:cubicBezTo>
                  <a:cubicBezTo>
                    <a:pt x="632" y="1499"/>
                    <a:pt x="835" y="1574"/>
                    <a:pt x="1035" y="1574"/>
                  </a:cubicBezTo>
                  <a:cubicBezTo>
                    <a:pt x="1430"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9"/>
            <p:cNvSpPr/>
            <p:nvPr/>
          </p:nvSpPr>
          <p:spPr>
            <a:xfrm>
              <a:off x="5878860" y="3946860"/>
              <a:ext cx="59141" cy="50459"/>
            </a:xfrm>
            <a:custGeom>
              <a:avLst/>
              <a:gdLst/>
              <a:ahLst/>
              <a:cxnLst/>
              <a:rect l="l" t="t" r="r" b="b"/>
              <a:pathLst>
                <a:path w="1846"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9"/>
            <p:cNvSpPr/>
            <p:nvPr/>
          </p:nvSpPr>
          <p:spPr>
            <a:xfrm>
              <a:off x="6145797" y="3946860"/>
              <a:ext cx="59109" cy="50459"/>
            </a:xfrm>
            <a:custGeom>
              <a:avLst/>
              <a:gdLst/>
              <a:ahLst/>
              <a:cxnLst/>
              <a:rect l="l" t="t" r="r" b="b"/>
              <a:pathLst>
                <a:path w="1845" h="1575" extrusionOk="0">
                  <a:moveTo>
                    <a:pt x="1059" y="1"/>
                  </a:moveTo>
                  <a:cubicBezTo>
                    <a:pt x="363" y="1"/>
                    <a:pt x="0" y="832"/>
                    <a:pt x="484" y="1331"/>
                  </a:cubicBezTo>
                  <a:cubicBezTo>
                    <a:pt x="647"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9"/>
            <p:cNvSpPr/>
            <p:nvPr/>
          </p:nvSpPr>
          <p:spPr>
            <a:xfrm>
              <a:off x="6413214" y="3946860"/>
              <a:ext cx="59109" cy="50459"/>
            </a:xfrm>
            <a:custGeom>
              <a:avLst/>
              <a:gdLst/>
              <a:ahLst/>
              <a:cxnLst/>
              <a:rect l="l" t="t" r="r" b="b"/>
              <a:pathLst>
                <a:path w="1845" h="1575" extrusionOk="0">
                  <a:moveTo>
                    <a:pt x="1044" y="1"/>
                  </a:moveTo>
                  <a:cubicBezTo>
                    <a:pt x="348" y="1"/>
                    <a:pt x="0" y="832"/>
                    <a:pt x="484" y="1331"/>
                  </a:cubicBezTo>
                  <a:cubicBezTo>
                    <a:pt x="642" y="1499"/>
                    <a:pt x="842" y="1574"/>
                    <a:pt x="1039" y="1574"/>
                  </a:cubicBezTo>
                  <a:cubicBezTo>
                    <a:pt x="1430" y="1574"/>
                    <a:pt x="1810" y="1279"/>
                    <a:pt x="1830" y="817"/>
                  </a:cubicBezTo>
                  <a:cubicBezTo>
                    <a:pt x="1845" y="379"/>
                    <a:pt x="149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9"/>
            <p:cNvSpPr/>
            <p:nvPr/>
          </p:nvSpPr>
          <p:spPr>
            <a:xfrm>
              <a:off x="6680150" y="3946860"/>
              <a:ext cx="59109" cy="50459"/>
            </a:xfrm>
            <a:custGeom>
              <a:avLst/>
              <a:gdLst/>
              <a:ahLst/>
              <a:cxnLst/>
              <a:rect l="l" t="t" r="r" b="b"/>
              <a:pathLst>
                <a:path w="1845" h="1575" extrusionOk="0">
                  <a:moveTo>
                    <a:pt x="1059" y="1"/>
                  </a:moveTo>
                  <a:cubicBezTo>
                    <a:pt x="363" y="1"/>
                    <a:pt x="0" y="832"/>
                    <a:pt x="484" y="1331"/>
                  </a:cubicBezTo>
                  <a:cubicBezTo>
                    <a:pt x="646" y="1499"/>
                    <a:pt x="850" y="1574"/>
                    <a:pt x="1050" y="1574"/>
                  </a:cubicBezTo>
                  <a:cubicBezTo>
                    <a:pt x="1445" y="1574"/>
                    <a:pt x="1825" y="1279"/>
                    <a:pt x="1845" y="817"/>
                  </a:cubicBezTo>
                  <a:cubicBezTo>
                    <a:pt x="1845" y="379"/>
                    <a:pt x="1497"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9"/>
            <p:cNvSpPr/>
            <p:nvPr/>
          </p:nvSpPr>
          <p:spPr>
            <a:xfrm>
              <a:off x="6947567" y="3946860"/>
              <a:ext cx="59109" cy="50459"/>
            </a:xfrm>
            <a:custGeom>
              <a:avLst/>
              <a:gdLst/>
              <a:ahLst/>
              <a:cxnLst/>
              <a:rect l="l" t="t" r="r" b="b"/>
              <a:pathLst>
                <a:path w="1845" h="1575" extrusionOk="0">
                  <a:moveTo>
                    <a:pt x="1044" y="1"/>
                  </a:moveTo>
                  <a:cubicBezTo>
                    <a:pt x="348" y="1"/>
                    <a:pt x="0" y="832"/>
                    <a:pt x="469" y="1331"/>
                  </a:cubicBezTo>
                  <a:cubicBezTo>
                    <a:pt x="631" y="1499"/>
                    <a:pt x="835" y="1574"/>
                    <a:pt x="1035" y="1574"/>
                  </a:cubicBezTo>
                  <a:cubicBezTo>
                    <a:pt x="1429" y="1574"/>
                    <a:pt x="1810" y="1279"/>
                    <a:pt x="1830" y="817"/>
                  </a:cubicBezTo>
                  <a:cubicBezTo>
                    <a:pt x="1845" y="379"/>
                    <a:pt x="1482"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9"/>
            <p:cNvSpPr/>
            <p:nvPr/>
          </p:nvSpPr>
          <p:spPr>
            <a:xfrm>
              <a:off x="7214504" y="3946860"/>
              <a:ext cx="59109" cy="50459"/>
            </a:xfrm>
            <a:custGeom>
              <a:avLst/>
              <a:gdLst/>
              <a:ahLst/>
              <a:cxnLst/>
              <a:rect l="l" t="t" r="r" b="b"/>
              <a:pathLst>
                <a:path w="1845" h="1575" extrusionOk="0">
                  <a:moveTo>
                    <a:pt x="1043" y="1"/>
                  </a:moveTo>
                  <a:cubicBezTo>
                    <a:pt x="363" y="1"/>
                    <a:pt x="0" y="832"/>
                    <a:pt x="484" y="1331"/>
                  </a:cubicBezTo>
                  <a:cubicBezTo>
                    <a:pt x="641" y="1499"/>
                    <a:pt x="841" y="1574"/>
                    <a:pt x="1039" y="1574"/>
                  </a:cubicBezTo>
                  <a:cubicBezTo>
                    <a:pt x="1431" y="1574"/>
                    <a:pt x="1815" y="1279"/>
                    <a:pt x="1845"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9"/>
            <p:cNvSpPr/>
            <p:nvPr/>
          </p:nvSpPr>
          <p:spPr>
            <a:xfrm>
              <a:off x="7481408" y="3946860"/>
              <a:ext cx="59622" cy="50459"/>
            </a:xfrm>
            <a:custGeom>
              <a:avLst/>
              <a:gdLst/>
              <a:ahLst/>
              <a:cxnLst/>
              <a:rect l="l" t="t" r="r" b="b"/>
              <a:pathLst>
                <a:path w="1861" h="1575" extrusionOk="0">
                  <a:moveTo>
                    <a:pt x="1059" y="1"/>
                  </a:moveTo>
                  <a:cubicBezTo>
                    <a:pt x="364" y="1"/>
                    <a:pt x="1" y="832"/>
                    <a:pt x="485" y="1331"/>
                  </a:cubicBezTo>
                  <a:cubicBezTo>
                    <a:pt x="647" y="1499"/>
                    <a:pt x="851" y="1574"/>
                    <a:pt x="1051" y="1574"/>
                  </a:cubicBezTo>
                  <a:cubicBezTo>
                    <a:pt x="1445" y="1574"/>
                    <a:pt x="1826" y="1279"/>
                    <a:pt x="1846" y="817"/>
                  </a:cubicBezTo>
                  <a:cubicBezTo>
                    <a:pt x="1861"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9"/>
            <p:cNvSpPr/>
            <p:nvPr/>
          </p:nvSpPr>
          <p:spPr>
            <a:xfrm>
              <a:off x="7748857" y="3946860"/>
              <a:ext cx="59109" cy="50459"/>
            </a:xfrm>
            <a:custGeom>
              <a:avLst/>
              <a:gdLst/>
              <a:ahLst/>
              <a:cxnLst/>
              <a:rect l="l" t="t" r="r" b="b"/>
              <a:pathLst>
                <a:path w="1845" h="1575" extrusionOk="0">
                  <a:moveTo>
                    <a:pt x="1043" y="1"/>
                  </a:moveTo>
                  <a:cubicBezTo>
                    <a:pt x="348" y="1"/>
                    <a:pt x="0" y="832"/>
                    <a:pt x="484" y="1331"/>
                  </a:cubicBezTo>
                  <a:cubicBezTo>
                    <a:pt x="641" y="1499"/>
                    <a:pt x="841" y="1574"/>
                    <a:pt x="1039" y="1574"/>
                  </a:cubicBezTo>
                  <a:cubicBezTo>
                    <a:pt x="1429" y="1574"/>
                    <a:pt x="1810" y="1279"/>
                    <a:pt x="1830" y="817"/>
                  </a:cubicBezTo>
                  <a:cubicBezTo>
                    <a:pt x="1845" y="379"/>
                    <a:pt x="1497"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9"/>
            <p:cNvSpPr/>
            <p:nvPr/>
          </p:nvSpPr>
          <p:spPr>
            <a:xfrm>
              <a:off x="8015762" y="3946860"/>
              <a:ext cx="59141" cy="50459"/>
            </a:xfrm>
            <a:custGeom>
              <a:avLst/>
              <a:gdLst/>
              <a:ahLst/>
              <a:cxnLst/>
              <a:rect l="l" t="t" r="r" b="b"/>
              <a:pathLst>
                <a:path w="1846" h="1575" extrusionOk="0">
                  <a:moveTo>
                    <a:pt x="1059" y="1"/>
                  </a:moveTo>
                  <a:cubicBezTo>
                    <a:pt x="364" y="1"/>
                    <a:pt x="1" y="832"/>
                    <a:pt x="485" y="1331"/>
                  </a:cubicBezTo>
                  <a:cubicBezTo>
                    <a:pt x="647" y="1499"/>
                    <a:pt x="851" y="1574"/>
                    <a:pt x="1050" y="1574"/>
                  </a:cubicBezTo>
                  <a:cubicBezTo>
                    <a:pt x="1445" y="1574"/>
                    <a:pt x="1826" y="1279"/>
                    <a:pt x="1846" y="817"/>
                  </a:cubicBezTo>
                  <a:cubicBezTo>
                    <a:pt x="1846" y="379"/>
                    <a:pt x="1498" y="1"/>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9"/>
            <p:cNvSpPr/>
            <p:nvPr/>
          </p:nvSpPr>
          <p:spPr>
            <a:xfrm>
              <a:off x="8283179" y="3946860"/>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9"/>
            <p:cNvSpPr/>
            <p:nvPr/>
          </p:nvSpPr>
          <p:spPr>
            <a:xfrm>
              <a:off x="8550628" y="3946860"/>
              <a:ext cx="59109" cy="50459"/>
            </a:xfrm>
            <a:custGeom>
              <a:avLst/>
              <a:gdLst/>
              <a:ahLst/>
              <a:cxnLst/>
              <a:rect l="l" t="t" r="r" b="b"/>
              <a:pathLst>
                <a:path w="1845" h="1575" extrusionOk="0">
                  <a:moveTo>
                    <a:pt x="1043" y="1"/>
                  </a:moveTo>
                  <a:cubicBezTo>
                    <a:pt x="348" y="1"/>
                    <a:pt x="0" y="832"/>
                    <a:pt x="469" y="1331"/>
                  </a:cubicBezTo>
                  <a:cubicBezTo>
                    <a:pt x="631" y="1499"/>
                    <a:pt x="835" y="1574"/>
                    <a:pt x="1034" y="1574"/>
                  </a:cubicBezTo>
                  <a:cubicBezTo>
                    <a:pt x="1429" y="1574"/>
                    <a:pt x="1810" y="1279"/>
                    <a:pt x="1830" y="817"/>
                  </a:cubicBezTo>
                  <a:cubicBezTo>
                    <a:pt x="1845" y="379"/>
                    <a:pt x="1482" y="1"/>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9"/>
            <p:cNvSpPr/>
            <p:nvPr/>
          </p:nvSpPr>
          <p:spPr>
            <a:xfrm>
              <a:off x="8817532" y="3946860"/>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9"/>
            <p:cNvSpPr/>
            <p:nvPr/>
          </p:nvSpPr>
          <p:spPr>
            <a:xfrm>
              <a:off x="9084469" y="3946860"/>
              <a:ext cx="59141" cy="50459"/>
            </a:xfrm>
            <a:custGeom>
              <a:avLst/>
              <a:gdLst/>
              <a:ahLst/>
              <a:cxnLst/>
              <a:rect l="l" t="t" r="r" b="b"/>
              <a:pathLst>
                <a:path w="1846" h="1575" extrusionOk="0">
                  <a:moveTo>
                    <a:pt x="1044" y="1"/>
                  </a:moveTo>
                  <a:cubicBezTo>
                    <a:pt x="349" y="1"/>
                    <a:pt x="1" y="832"/>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9"/>
            <p:cNvSpPr/>
            <p:nvPr/>
          </p:nvSpPr>
          <p:spPr>
            <a:xfrm>
              <a:off x="1933" y="4226868"/>
              <a:ext cx="59141" cy="52830"/>
            </a:xfrm>
            <a:custGeom>
              <a:avLst/>
              <a:gdLst/>
              <a:ahLst/>
              <a:cxnLst/>
              <a:rect l="l" t="t" r="r" b="b"/>
              <a:pathLst>
                <a:path w="1846" h="1649" extrusionOk="0">
                  <a:moveTo>
                    <a:pt x="1044" y="1"/>
                  </a:moveTo>
                  <a:cubicBezTo>
                    <a:pt x="1" y="61"/>
                    <a:pt x="1" y="1604"/>
                    <a:pt x="1044" y="1649"/>
                  </a:cubicBezTo>
                  <a:cubicBezTo>
                    <a:pt x="1498" y="1649"/>
                    <a:pt x="1846" y="127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9"/>
            <p:cNvSpPr/>
            <p:nvPr/>
          </p:nvSpPr>
          <p:spPr>
            <a:xfrm>
              <a:off x="268870" y="4226868"/>
              <a:ext cx="59141" cy="50811"/>
            </a:xfrm>
            <a:custGeom>
              <a:avLst/>
              <a:gdLst/>
              <a:ahLst/>
              <a:cxnLst/>
              <a:rect l="l" t="t" r="r" b="b"/>
              <a:pathLst>
                <a:path w="1846" h="1586" extrusionOk="0">
                  <a:moveTo>
                    <a:pt x="1059" y="1"/>
                  </a:moveTo>
                  <a:cubicBezTo>
                    <a:pt x="364" y="1"/>
                    <a:pt x="1" y="832"/>
                    <a:pt x="485" y="1331"/>
                  </a:cubicBezTo>
                  <a:cubicBezTo>
                    <a:pt x="650" y="1507"/>
                    <a:pt x="857" y="1585"/>
                    <a:pt x="1059" y="1585"/>
                  </a:cubicBezTo>
                  <a:cubicBezTo>
                    <a:pt x="1451" y="1585"/>
                    <a:pt x="1826" y="1291"/>
                    <a:pt x="1846" y="832"/>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9"/>
            <p:cNvSpPr/>
            <p:nvPr/>
          </p:nvSpPr>
          <p:spPr>
            <a:xfrm>
              <a:off x="536287" y="4226868"/>
              <a:ext cx="59141" cy="50811"/>
            </a:xfrm>
            <a:custGeom>
              <a:avLst/>
              <a:gdLst/>
              <a:ahLst/>
              <a:cxnLst/>
              <a:rect l="l" t="t" r="r" b="b"/>
              <a:pathLst>
                <a:path w="1846" h="1586" extrusionOk="0">
                  <a:moveTo>
                    <a:pt x="1044" y="1"/>
                  </a:moveTo>
                  <a:cubicBezTo>
                    <a:pt x="349" y="1"/>
                    <a:pt x="1" y="832"/>
                    <a:pt x="470" y="1331"/>
                  </a:cubicBezTo>
                  <a:cubicBezTo>
                    <a:pt x="635" y="1507"/>
                    <a:pt x="842" y="1585"/>
                    <a:pt x="1044" y="1585"/>
                  </a:cubicBezTo>
                  <a:cubicBezTo>
                    <a:pt x="1436" y="1585"/>
                    <a:pt x="1811" y="1291"/>
                    <a:pt x="1831" y="832"/>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9"/>
            <p:cNvSpPr/>
            <p:nvPr/>
          </p:nvSpPr>
          <p:spPr>
            <a:xfrm>
              <a:off x="803223" y="4226868"/>
              <a:ext cx="59141" cy="50811"/>
            </a:xfrm>
            <a:custGeom>
              <a:avLst/>
              <a:gdLst/>
              <a:ahLst/>
              <a:cxnLst/>
              <a:rect l="l" t="t" r="r" b="b"/>
              <a:pathLst>
                <a:path w="1846" h="1586" extrusionOk="0">
                  <a:moveTo>
                    <a:pt x="1044" y="1"/>
                  </a:moveTo>
                  <a:cubicBezTo>
                    <a:pt x="349" y="1"/>
                    <a:pt x="1" y="832"/>
                    <a:pt x="485" y="1331"/>
                  </a:cubicBezTo>
                  <a:cubicBezTo>
                    <a:pt x="644" y="1507"/>
                    <a:pt x="848" y="1585"/>
                    <a:pt x="1048" y="1585"/>
                  </a:cubicBezTo>
                  <a:cubicBezTo>
                    <a:pt x="1436" y="1585"/>
                    <a:pt x="1811" y="129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9"/>
            <p:cNvSpPr/>
            <p:nvPr/>
          </p:nvSpPr>
          <p:spPr>
            <a:xfrm>
              <a:off x="1070160" y="4226868"/>
              <a:ext cx="59141" cy="50811"/>
            </a:xfrm>
            <a:custGeom>
              <a:avLst/>
              <a:gdLst/>
              <a:ahLst/>
              <a:cxnLst/>
              <a:rect l="l" t="t" r="r" b="b"/>
              <a:pathLst>
                <a:path w="1846" h="1586" extrusionOk="0">
                  <a:moveTo>
                    <a:pt x="1059" y="1"/>
                  </a:moveTo>
                  <a:cubicBezTo>
                    <a:pt x="364" y="1"/>
                    <a:pt x="1" y="832"/>
                    <a:pt x="485" y="1331"/>
                  </a:cubicBezTo>
                  <a:cubicBezTo>
                    <a:pt x="650" y="1507"/>
                    <a:pt x="857" y="1585"/>
                    <a:pt x="1059" y="1585"/>
                  </a:cubicBezTo>
                  <a:cubicBezTo>
                    <a:pt x="1451" y="1585"/>
                    <a:pt x="1826" y="1291"/>
                    <a:pt x="1846" y="832"/>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9"/>
            <p:cNvSpPr/>
            <p:nvPr/>
          </p:nvSpPr>
          <p:spPr>
            <a:xfrm>
              <a:off x="1337577" y="4226868"/>
              <a:ext cx="59141" cy="50811"/>
            </a:xfrm>
            <a:custGeom>
              <a:avLst/>
              <a:gdLst/>
              <a:ahLst/>
              <a:cxnLst/>
              <a:rect l="l" t="t" r="r" b="b"/>
              <a:pathLst>
                <a:path w="1846" h="1586" extrusionOk="0">
                  <a:moveTo>
                    <a:pt x="1044" y="1"/>
                  </a:moveTo>
                  <a:cubicBezTo>
                    <a:pt x="349" y="1"/>
                    <a:pt x="1" y="832"/>
                    <a:pt x="485" y="1331"/>
                  </a:cubicBezTo>
                  <a:cubicBezTo>
                    <a:pt x="644" y="1507"/>
                    <a:pt x="848" y="1585"/>
                    <a:pt x="1048" y="1585"/>
                  </a:cubicBezTo>
                  <a:cubicBezTo>
                    <a:pt x="1436" y="1585"/>
                    <a:pt x="1811" y="1291"/>
                    <a:pt x="1830"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9"/>
            <p:cNvSpPr/>
            <p:nvPr/>
          </p:nvSpPr>
          <p:spPr>
            <a:xfrm>
              <a:off x="1604513" y="4226868"/>
              <a:ext cx="59141" cy="50811"/>
            </a:xfrm>
            <a:custGeom>
              <a:avLst/>
              <a:gdLst/>
              <a:ahLst/>
              <a:cxnLst/>
              <a:rect l="l" t="t" r="r" b="b"/>
              <a:pathLst>
                <a:path w="1846" h="1586" extrusionOk="0">
                  <a:moveTo>
                    <a:pt x="1044" y="1"/>
                  </a:moveTo>
                  <a:cubicBezTo>
                    <a:pt x="364" y="1"/>
                    <a:pt x="1" y="832"/>
                    <a:pt x="485" y="1331"/>
                  </a:cubicBezTo>
                  <a:cubicBezTo>
                    <a:pt x="644" y="1507"/>
                    <a:pt x="848" y="1585"/>
                    <a:pt x="1049" y="1585"/>
                  </a:cubicBezTo>
                  <a:cubicBezTo>
                    <a:pt x="1437" y="1585"/>
                    <a:pt x="1816" y="1291"/>
                    <a:pt x="1846"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9"/>
            <p:cNvSpPr/>
            <p:nvPr/>
          </p:nvSpPr>
          <p:spPr>
            <a:xfrm>
              <a:off x="1871930" y="4226868"/>
              <a:ext cx="59141" cy="50811"/>
            </a:xfrm>
            <a:custGeom>
              <a:avLst/>
              <a:gdLst/>
              <a:ahLst/>
              <a:cxnLst/>
              <a:rect l="l" t="t" r="r" b="b"/>
              <a:pathLst>
                <a:path w="1846" h="1586" extrusionOk="0">
                  <a:moveTo>
                    <a:pt x="1059" y="1"/>
                  </a:moveTo>
                  <a:cubicBezTo>
                    <a:pt x="364" y="1"/>
                    <a:pt x="1" y="832"/>
                    <a:pt x="469" y="1331"/>
                  </a:cubicBezTo>
                  <a:cubicBezTo>
                    <a:pt x="634" y="1507"/>
                    <a:pt x="841" y="1585"/>
                    <a:pt x="1044" y="1585"/>
                  </a:cubicBezTo>
                  <a:cubicBezTo>
                    <a:pt x="1436" y="1585"/>
                    <a:pt x="1810" y="1291"/>
                    <a:pt x="1830" y="832"/>
                  </a:cubicBezTo>
                  <a:cubicBezTo>
                    <a:pt x="1846" y="394"/>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9"/>
            <p:cNvSpPr/>
            <p:nvPr/>
          </p:nvSpPr>
          <p:spPr>
            <a:xfrm>
              <a:off x="2138867" y="4226868"/>
              <a:ext cx="59141" cy="50811"/>
            </a:xfrm>
            <a:custGeom>
              <a:avLst/>
              <a:gdLst/>
              <a:ahLst/>
              <a:cxnLst/>
              <a:rect l="l" t="t" r="r" b="b"/>
              <a:pathLst>
                <a:path w="1846" h="1586" extrusionOk="0">
                  <a:moveTo>
                    <a:pt x="1044" y="1"/>
                  </a:moveTo>
                  <a:cubicBezTo>
                    <a:pt x="364" y="1"/>
                    <a:pt x="1" y="832"/>
                    <a:pt x="485" y="1331"/>
                  </a:cubicBezTo>
                  <a:cubicBezTo>
                    <a:pt x="644" y="1507"/>
                    <a:pt x="848" y="1585"/>
                    <a:pt x="1049" y="1585"/>
                  </a:cubicBezTo>
                  <a:cubicBezTo>
                    <a:pt x="1437" y="1585"/>
                    <a:pt x="1816" y="1291"/>
                    <a:pt x="1845" y="832"/>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9"/>
            <p:cNvSpPr/>
            <p:nvPr/>
          </p:nvSpPr>
          <p:spPr>
            <a:xfrm>
              <a:off x="2405803" y="4226868"/>
              <a:ext cx="59622" cy="50811"/>
            </a:xfrm>
            <a:custGeom>
              <a:avLst/>
              <a:gdLst/>
              <a:ahLst/>
              <a:cxnLst/>
              <a:rect l="l" t="t" r="r" b="b"/>
              <a:pathLst>
                <a:path w="1861" h="1586" extrusionOk="0">
                  <a:moveTo>
                    <a:pt x="1059" y="1"/>
                  </a:moveTo>
                  <a:cubicBezTo>
                    <a:pt x="363" y="1"/>
                    <a:pt x="1" y="832"/>
                    <a:pt x="484" y="1331"/>
                  </a:cubicBezTo>
                  <a:cubicBezTo>
                    <a:pt x="649" y="1507"/>
                    <a:pt x="856" y="1585"/>
                    <a:pt x="1059" y="1585"/>
                  </a:cubicBezTo>
                  <a:cubicBezTo>
                    <a:pt x="1451" y="1585"/>
                    <a:pt x="1825" y="1291"/>
                    <a:pt x="1845" y="832"/>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9"/>
            <p:cNvSpPr/>
            <p:nvPr/>
          </p:nvSpPr>
          <p:spPr>
            <a:xfrm>
              <a:off x="2673220" y="4226868"/>
              <a:ext cx="59141" cy="50811"/>
            </a:xfrm>
            <a:custGeom>
              <a:avLst/>
              <a:gdLst/>
              <a:ahLst/>
              <a:cxnLst/>
              <a:rect l="l" t="t" r="r" b="b"/>
              <a:pathLst>
                <a:path w="1846" h="1586" extrusionOk="0">
                  <a:moveTo>
                    <a:pt x="1044" y="1"/>
                  </a:moveTo>
                  <a:cubicBezTo>
                    <a:pt x="348" y="1"/>
                    <a:pt x="1" y="832"/>
                    <a:pt x="484" y="1331"/>
                  </a:cubicBezTo>
                  <a:cubicBezTo>
                    <a:pt x="644" y="1507"/>
                    <a:pt x="848" y="1585"/>
                    <a:pt x="1048" y="1585"/>
                  </a:cubicBezTo>
                  <a:cubicBezTo>
                    <a:pt x="1436" y="1585"/>
                    <a:pt x="1810" y="1291"/>
                    <a:pt x="1830" y="832"/>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9"/>
            <p:cNvSpPr/>
            <p:nvPr/>
          </p:nvSpPr>
          <p:spPr>
            <a:xfrm>
              <a:off x="2940157" y="4226868"/>
              <a:ext cx="59141" cy="50811"/>
            </a:xfrm>
            <a:custGeom>
              <a:avLst/>
              <a:gdLst/>
              <a:ahLst/>
              <a:cxnLst/>
              <a:rect l="l" t="t" r="r" b="b"/>
              <a:pathLst>
                <a:path w="1846" h="1586" extrusionOk="0">
                  <a:moveTo>
                    <a:pt x="1059" y="1"/>
                  </a:moveTo>
                  <a:cubicBezTo>
                    <a:pt x="363" y="1"/>
                    <a:pt x="1" y="832"/>
                    <a:pt x="484" y="1331"/>
                  </a:cubicBezTo>
                  <a:cubicBezTo>
                    <a:pt x="649" y="1507"/>
                    <a:pt x="856" y="1585"/>
                    <a:pt x="1059" y="1585"/>
                  </a:cubicBezTo>
                  <a:cubicBezTo>
                    <a:pt x="1451" y="1585"/>
                    <a:pt x="1825" y="1291"/>
                    <a:pt x="1845" y="832"/>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9"/>
            <p:cNvSpPr/>
            <p:nvPr/>
          </p:nvSpPr>
          <p:spPr>
            <a:xfrm>
              <a:off x="3207574" y="4226868"/>
              <a:ext cx="59141" cy="50811"/>
            </a:xfrm>
            <a:custGeom>
              <a:avLst/>
              <a:gdLst/>
              <a:ahLst/>
              <a:cxnLst/>
              <a:rect l="l" t="t" r="r" b="b"/>
              <a:pathLst>
                <a:path w="1846" h="1586" extrusionOk="0">
                  <a:moveTo>
                    <a:pt x="1044" y="1"/>
                  </a:moveTo>
                  <a:cubicBezTo>
                    <a:pt x="348" y="1"/>
                    <a:pt x="1" y="832"/>
                    <a:pt x="484" y="1331"/>
                  </a:cubicBezTo>
                  <a:cubicBezTo>
                    <a:pt x="644" y="1507"/>
                    <a:pt x="848" y="1585"/>
                    <a:pt x="1048" y="1585"/>
                  </a:cubicBezTo>
                  <a:cubicBezTo>
                    <a:pt x="1436" y="1585"/>
                    <a:pt x="1810" y="1291"/>
                    <a:pt x="1830" y="832"/>
                  </a:cubicBezTo>
                  <a:cubicBezTo>
                    <a:pt x="1845"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9"/>
            <p:cNvSpPr/>
            <p:nvPr/>
          </p:nvSpPr>
          <p:spPr>
            <a:xfrm>
              <a:off x="3474510" y="4226868"/>
              <a:ext cx="59141" cy="50811"/>
            </a:xfrm>
            <a:custGeom>
              <a:avLst/>
              <a:gdLst/>
              <a:ahLst/>
              <a:cxnLst/>
              <a:rect l="l" t="t" r="r" b="b"/>
              <a:pathLst>
                <a:path w="1846" h="1586" extrusionOk="0">
                  <a:moveTo>
                    <a:pt x="1059" y="1"/>
                  </a:moveTo>
                  <a:cubicBezTo>
                    <a:pt x="363" y="1"/>
                    <a:pt x="0" y="832"/>
                    <a:pt x="484" y="1331"/>
                  </a:cubicBezTo>
                  <a:cubicBezTo>
                    <a:pt x="649" y="1507"/>
                    <a:pt x="856" y="1585"/>
                    <a:pt x="1059" y="1585"/>
                  </a:cubicBezTo>
                  <a:cubicBezTo>
                    <a:pt x="1451" y="1585"/>
                    <a:pt x="1825" y="1291"/>
                    <a:pt x="1845" y="832"/>
                  </a:cubicBezTo>
                  <a:cubicBezTo>
                    <a:pt x="1845"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9"/>
            <p:cNvSpPr/>
            <p:nvPr/>
          </p:nvSpPr>
          <p:spPr>
            <a:xfrm>
              <a:off x="3741927" y="4226868"/>
              <a:ext cx="59141" cy="50811"/>
            </a:xfrm>
            <a:custGeom>
              <a:avLst/>
              <a:gdLst/>
              <a:ahLst/>
              <a:cxnLst/>
              <a:rect l="l" t="t" r="r" b="b"/>
              <a:pathLst>
                <a:path w="1846" h="1586" extrusionOk="0">
                  <a:moveTo>
                    <a:pt x="1044" y="1"/>
                  </a:moveTo>
                  <a:cubicBezTo>
                    <a:pt x="348" y="1"/>
                    <a:pt x="1" y="832"/>
                    <a:pt x="469" y="1331"/>
                  </a:cubicBezTo>
                  <a:cubicBezTo>
                    <a:pt x="634" y="1507"/>
                    <a:pt x="841" y="1585"/>
                    <a:pt x="1044"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9"/>
            <p:cNvSpPr/>
            <p:nvPr/>
          </p:nvSpPr>
          <p:spPr>
            <a:xfrm>
              <a:off x="4008864" y="4226868"/>
              <a:ext cx="59141" cy="50811"/>
            </a:xfrm>
            <a:custGeom>
              <a:avLst/>
              <a:gdLst/>
              <a:ahLst/>
              <a:cxnLst/>
              <a:rect l="l" t="t" r="r" b="b"/>
              <a:pathLst>
                <a:path w="1846" h="1586" extrusionOk="0">
                  <a:moveTo>
                    <a:pt x="1044" y="1"/>
                  </a:moveTo>
                  <a:cubicBezTo>
                    <a:pt x="348" y="1"/>
                    <a:pt x="0" y="832"/>
                    <a:pt x="469" y="1331"/>
                  </a:cubicBezTo>
                  <a:cubicBezTo>
                    <a:pt x="634" y="1507"/>
                    <a:pt x="841" y="1585"/>
                    <a:pt x="1044"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9"/>
            <p:cNvSpPr/>
            <p:nvPr/>
          </p:nvSpPr>
          <p:spPr>
            <a:xfrm>
              <a:off x="4275800" y="4226868"/>
              <a:ext cx="59141" cy="50811"/>
            </a:xfrm>
            <a:custGeom>
              <a:avLst/>
              <a:gdLst/>
              <a:ahLst/>
              <a:cxnLst/>
              <a:rect l="l" t="t" r="r" b="b"/>
              <a:pathLst>
                <a:path w="1846" h="1586" extrusionOk="0">
                  <a:moveTo>
                    <a:pt x="1059" y="1"/>
                  </a:moveTo>
                  <a:cubicBezTo>
                    <a:pt x="363" y="1"/>
                    <a:pt x="0" y="832"/>
                    <a:pt x="484" y="1331"/>
                  </a:cubicBezTo>
                  <a:cubicBezTo>
                    <a:pt x="649" y="1507"/>
                    <a:pt x="856" y="1585"/>
                    <a:pt x="1059"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9"/>
            <p:cNvSpPr/>
            <p:nvPr/>
          </p:nvSpPr>
          <p:spPr>
            <a:xfrm>
              <a:off x="4543217" y="4226868"/>
              <a:ext cx="59141" cy="50811"/>
            </a:xfrm>
            <a:custGeom>
              <a:avLst/>
              <a:gdLst/>
              <a:ahLst/>
              <a:cxnLst/>
              <a:rect l="l" t="t" r="r" b="b"/>
              <a:pathLst>
                <a:path w="1846" h="1586" extrusionOk="0">
                  <a:moveTo>
                    <a:pt x="1044" y="1"/>
                  </a:moveTo>
                  <a:cubicBezTo>
                    <a:pt x="348" y="1"/>
                    <a:pt x="0" y="832"/>
                    <a:pt x="469" y="1331"/>
                  </a:cubicBezTo>
                  <a:cubicBezTo>
                    <a:pt x="634" y="1507"/>
                    <a:pt x="841" y="1585"/>
                    <a:pt x="1044" y="1585"/>
                  </a:cubicBezTo>
                  <a:cubicBezTo>
                    <a:pt x="1435" y="1585"/>
                    <a:pt x="1810" y="1291"/>
                    <a:pt x="1830" y="832"/>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9"/>
            <p:cNvSpPr/>
            <p:nvPr/>
          </p:nvSpPr>
          <p:spPr>
            <a:xfrm>
              <a:off x="4810153" y="4226868"/>
              <a:ext cx="59141" cy="50811"/>
            </a:xfrm>
            <a:custGeom>
              <a:avLst/>
              <a:gdLst/>
              <a:ahLst/>
              <a:cxnLst/>
              <a:rect l="l" t="t" r="r" b="b"/>
              <a:pathLst>
                <a:path w="1846" h="1586" extrusionOk="0">
                  <a:moveTo>
                    <a:pt x="1059" y="1"/>
                  </a:moveTo>
                  <a:cubicBezTo>
                    <a:pt x="363" y="1"/>
                    <a:pt x="0" y="832"/>
                    <a:pt x="484" y="1331"/>
                  </a:cubicBezTo>
                  <a:cubicBezTo>
                    <a:pt x="649" y="1507"/>
                    <a:pt x="856" y="1585"/>
                    <a:pt x="1059"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9"/>
            <p:cNvSpPr/>
            <p:nvPr/>
          </p:nvSpPr>
          <p:spPr>
            <a:xfrm>
              <a:off x="5077570" y="4226868"/>
              <a:ext cx="59141" cy="50811"/>
            </a:xfrm>
            <a:custGeom>
              <a:avLst/>
              <a:gdLst/>
              <a:ahLst/>
              <a:cxnLst/>
              <a:rect l="l" t="t" r="r" b="b"/>
              <a:pathLst>
                <a:path w="1846" h="1586" extrusionOk="0">
                  <a:moveTo>
                    <a:pt x="1044" y="1"/>
                  </a:moveTo>
                  <a:cubicBezTo>
                    <a:pt x="348" y="1"/>
                    <a:pt x="0" y="832"/>
                    <a:pt x="469" y="1331"/>
                  </a:cubicBezTo>
                  <a:cubicBezTo>
                    <a:pt x="634" y="1507"/>
                    <a:pt x="841" y="1585"/>
                    <a:pt x="1044"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9"/>
            <p:cNvSpPr/>
            <p:nvPr/>
          </p:nvSpPr>
          <p:spPr>
            <a:xfrm>
              <a:off x="5344507" y="4226868"/>
              <a:ext cx="59141" cy="50811"/>
            </a:xfrm>
            <a:custGeom>
              <a:avLst/>
              <a:gdLst/>
              <a:ahLst/>
              <a:cxnLst/>
              <a:rect l="l" t="t" r="r" b="b"/>
              <a:pathLst>
                <a:path w="1846" h="1586" extrusionOk="0">
                  <a:moveTo>
                    <a:pt x="1059" y="1"/>
                  </a:moveTo>
                  <a:cubicBezTo>
                    <a:pt x="363" y="1"/>
                    <a:pt x="0" y="832"/>
                    <a:pt x="484" y="1331"/>
                  </a:cubicBezTo>
                  <a:cubicBezTo>
                    <a:pt x="644" y="1507"/>
                    <a:pt x="848" y="1585"/>
                    <a:pt x="1048" y="1585"/>
                  </a:cubicBezTo>
                  <a:cubicBezTo>
                    <a:pt x="1437" y="1585"/>
                    <a:pt x="181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9"/>
            <p:cNvSpPr/>
            <p:nvPr/>
          </p:nvSpPr>
          <p:spPr>
            <a:xfrm>
              <a:off x="5611924" y="4226868"/>
              <a:ext cx="59141" cy="50811"/>
            </a:xfrm>
            <a:custGeom>
              <a:avLst/>
              <a:gdLst/>
              <a:ahLst/>
              <a:cxnLst/>
              <a:rect l="l" t="t" r="r" b="b"/>
              <a:pathLst>
                <a:path w="1846" h="1586" extrusionOk="0">
                  <a:moveTo>
                    <a:pt x="1044" y="1"/>
                  </a:moveTo>
                  <a:cubicBezTo>
                    <a:pt x="348" y="1"/>
                    <a:pt x="0" y="832"/>
                    <a:pt x="469" y="1331"/>
                  </a:cubicBezTo>
                  <a:cubicBezTo>
                    <a:pt x="634" y="1507"/>
                    <a:pt x="841" y="1585"/>
                    <a:pt x="1043"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9"/>
            <p:cNvSpPr/>
            <p:nvPr/>
          </p:nvSpPr>
          <p:spPr>
            <a:xfrm>
              <a:off x="5878860" y="4226868"/>
              <a:ext cx="59141" cy="50811"/>
            </a:xfrm>
            <a:custGeom>
              <a:avLst/>
              <a:gdLst/>
              <a:ahLst/>
              <a:cxnLst/>
              <a:rect l="l" t="t" r="r" b="b"/>
              <a:pathLst>
                <a:path w="1846" h="1586" extrusionOk="0">
                  <a:moveTo>
                    <a:pt x="1044" y="1"/>
                  </a:moveTo>
                  <a:cubicBezTo>
                    <a:pt x="348" y="1"/>
                    <a:pt x="0" y="832"/>
                    <a:pt x="484" y="1331"/>
                  </a:cubicBezTo>
                  <a:cubicBezTo>
                    <a:pt x="644" y="1507"/>
                    <a:pt x="847" y="1585"/>
                    <a:pt x="1048" y="1585"/>
                  </a:cubicBezTo>
                  <a:cubicBezTo>
                    <a:pt x="1435" y="1585"/>
                    <a:pt x="1810" y="1291"/>
                    <a:pt x="1830" y="832"/>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9"/>
            <p:cNvSpPr/>
            <p:nvPr/>
          </p:nvSpPr>
          <p:spPr>
            <a:xfrm>
              <a:off x="6145797" y="4226868"/>
              <a:ext cx="59109" cy="50811"/>
            </a:xfrm>
            <a:custGeom>
              <a:avLst/>
              <a:gdLst/>
              <a:ahLst/>
              <a:cxnLst/>
              <a:rect l="l" t="t" r="r" b="b"/>
              <a:pathLst>
                <a:path w="1845" h="1586" extrusionOk="0">
                  <a:moveTo>
                    <a:pt x="1059" y="1"/>
                  </a:moveTo>
                  <a:cubicBezTo>
                    <a:pt x="363" y="1"/>
                    <a:pt x="0" y="832"/>
                    <a:pt x="484" y="1331"/>
                  </a:cubicBezTo>
                  <a:cubicBezTo>
                    <a:pt x="649" y="1507"/>
                    <a:pt x="856" y="1585"/>
                    <a:pt x="1058"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9"/>
            <p:cNvSpPr/>
            <p:nvPr/>
          </p:nvSpPr>
          <p:spPr>
            <a:xfrm>
              <a:off x="6413214" y="4226868"/>
              <a:ext cx="59109" cy="50811"/>
            </a:xfrm>
            <a:custGeom>
              <a:avLst/>
              <a:gdLst/>
              <a:ahLst/>
              <a:cxnLst/>
              <a:rect l="l" t="t" r="r" b="b"/>
              <a:pathLst>
                <a:path w="1845" h="1586" extrusionOk="0">
                  <a:moveTo>
                    <a:pt x="1044" y="1"/>
                  </a:moveTo>
                  <a:cubicBezTo>
                    <a:pt x="348" y="1"/>
                    <a:pt x="0" y="832"/>
                    <a:pt x="484" y="1331"/>
                  </a:cubicBezTo>
                  <a:cubicBezTo>
                    <a:pt x="644" y="1507"/>
                    <a:pt x="847" y="1585"/>
                    <a:pt x="1048" y="1585"/>
                  </a:cubicBezTo>
                  <a:cubicBezTo>
                    <a:pt x="1435" y="1585"/>
                    <a:pt x="1810" y="1291"/>
                    <a:pt x="1830" y="832"/>
                  </a:cubicBezTo>
                  <a:cubicBezTo>
                    <a:pt x="1845" y="379"/>
                    <a:pt x="1497"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9"/>
            <p:cNvSpPr/>
            <p:nvPr/>
          </p:nvSpPr>
          <p:spPr>
            <a:xfrm>
              <a:off x="6680150" y="4226868"/>
              <a:ext cx="59109" cy="50811"/>
            </a:xfrm>
            <a:custGeom>
              <a:avLst/>
              <a:gdLst/>
              <a:ahLst/>
              <a:cxnLst/>
              <a:rect l="l" t="t" r="r" b="b"/>
              <a:pathLst>
                <a:path w="1845" h="1586" extrusionOk="0">
                  <a:moveTo>
                    <a:pt x="1059" y="1"/>
                  </a:moveTo>
                  <a:cubicBezTo>
                    <a:pt x="363" y="1"/>
                    <a:pt x="0" y="832"/>
                    <a:pt x="484" y="1331"/>
                  </a:cubicBezTo>
                  <a:cubicBezTo>
                    <a:pt x="649" y="1507"/>
                    <a:pt x="856" y="1585"/>
                    <a:pt x="1058" y="1585"/>
                  </a:cubicBezTo>
                  <a:cubicBezTo>
                    <a:pt x="1450" y="1585"/>
                    <a:pt x="1825" y="1291"/>
                    <a:pt x="1845" y="832"/>
                  </a:cubicBezTo>
                  <a:cubicBezTo>
                    <a:pt x="1845" y="379"/>
                    <a:pt x="1497"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9"/>
            <p:cNvSpPr/>
            <p:nvPr/>
          </p:nvSpPr>
          <p:spPr>
            <a:xfrm>
              <a:off x="6947567" y="4226868"/>
              <a:ext cx="59109" cy="50811"/>
            </a:xfrm>
            <a:custGeom>
              <a:avLst/>
              <a:gdLst/>
              <a:ahLst/>
              <a:cxnLst/>
              <a:rect l="l" t="t" r="r" b="b"/>
              <a:pathLst>
                <a:path w="1845" h="1586" extrusionOk="0">
                  <a:moveTo>
                    <a:pt x="1044" y="1"/>
                  </a:moveTo>
                  <a:cubicBezTo>
                    <a:pt x="348" y="1"/>
                    <a:pt x="0" y="832"/>
                    <a:pt x="469" y="1331"/>
                  </a:cubicBezTo>
                  <a:cubicBezTo>
                    <a:pt x="634" y="1507"/>
                    <a:pt x="841" y="1585"/>
                    <a:pt x="1043" y="1585"/>
                  </a:cubicBezTo>
                  <a:cubicBezTo>
                    <a:pt x="1435" y="1585"/>
                    <a:pt x="1810" y="1291"/>
                    <a:pt x="1830" y="832"/>
                  </a:cubicBezTo>
                  <a:cubicBezTo>
                    <a:pt x="1845" y="379"/>
                    <a:pt x="1482"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9"/>
            <p:cNvSpPr/>
            <p:nvPr/>
          </p:nvSpPr>
          <p:spPr>
            <a:xfrm>
              <a:off x="7214504" y="4226868"/>
              <a:ext cx="59109" cy="50811"/>
            </a:xfrm>
            <a:custGeom>
              <a:avLst/>
              <a:gdLst/>
              <a:ahLst/>
              <a:cxnLst/>
              <a:rect l="l" t="t" r="r" b="b"/>
              <a:pathLst>
                <a:path w="1845" h="1586" extrusionOk="0">
                  <a:moveTo>
                    <a:pt x="1043" y="1"/>
                  </a:moveTo>
                  <a:cubicBezTo>
                    <a:pt x="363" y="1"/>
                    <a:pt x="0" y="832"/>
                    <a:pt x="484" y="1331"/>
                  </a:cubicBezTo>
                  <a:cubicBezTo>
                    <a:pt x="644" y="1507"/>
                    <a:pt x="847" y="1585"/>
                    <a:pt x="1048" y="1585"/>
                  </a:cubicBezTo>
                  <a:cubicBezTo>
                    <a:pt x="1437" y="1585"/>
                    <a:pt x="1815" y="1291"/>
                    <a:pt x="1845" y="832"/>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9"/>
            <p:cNvSpPr/>
            <p:nvPr/>
          </p:nvSpPr>
          <p:spPr>
            <a:xfrm>
              <a:off x="7481408" y="4226868"/>
              <a:ext cx="59622" cy="50811"/>
            </a:xfrm>
            <a:custGeom>
              <a:avLst/>
              <a:gdLst/>
              <a:ahLst/>
              <a:cxnLst/>
              <a:rect l="l" t="t" r="r" b="b"/>
              <a:pathLst>
                <a:path w="1861" h="1586" extrusionOk="0">
                  <a:moveTo>
                    <a:pt x="1059" y="1"/>
                  </a:moveTo>
                  <a:cubicBezTo>
                    <a:pt x="364" y="1"/>
                    <a:pt x="1" y="832"/>
                    <a:pt x="485" y="1331"/>
                  </a:cubicBezTo>
                  <a:cubicBezTo>
                    <a:pt x="650" y="1507"/>
                    <a:pt x="857" y="1585"/>
                    <a:pt x="1059" y="1585"/>
                  </a:cubicBezTo>
                  <a:cubicBezTo>
                    <a:pt x="1451" y="1585"/>
                    <a:pt x="1826" y="1291"/>
                    <a:pt x="1846" y="832"/>
                  </a:cubicBezTo>
                  <a:cubicBezTo>
                    <a:pt x="1861"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9"/>
            <p:cNvSpPr/>
            <p:nvPr/>
          </p:nvSpPr>
          <p:spPr>
            <a:xfrm>
              <a:off x="7748857" y="4226868"/>
              <a:ext cx="59109" cy="50811"/>
            </a:xfrm>
            <a:custGeom>
              <a:avLst/>
              <a:gdLst/>
              <a:ahLst/>
              <a:cxnLst/>
              <a:rect l="l" t="t" r="r" b="b"/>
              <a:pathLst>
                <a:path w="1845" h="1586" extrusionOk="0">
                  <a:moveTo>
                    <a:pt x="1043" y="1"/>
                  </a:moveTo>
                  <a:cubicBezTo>
                    <a:pt x="348" y="1"/>
                    <a:pt x="0" y="832"/>
                    <a:pt x="484" y="1331"/>
                  </a:cubicBezTo>
                  <a:cubicBezTo>
                    <a:pt x="644" y="1507"/>
                    <a:pt x="847" y="1585"/>
                    <a:pt x="1048" y="1585"/>
                  </a:cubicBezTo>
                  <a:cubicBezTo>
                    <a:pt x="1435" y="1585"/>
                    <a:pt x="1810" y="1291"/>
                    <a:pt x="1830" y="832"/>
                  </a:cubicBezTo>
                  <a:cubicBezTo>
                    <a:pt x="1845" y="379"/>
                    <a:pt x="1497"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9"/>
            <p:cNvSpPr/>
            <p:nvPr/>
          </p:nvSpPr>
          <p:spPr>
            <a:xfrm>
              <a:off x="8015762" y="4226868"/>
              <a:ext cx="59141" cy="50811"/>
            </a:xfrm>
            <a:custGeom>
              <a:avLst/>
              <a:gdLst/>
              <a:ahLst/>
              <a:cxnLst/>
              <a:rect l="l" t="t" r="r" b="b"/>
              <a:pathLst>
                <a:path w="1846" h="1586" extrusionOk="0">
                  <a:moveTo>
                    <a:pt x="1059" y="1"/>
                  </a:moveTo>
                  <a:cubicBezTo>
                    <a:pt x="364" y="1"/>
                    <a:pt x="1" y="832"/>
                    <a:pt x="485" y="1331"/>
                  </a:cubicBezTo>
                  <a:cubicBezTo>
                    <a:pt x="650" y="1507"/>
                    <a:pt x="857" y="1585"/>
                    <a:pt x="1059" y="1585"/>
                  </a:cubicBezTo>
                  <a:cubicBezTo>
                    <a:pt x="1451" y="1585"/>
                    <a:pt x="1826" y="1291"/>
                    <a:pt x="1846" y="832"/>
                  </a:cubicBezTo>
                  <a:cubicBezTo>
                    <a:pt x="1846" y="379"/>
                    <a:pt x="1498" y="16"/>
                    <a:pt x="1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9"/>
            <p:cNvSpPr/>
            <p:nvPr/>
          </p:nvSpPr>
          <p:spPr>
            <a:xfrm>
              <a:off x="8283179" y="4226868"/>
              <a:ext cx="59141" cy="50811"/>
            </a:xfrm>
            <a:custGeom>
              <a:avLst/>
              <a:gdLst/>
              <a:ahLst/>
              <a:cxnLst/>
              <a:rect l="l" t="t" r="r" b="b"/>
              <a:pathLst>
                <a:path w="1846" h="1586" extrusionOk="0">
                  <a:moveTo>
                    <a:pt x="1044" y="1"/>
                  </a:moveTo>
                  <a:cubicBezTo>
                    <a:pt x="349" y="1"/>
                    <a:pt x="1" y="832"/>
                    <a:pt x="470" y="1331"/>
                  </a:cubicBezTo>
                  <a:cubicBezTo>
                    <a:pt x="635" y="1507"/>
                    <a:pt x="842" y="1585"/>
                    <a:pt x="1044" y="1585"/>
                  </a:cubicBezTo>
                  <a:cubicBezTo>
                    <a:pt x="1436" y="1585"/>
                    <a:pt x="1811" y="129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9"/>
            <p:cNvSpPr/>
            <p:nvPr/>
          </p:nvSpPr>
          <p:spPr>
            <a:xfrm>
              <a:off x="8550628" y="4226868"/>
              <a:ext cx="59109" cy="50811"/>
            </a:xfrm>
            <a:custGeom>
              <a:avLst/>
              <a:gdLst/>
              <a:ahLst/>
              <a:cxnLst/>
              <a:rect l="l" t="t" r="r" b="b"/>
              <a:pathLst>
                <a:path w="1845" h="1586" extrusionOk="0">
                  <a:moveTo>
                    <a:pt x="1043" y="1"/>
                  </a:moveTo>
                  <a:cubicBezTo>
                    <a:pt x="348" y="1"/>
                    <a:pt x="0" y="832"/>
                    <a:pt x="469" y="1331"/>
                  </a:cubicBezTo>
                  <a:cubicBezTo>
                    <a:pt x="634" y="1507"/>
                    <a:pt x="841" y="1585"/>
                    <a:pt x="1043" y="1585"/>
                  </a:cubicBezTo>
                  <a:cubicBezTo>
                    <a:pt x="1435" y="1585"/>
                    <a:pt x="1810" y="1291"/>
                    <a:pt x="1830" y="832"/>
                  </a:cubicBezTo>
                  <a:cubicBezTo>
                    <a:pt x="1845" y="379"/>
                    <a:pt x="1482" y="16"/>
                    <a:pt x="1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9"/>
            <p:cNvSpPr/>
            <p:nvPr/>
          </p:nvSpPr>
          <p:spPr>
            <a:xfrm>
              <a:off x="8817532" y="4226868"/>
              <a:ext cx="59141" cy="50811"/>
            </a:xfrm>
            <a:custGeom>
              <a:avLst/>
              <a:gdLst/>
              <a:ahLst/>
              <a:cxnLst/>
              <a:rect l="l" t="t" r="r" b="b"/>
              <a:pathLst>
                <a:path w="1846" h="1586" extrusionOk="0">
                  <a:moveTo>
                    <a:pt x="1044" y="1"/>
                  </a:moveTo>
                  <a:cubicBezTo>
                    <a:pt x="349" y="1"/>
                    <a:pt x="1" y="832"/>
                    <a:pt x="470" y="1331"/>
                  </a:cubicBezTo>
                  <a:cubicBezTo>
                    <a:pt x="635" y="1507"/>
                    <a:pt x="842" y="1585"/>
                    <a:pt x="1044" y="1585"/>
                  </a:cubicBezTo>
                  <a:cubicBezTo>
                    <a:pt x="1436" y="1585"/>
                    <a:pt x="1811" y="1291"/>
                    <a:pt x="1831" y="832"/>
                  </a:cubicBezTo>
                  <a:cubicBezTo>
                    <a:pt x="1846" y="379"/>
                    <a:pt x="1483"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9"/>
            <p:cNvSpPr/>
            <p:nvPr/>
          </p:nvSpPr>
          <p:spPr>
            <a:xfrm>
              <a:off x="9084469" y="4226868"/>
              <a:ext cx="59141" cy="50811"/>
            </a:xfrm>
            <a:custGeom>
              <a:avLst/>
              <a:gdLst/>
              <a:ahLst/>
              <a:cxnLst/>
              <a:rect l="l" t="t" r="r" b="b"/>
              <a:pathLst>
                <a:path w="1846" h="1586" extrusionOk="0">
                  <a:moveTo>
                    <a:pt x="1044" y="1"/>
                  </a:moveTo>
                  <a:cubicBezTo>
                    <a:pt x="349" y="1"/>
                    <a:pt x="1" y="832"/>
                    <a:pt x="485" y="1331"/>
                  </a:cubicBezTo>
                  <a:cubicBezTo>
                    <a:pt x="644" y="1507"/>
                    <a:pt x="848" y="1585"/>
                    <a:pt x="1048" y="1585"/>
                  </a:cubicBezTo>
                  <a:cubicBezTo>
                    <a:pt x="1436" y="1585"/>
                    <a:pt x="1811" y="1291"/>
                    <a:pt x="1831" y="832"/>
                  </a:cubicBezTo>
                  <a:cubicBezTo>
                    <a:pt x="1846" y="379"/>
                    <a:pt x="1498" y="16"/>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9"/>
            <p:cNvSpPr/>
            <p:nvPr/>
          </p:nvSpPr>
          <p:spPr>
            <a:xfrm>
              <a:off x="11" y="4507388"/>
              <a:ext cx="61063" cy="52830"/>
            </a:xfrm>
            <a:custGeom>
              <a:avLst/>
              <a:gdLst/>
              <a:ahLst/>
              <a:cxnLst/>
              <a:rect l="l" t="t" r="r" b="b"/>
              <a:pathLst>
                <a:path w="1906" h="1649" extrusionOk="0">
                  <a:moveTo>
                    <a:pt x="1104" y="0"/>
                  </a:moveTo>
                  <a:cubicBezTo>
                    <a:pt x="0" y="0"/>
                    <a:pt x="0" y="1648"/>
                    <a:pt x="1104" y="1648"/>
                  </a:cubicBezTo>
                  <a:cubicBezTo>
                    <a:pt x="1558" y="1633"/>
                    <a:pt x="1906" y="1270"/>
                    <a:pt x="1891" y="817"/>
                  </a:cubicBezTo>
                  <a:cubicBezTo>
                    <a:pt x="1906" y="378"/>
                    <a:pt x="1558" y="15"/>
                    <a:pt x="1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9"/>
            <p:cNvSpPr/>
            <p:nvPr/>
          </p:nvSpPr>
          <p:spPr>
            <a:xfrm>
              <a:off x="268870" y="4507388"/>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9"/>
            <p:cNvSpPr/>
            <p:nvPr/>
          </p:nvSpPr>
          <p:spPr>
            <a:xfrm>
              <a:off x="536287" y="4507388"/>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9"/>
            <p:cNvSpPr/>
            <p:nvPr/>
          </p:nvSpPr>
          <p:spPr>
            <a:xfrm>
              <a:off x="803223" y="4507388"/>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9"/>
            <p:cNvSpPr/>
            <p:nvPr/>
          </p:nvSpPr>
          <p:spPr>
            <a:xfrm>
              <a:off x="1070160" y="4507388"/>
              <a:ext cx="59622" cy="50427"/>
            </a:xfrm>
            <a:custGeom>
              <a:avLst/>
              <a:gdLst/>
              <a:ahLst/>
              <a:cxnLst/>
              <a:rect l="l" t="t" r="r" b="b"/>
              <a:pathLst>
                <a:path w="1861" h="1574" extrusionOk="0">
                  <a:moveTo>
                    <a:pt x="1059" y="0"/>
                  </a:moveTo>
                  <a:cubicBezTo>
                    <a:pt x="364" y="0"/>
                    <a:pt x="1" y="832"/>
                    <a:pt x="485" y="1331"/>
                  </a:cubicBezTo>
                  <a:cubicBezTo>
                    <a:pt x="647" y="1498"/>
                    <a:pt x="851" y="1574"/>
                    <a:pt x="1050" y="1574"/>
                  </a:cubicBezTo>
                  <a:cubicBezTo>
                    <a:pt x="1445" y="1574"/>
                    <a:pt x="1825" y="1279"/>
                    <a:pt x="1846"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9"/>
            <p:cNvSpPr/>
            <p:nvPr/>
          </p:nvSpPr>
          <p:spPr>
            <a:xfrm>
              <a:off x="1337577" y="4507388"/>
              <a:ext cx="59141" cy="50427"/>
            </a:xfrm>
            <a:custGeom>
              <a:avLst/>
              <a:gdLst/>
              <a:ahLst/>
              <a:cxnLst/>
              <a:rect l="l" t="t" r="r" b="b"/>
              <a:pathLst>
                <a:path w="1846" h="1574" extrusionOk="0">
                  <a:moveTo>
                    <a:pt x="1044" y="0"/>
                  </a:moveTo>
                  <a:cubicBezTo>
                    <a:pt x="349" y="0"/>
                    <a:pt x="1" y="832"/>
                    <a:pt x="485" y="1331"/>
                  </a:cubicBezTo>
                  <a:cubicBezTo>
                    <a:pt x="642" y="1498"/>
                    <a:pt x="842" y="1574"/>
                    <a:pt x="1040" y="1574"/>
                  </a:cubicBezTo>
                  <a:cubicBezTo>
                    <a:pt x="1430" y="1574"/>
                    <a:pt x="1810" y="1279"/>
                    <a:pt x="1830"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9"/>
            <p:cNvSpPr/>
            <p:nvPr/>
          </p:nvSpPr>
          <p:spPr>
            <a:xfrm>
              <a:off x="1604513" y="4507388"/>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6"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9"/>
            <p:cNvSpPr/>
            <p:nvPr/>
          </p:nvSpPr>
          <p:spPr>
            <a:xfrm>
              <a:off x="1871930" y="4507388"/>
              <a:ext cx="59141" cy="50427"/>
            </a:xfrm>
            <a:custGeom>
              <a:avLst/>
              <a:gdLst/>
              <a:ahLst/>
              <a:cxnLst/>
              <a:rect l="l" t="t" r="r" b="b"/>
              <a:pathLst>
                <a:path w="1846" h="1574" extrusionOk="0">
                  <a:moveTo>
                    <a:pt x="1059" y="0"/>
                  </a:moveTo>
                  <a:cubicBezTo>
                    <a:pt x="349" y="0"/>
                    <a:pt x="1" y="832"/>
                    <a:pt x="469" y="1331"/>
                  </a:cubicBezTo>
                  <a:cubicBezTo>
                    <a:pt x="632" y="1498"/>
                    <a:pt x="835" y="1574"/>
                    <a:pt x="1035" y="1574"/>
                  </a:cubicBezTo>
                  <a:cubicBezTo>
                    <a:pt x="1430" y="1574"/>
                    <a:pt x="1810" y="1279"/>
                    <a:pt x="1830"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9"/>
            <p:cNvSpPr/>
            <p:nvPr/>
          </p:nvSpPr>
          <p:spPr>
            <a:xfrm>
              <a:off x="2138867" y="4507388"/>
              <a:ext cx="59141" cy="50427"/>
            </a:xfrm>
            <a:custGeom>
              <a:avLst/>
              <a:gdLst/>
              <a:ahLst/>
              <a:cxnLst/>
              <a:rect l="l" t="t" r="r" b="b"/>
              <a:pathLst>
                <a:path w="1846" h="1574" extrusionOk="0">
                  <a:moveTo>
                    <a:pt x="1044" y="0"/>
                  </a:moveTo>
                  <a:cubicBezTo>
                    <a:pt x="364" y="0"/>
                    <a:pt x="1" y="832"/>
                    <a:pt x="485" y="1331"/>
                  </a:cubicBezTo>
                  <a:cubicBezTo>
                    <a:pt x="642" y="1498"/>
                    <a:pt x="842" y="1574"/>
                    <a:pt x="1040" y="1574"/>
                  </a:cubicBezTo>
                  <a:cubicBezTo>
                    <a:pt x="1432" y="1574"/>
                    <a:pt x="1815" y="1279"/>
                    <a:pt x="1845" y="817"/>
                  </a:cubicBezTo>
                  <a:cubicBezTo>
                    <a:pt x="1845"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9"/>
            <p:cNvSpPr/>
            <p:nvPr/>
          </p:nvSpPr>
          <p:spPr>
            <a:xfrm>
              <a:off x="2405803" y="4507388"/>
              <a:ext cx="59622" cy="50427"/>
            </a:xfrm>
            <a:custGeom>
              <a:avLst/>
              <a:gdLst/>
              <a:ahLst/>
              <a:cxnLst/>
              <a:rect l="l" t="t" r="r" b="b"/>
              <a:pathLst>
                <a:path w="1861" h="1574" extrusionOk="0">
                  <a:moveTo>
                    <a:pt x="1059" y="0"/>
                  </a:moveTo>
                  <a:cubicBezTo>
                    <a:pt x="363" y="0"/>
                    <a:pt x="1" y="832"/>
                    <a:pt x="484" y="1331"/>
                  </a:cubicBezTo>
                  <a:cubicBezTo>
                    <a:pt x="647" y="1498"/>
                    <a:pt x="850" y="1574"/>
                    <a:pt x="1050" y="1574"/>
                  </a:cubicBezTo>
                  <a:cubicBezTo>
                    <a:pt x="1445" y="1574"/>
                    <a:pt x="1825" y="1279"/>
                    <a:pt x="1845"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9"/>
            <p:cNvSpPr/>
            <p:nvPr/>
          </p:nvSpPr>
          <p:spPr>
            <a:xfrm>
              <a:off x="2673220" y="4507388"/>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9"/>
            <p:cNvSpPr/>
            <p:nvPr/>
          </p:nvSpPr>
          <p:spPr>
            <a:xfrm>
              <a:off x="2940157" y="4507388"/>
              <a:ext cx="59141" cy="50427"/>
            </a:xfrm>
            <a:custGeom>
              <a:avLst/>
              <a:gdLst/>
              <a:ahLst/>
              <a:cxnLst/>
              <a:rect l="l" t="t" r="r" b="b"/>
              <a:pathLst>
                <a:path w="1846" h="1574" extrusionOk="0">
                  <a:moveTo>
                    <a:pt x="1059" y="0"/>
                  </a:moveTo>
                  <a:cubicBezTo>
                    <a:pt x="363" y="0"/>
                    <a:pt x="1"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9"/>
            <p:cNvSpPr/>
            <p:nvPr/>
          </p:nvSpPr>
          <p:spPr>
            <a:xfrm>
              <a:off x="3207574" y="4507388"/>
              <a:ext cx="59141" cy="50427"/>
            </a:xfrm>
            <a:custGeom>
              <a:avLst/>
              <a:gdLst/>
              <a:ahLst/>
              <a:cxnLst/>
              <a:rect l="l" t="t" r="r" b="b"/>
              <a:pathLst>
                <a:path w="1846" h="1574" extrusionOk="0">
                  <a:moveTo>
                    <a:pt x="1044" y="0"/>
                  </a:moveTo>
                  <a:cubicBezTo>
                    <a:pt x="348" y="0"/>
                    <a:pt x="1" y="832"/>
                    <a:pt x="484" y="1331"/>
                  </a:cubicBezTo>
                  <a:cubicBezTo>
                    <a:pt x="642" y="1498"/>
                    <a:pt x="842" y="1574"/>
                    <a:pt x="1039" y="1574"/>
                  </a:cubicBezTo>
                  <a:cubicBezTo>
                    <a:pt x="1430" y="1574"/>
                    <a:pt x="1810" y="1279"/>
                    <a:pt x="1830" y="817"/>
                  </a:cubicBezTo>
                  <a:cubicBezTo>
                    <a:pt x="1845"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9"/>
            <p:cNvSpPr/>
            <p:nvPr/>
          </p:nvSpPr>
          <p:spPr>
            <a:xfrm>
              <a:off x="3474510" y="4507388"/>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9"/>
            <p:cNvSpPr/>
            <p:nvPr/>
          </p:nvSpPr>
          <p:spPr>
            <a:xfrm>
              <a:off x="3741927" y="4507388"/>
              <a:ext cx="59141" cy="50427"/>
            </a:xfrm>
            <a:custGeom>
              <a:avLst/>
              <a:gdLst/>
              <a:ahLst/>
              <a:cxnLst/>
              <a:rect l="l" t="t" r="r" b="b"/>
              <a:pathLst>
                <a:path w="1846" h="1574" extrusionOk="0">
                  <a:moveTo>
                    <a:pt x="1044" y="0"/>
                  </a:moveTo>
                  <a:cubicBezTo>
                    <a:pt x="348" y="0"/>
                    <a:pt x="1"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9"/>
            <p:cNvSpPr/>
            <p:nvPr/>
          </p:nvSpPr>
          <p:spPr>
            <a:xfrm>
              <a:off x="4008864" y="4507388"/>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9"/>
            <p:cNvSpPr/>
            <p:nvPr/>
          </p:nvSpPr>
          <p:spPr>
            <a:xfrm>
              <a:off x="4275800" y="4507388"/>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9"/>
            <p:cNvSpPr/>
            <p:nvPr/>
          </p:nvSpPr>
          <p:spPr>
            <a:xfrm>
              <a:off x="4543217" y="4507388"/>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9"/>
            <p:cNvSpPr/>
            <p:nvPr/>
          </p:nvSpPr>
          <p:spPr>
            <a:xfrm>
              <a:off x="4810153" y="4507388"/>
              <a:ext cx="59141" cy="50427"/>
            </a:xfrm>
            <a:custGeom>
              <a:avLst/>
              <a:gdLst/>
              <a:ahLst/>
              <a:cxnLst/>
              <a:rect l="l" t="t" r="r" b="b"/>
              <a:pathLst>
                <a:path w="1846"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9"/>
            <p:cNvSpPr/>
            <p:nvPr/>
          </p:nvSpPr>
          <p:spPr>
            <a:xfrm>
              <a:off x="5077570" y="4507388"/>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9"/>
            <p:cNvSpPr/>
            <p:nvPr/>
          </p:nvSpPr>
          <p:spPr>
            <a:xfrm>
              <a:off x="5344507" y="4507388"/>
              <a:ext cx="59141" cy="50427"/>
            </a:xfrm>
            <a:custGeom>
              <a:avLst/>
              <a:gdLst/>
              <a:ahLst/>
              <a:cxnLst/>
              <a:rect l="l" t="t" r="r" b="b"/>
              <a:pathLst>
                <a:path w="1846" h="1574" extrusionOk="0">
                  <a:moveTo>
                    <a:pt x="1059" y="0"/>
                  </a:moveTo>
                  <a:cubicBezTo>
                    <a:pt x="363" y="0"/>
                    <a:pt x="0" y="832"/>
                    <a:pt x="484" y="1331"/>
                  </a:cubicBezTo>
                  <a:cubicBezTo>
                    <a:pt x="642" y="1498"/>
                    <a:pt x="842" y="1574"/>
                    <a:pt x="1040" y="1574"/>
                  </a:cubicBezTo>
                  <a:cubicBezTo>
                    <a:pt x="1431" y="1574"/>
                    <a:pt x="181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9"/>
            <p:cNvSpPr/>
            <p:nvPr/>
          </p:nvSpPr>
          <p:spPr>
            <a:xfrm>
              <a:off x="5611924" y="4507388"/>
              <a:ext cx="59141" cy="50427"/>
            </a:xfrm>
            <a:custGeom>
              <a:avLst/>
              <a:gdLst/>
              <a:ahLst/>
              <a:cxnLst/>
              <a:rect l="l" t="t" r="r" b="b"/>
              <a:pathLst>
                <a:path w="1846" h="1574" extrusionOk="0">
                  <a:moveTo>
                    <a:pt x="1044" y="0"/>
                  </a:moveTo>
                  <a:cubicBezTo>
                    <a:pt x="348" y="0"/>
                    <a:pt x="0" y="832"/>
                    <a:pt x="469" y="1331"/>
                  </a:cubicBezTo>
                  <a:cubicBezTo>
                    <a:pt x="632" y="1498"/>
                    <a:pt x="835" y="1574"/>
                    <a:pt x="1035" y="1574"/>
                  </a:cubicBezTo>
                  <a:cubicBezTo>
                    <a:pt x="1430"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9"/>
            <p:cNvSpPr/>
            <p:nvPr/>
          </p:nvSpPr>
          <p:spPr>
            <a:xfrm>
              <a:off x="5878860" y="4507388"/>
              <a:ext cx="59141" cy="50427"/>
            </a:xfrm>
            <a:custGeom>
              <a:avLst/>
              <a:gdLst/>
              <a:ahLst/>
              <a:cxnLst/>
              <a:rect l="l" t="t" r="r" b="b"/>
              <a:pathLst>
                <a:path w="1846"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9"/>
            <p:cNvSpPr/>
            <p:nvPr/>
          </p:nvSpPr>
          <p:spPr>
            <a:xfrm>
              <a:off x="6145797" y="4507388"/>
              <a:ext cx="59109" cy="50427"/>
            </a:xfrm>
            <a:custGeom>
              <a:avLst/>
              <a:gdLst/>
              <a:ahLst/>
              <a:cxnLst/>
              <a:rect l="l" t="t" r="r" b="b"/>
              <a:pathLst>
                <a:path w="1845" h="1574" extrusionOk="0">
                  <a:moveTo>
                    <a:pt x="1059" y="0"/>
                  </a:moveTo>
                  <a:cubicBezTo>
                    <a:pt x="363" y="0"/>
                    <a:pt x="0" y="832"/>
                    <a:pt x="484" y="1331"/>
                  </a:cubicBezTo>
                  <a:cubicBezTo>
                    <a:pt x="647"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9"/>
            <p:cNvSpPr/>
            <p:nvPr/>
          </p:nvSpPr>
          <p:spPr>
            <a:xfrm>
              <a:off x="6413214" y="4507388"/>
              <a:ext cx="59109" cy="50427"/>
            </a:xfrm>
            <a:custGeom>
              <a:avLst/>
              <a:gdLst/>
              <a:ahLst/>
              <a:cxnLst/>
              <a:rect l="l" t="t" r="r" b="b"/>
              <a:pathLst>
                <a:path w="1845" h="1574" extrusionOk="0">
                  <a:moveTo>
                    <a:pt x="1044" y="0"/>
                  </a:moveTo>
                  <a:cubicBezTo>
                    <a:pt x="348" y="0"/>
                    <a:pt x="0" y="832"/>
                    <a:pt x="484" y="1331"/>
                  </a:cubicBezTo>
                  <a:cubicBezTo>
                    <a:pt x="642" y="1498"/>
                    <a:pt x="842" y="1574"/>
                    <a:pt x="1039" y="1574"/>
                  </a:cubicBezTo>
                  <a:cubicBezTo>
                    <a:pt x="1430" y="1574"/>
                    <a:pt x="1810" y="1279"/>
                    <a:pt x="1830" y="817"/>
                  </a:cubicBezTo>
                  <a:cubicBezTo>
                    <a:pt x="1845" y="378"/>
                    <a:pt x="1497"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9"/>
            <p:cNvSpPr/>
            <p:nvPr/>
          </p:nvSpPr>
          <p:spPr>
            <a:xfrm>
              <a:off x="6680150" y="4507388"/>
              <a:ext cx="59109" cy="50427"/>
            </a:xfrm>
            <a:custGeom>
              <a:avLst/>
              <a:gdLst/>
              <a:ahLst/>
              <a:cxnLst/>
              <a:rect l="l" t="t" r="r" b="b"/>
              <a:pathLst>
                <a:path w="1845" h="1574" extrusionOk="0">
                  <a:moveTo>
                    <a:pt x="1059" y="0"/>
                  </a:moveTo>
                  <a:cubicBezTo>
                    <a:pt x="363" y="0"/>
                    <a:pt x="0" y="832"/>
                    <a:pt x="484" y="1331"/>
                  </a:cubicBezTo>
                  <a:cubicBezTo>
                    <a:pt x="646" y="1498"/>
                    <a:pt x="850" y="1574"/>
                    <a:pt x="1050" y="1574"/>
                  </a:cubicBezTo>
                  <a:cubicBezTo>
                    <a:pt x="1445" y="1574"/>
                    <a:pt x="1825" y="1279"/>
                    <a:pt x="1845" y="817"/>
                  </a:cubicBezTo>
                  <a:cubicBezTo>
                    <a:pt x="1845" y="378"/>
                    <a:pt x="1497"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9"/>
            <p:cNvSpPr/>
            <p:nvPr/>
          </p:nvSpPr>
          <p:spPr>
            <a:xfrm>
              <a:off x="6947567" y="4507388"/>
              <a:ext cx="59109" cy="50427"/>
            </a:xfrm>
            <a:custGeom>
              <a:avLst/>
              <a:gdLst/>
              <a:ahLst/>
              <a:cxnLst/>
              <a:rect l="l" t="t" r="r" b="b"/>
              <a:pathLst>
                <a:path w="1845" h="1574" extrusionOk="0">
                  <a:moveTo>
                    <a:pt x="1044" y="0"/>
                  </a:moveTo>
                  <a:cubicBezTo>
                    <a:pt x="348" y="0"/>
                    <a:pt x="0" y="832"/>
                    <a:pt x="469" y="1331"/>
                  </a:cubicBezTo>
                  <a:cubicBezTo>
                    <a:pt x="631" y="1498"/>
                    <a:pt x="835" y="1574"/>
                    <a:pt x="1035" y="1574"/>
                  </a:cubicBezTo>
                  <a:cubicBezTo>
                    <a:pt x="1429" y="1574"/>
                    <a:pt x="1810" y="1279"/>
                    <a:pt x="1830" y="817"/>
                  </a:cubicBezTo>
                  <a:cubicBezTo>
                    <a:pt x="1845" y="378"/>
                    <a:pt x="1482"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9"/>
            <p:cNvSpPr/>
            <p:nvPr/>
          </p:nvSpPr>
          <p:spPr>
            <a:xfrm>
              <a:off x="7214504" y="4507388"/>
              <a:ext cx="59109" cy="50427"/>
            </a:xfrm>
            <a:custGeom>
              <a:avLst/>
              <a:gdLst/>
              <a:ahLst/>
              <a:cxnLst/>
              <a:rect l="l" t="t" r="r" b="b"/>
              <a:pathLst>
                <a:path w="1845" h="1574" extrusionOk="0">
                  <a:moveTo>
                    <a:pt x="1043" y="0"/>
                  </a:moveTo>
                  <a:cubicBezTo>
                    <a:pt x="363" y="0"/>
                    <a:pt x="0" y="832"/>
                    <a:pt x="484" y="1331"/>
                  </a:cubicBezTo>
                  <a:cubicBezTo>
                    <a:pt x="641" y="1498"/>
                    <a:pt x="841" y="1574"/>
                    <a:pt x="1039" y="1574"/>
                  </a:cubicBezTo>
                  <a:cubicBezTo>
                    <a:pt x="1431" y="1574"/>
                    <a:pt x="1815" y="1279"/>
                    <a:pt x="1845"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9"/>
            <p:cNvSpPr/>
            <p:nvPr/>
          </p:nvSpPr>
          <p:spPr>
            <a:xfrm>
              <a:off x="7481408" y="4507388"/>
              <a:ext cx="59622" cy="50427"/>
            </a:xfrm>
            <a:custGeom>
              <a:avLst/>
              <a:gdLst/>
              <a:ahLst/>
              <a:cxnLst/>
              <a:rect l="l" t="t" r="r" b="b"/>
              <a:pathLst>
                <a:path w="1861" h="1574" extrusionOk="0">
                  <a:moveTo>
                    <a:pt x="1059" y="0"/>
                  </a:moveTo>
                  <a:cubicBezTo>
                    <a:pt x="364" y="0"/>
                    <a:pt x="1" y="832"/>
                    <a:pt x="485" y="1331"/>
                  </a:cubicBezTo>
                  <a:cubicBezTo>
                    <a:pt x="647" y="1498"/>
                    <a:pt x="851" y="1574"/>
                    <a:pt x="1051" y="1574"/>
                  </a:cubicBezTo>
                  <a:cubicBezTo>
                    <a:pt x="1445" y="1574"/>
                    <a:pt x="1826" y="1279"/>
                    <a:pt x="1846" y="817"/>
                  </a:cubicBezTo>
                  <a:cubicBezTo>
                    <a:pt x="1861"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9"/>
            <p:cNvSpPr/>
            <p:nvPr/>
          </p:nvSpPr>
          <p:spPr>
            <a:xfrm>
              <a:off x="7748857" y="4507388"/>
              <a:ext cx="59109" cy="50427"/>
            </a:xfrm>
            <a:custGeom>
              <a:avLst/>
              <a:gdLst/>
              <a:ahLst/>
              <a:cxnLst/>
              <a:rect l="l" t="t" r="r" b="b"/>
              <a:pathLst>
                <a:path w="1845" h="1574" extrusionOk="0">
                  <a:moveTo>
                    <a:pt x="1043" y="0"/>
                  </a:moveTo>
                  <a:cubicBezTo>
                    <a:pt x="348" y="0"/>
                    <a:pt x="0" y="832"/>
                    <a:pt x="484" y="1331"/>
                  </a:cubicBezTo>
                  <a:cubicBezTo>
                    <a:pt x="641" y="1498"/>
                    <a:pt x="841" y="1574"/>
                    <a:pt x="1039" y="1574"/>
                  </a:cubicBezTo>
                  <a:cubicBezTo>
                    <a:pt x="1429" y="1574"/>
                    <a:pt x="1810" y="1279"/>
                    <a:pt x="1830" y="817"/>
                  </a:cubicBezTo>
                  <a:cubicBezTo>
                    <a:pt x="1845" y="378"/>
                    <a:pt x="1497"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9"/>
            <p:cNvSpPr/>
            <p:nvPr/>
          </p:nvSpPr>
          <p:spPr>
            <a:xfrm>
              <a:off x="8015762" y="4507388"/>
              <a:ext cx="59141" cy="50427"/>
            </a:xfrm>
            <a:custGeom>
              <a:avLst/>
              <a:gdLst/>
              <a:ahLst/>
              <a:cxnLst/>
              <a:rect l="l" t="t" r="r" b="b"/>
              <a:pathLst>
                <a:path w="1846" h="1574" extrusionOk="0">
                  <a:moveTo>
                    <a:pt x="1059" y="0"/>
                  </a:moveTo>
                  <a:cubicBezTo>
                    <a:pt x="364" y="0"/>
                    <a:pt x="1" y="832"/>
                    <a:pt x="485" y="1331"/>
                  </a:cubicBezTo>
                  <a:cubicBezTo>
                    <a:pt x="647" y="1498"/>
                    <a:pt x="851" y="1574"/>
                    <a:pt x="1050" y="1574"/>
                  </a:cubicBezTo>
                  <a:cubicBezTo>
                    <a:pt x="1445" y="1574"/>
                    <a:pt x="1826" y="1279"/>
                    <a:pt x="1846" y="817"/>
                  </a:cubicBezTo>
                  <a:cubicBezTo>
                    <a:pt x="1846" y="378"/>
                    <a:pt x="1498" y="15"/>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9"/>
            <p:cNvSpPr/>
            <p:nvPr/>
          </p:nvSpPr>
          <p:spPr>
            <a:xfrm>
              <a:off x="8283179" y="4507388"/>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98"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9"/>
            <p:cNvSpPr/>
            <p:nvPr/>
          </p:nvSpPr>
          <p:spPr>
            <a:xfrm>
              <a:off x="8550628" y="4507388"/>
              <a:ext cx="59109" cy="50427"/>
            </a:xfrm>
            <a:custGeom>
              <a:avLst/>
              <a:gdLst/>
              <a:ahLst/>
              <a:cxnLst/>
              <a:rect l="l" t="t" r="r" b="b"/>
              <a:pathLst>
                <a:path w="1845" h="1574" extrusionOk="0">
                  <a:moveTo>
                    <a:pt x="1043" y="0"/>
                  </a:moveTo>
                  <a:cubicBezTo>
                    <a:pt x="348" y="0"/>
                    <a:pt x="0" y="832"/>
                    <a:pt x="469" y="1331"/>
                  </a:cubicBezTo>
                  <a:cubicBezTo>
                    <a:pt x="631" y="1498"/>
                    <a:pt x="835" y="1574"/>
                    <a:pt x="1034" y="1574"/>
                  </a:cubicBezTo>
                  <a:cubicBezTo>
                    <a:pt x="1429" y="1574"/>
                    <a:pt x="1810" y="1279"/>
                    <a:pt x="1830" y="817"/>
                  </a:cubicBezTo>
                  <a:cubicBezTo>
                    <a:pt x="1845" y="378"/>
                    <a:pt x="1482" y="15"/>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9"/>
            <p:cNvSpPr/>
            <p:nvPr/>
          </p:nvSpPr>
          <p:spPr>
            <a:xfrm>
              <a:off x="8817532" y="4507388"/>
              <a:ext cx="59141" cy="50427"/>
            </a:xfrm>
            <a:custGeom>
              <a:avLst/>
              <a:gdLst/>
              <a:ahLst/>
              <a:cxnLst/>
              <a:rect l="l" t="t" r="r" b="b"/>
              <a:pathLst>
                <a:path w="1846" h="1574" extrusionOk="0">
                  <a:moveTo>
                    <a:pt x="1044" y="0"/>
                  </a:moveTo>
                  <a:cubicBezTo>
                    <a:pt x="349" y="0"/>
                    <a:pt x="1" y="832"/>
                    <a:pt x="470" y="1331"/>
                  </a:cubicBezTo>
                  <a:cubicBezTo>
                    <a:pt x="632" y="1498"/>
                    <a:pt x="836" y="1574"/>
                    <a:pt x="1035" y="1574"/>
                  </a:cubicBezTo>
                  <a:cubicBezTo>
                    <a:pt x="1430" y="1574"/>
                    <a:pt x="1811" y="1279"/>
                    <a:pt x="1831" y="817"/>
                  </a:cubicBezTo>
                  <a:cubicBezTo>
                    <a:pt x="1846" y="378"/>
                    <a:pt x="1483" y="15"/>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9"/>
            <p:cNvSpPr/>
            <p:nvPr/>
          </p:nvSpPr>
          <p:spPr>
            <a:xfrm>
              <a:off x="9084469" y="4507388"/>
              <a:ext cx="59141" cy="50427"/>
            </a:xfrm>
            <a:custGeom>
              <a:avLst/>
              <a:gdLst/>
              <a:ahLst/>
              <a:cxnLst/>
              <a:rect l="l" t="t" r="r" b="b"/>
              <a:pathLst>
                <a:path w="1846" h="1574" extrusionOk="0">
                  <a:moveTo>
                    <a:pt x="1044" y="0"/>
                  </a:moveTo>
                  <a:cubicBezTo>
                    <a:pt x="349" y="0"/>
                    <a:pt x="1" y="832"/>
                    <a:pt x="485" y="1331"/>
                  </a:cubicBezTo>
                  <a:cubicBezTo>
                    <a:pt x="647" y="1498"/>
                    <a:pt x="849" y="1574"/>
                    <a:pt x="1046" y="1574"/>
                  </a:cubicBezTo>
                  <a:cubicBezTo>
                    <a:pt x="1437" y="1574"/>
                    <a:pt x="1810" y="1279"/>
                    <a:pt x="1831" y="817"/>
                  </a:cubicBezTo>
                  <a:cubicBezTo>
                    <a:pt x="1846" y="378"/>
                    <a:pt x="1498"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6" name="Google Shape;3526;p19"/>
          <p:cNvSpPr/>
          <p:nvPr/>
        </p:nvSpPr>
        <p:spPr>
          <a:xfrm>
            <a:off x="1209600" y="987600"/>
            <a:ext cx="6724800" cy="31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9"/>
          <p:cNvSpPr txBox="1">
            <a:spLocks noGrp="1"/>
          </p:cNvSpPr>
          <p:nvPr>
            <p:ph type="ctrTitle"/>
          </p:nvPr>
        </p:nvSpPr>
        <p:spPr>
          <a:xfrm>
            <a:off x="1209600" y="1040051"/>
            <a:ext cx="6724800" cy="7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8" name="Google Shape;3528;p19"/>
          <p:cNvSpPr txBox="1">
            <a:spLocks noGrp="1"/>
          </p:cNvSpPr>
          <p:nvPr>
            <p:ph type="subTitle" idx="1"/>
          </p:nvPr>
        </p:nvSpPr>
        <p:spPr>
          <a:xfrm>
            <a:off x="1209625" y="2387869"/>
            <a:ext cx="67248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29" name="Google Shape;3529;p19"/>
          <p:cNvSpPr txBox="1"/>
          <p:nvPr/>
        </p:nvSpPr>
        <p:spPr>
          <a:xfrm>
            <a:off x="2214050" y="3314355"/>
            <a:ext cx="4716000" cy="47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xygen"/>
                <a:ea typeface="Oxygen"/>
                <a:cs typeface="Oxygen"/>
                <a:sym typeface="Oxygen"/>
              </a:rPr>
              <a:t>CREDITS: This presentation template was created</a:t>
            </a:r>
            <a:r>
              <a:rPr lang="en" sz="1200" b="1">
                <a:solidFill>
                  <a:schemeClr val="dk1"/>
                </a:solidFill>
                <a:latin typeface="Oxygen"/>
                <a:ea typeface="Oxygen"/>
                <a:cs typeface="Oxygen"/>
                <a:sym typeface="Oxygen"/>
              </a:rPr>
              <a:t> </a:t>
            </a:r>
            <a:r>
              <a:rPr lang="en" sz="1200" b="1">
                <a:solidFill>
                  <a:schemeClr val="dk1"/>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by Slidesgo,</a:t>
            </a:r>
            <a:r>
              <a:rPr lang="en" sz="1200" b="1">
                <a:solidFill>
                  <a:schemeClr val="dk1"/>
                </a:solidFill>
                <a:latin typeface="Oxygen"/>
                <a:ea typeface="Oxygen"/>
                <a:cs typeface="Oxygen"/>
                <a:sym typeface="Oxygen"/>
              </a:rPr>
              <a:t> </a:t>
            </a:r>
            <a:r>
              <a:rPr lang="en" sz="1200">
                <a:solidFill>
                  <a:schemeClr val="dk1"/>
                </a:solidFill>
                <a:latin typeface="Oxygen"/>
                <a:ea typeface="Oxygen"/>
                <a:cs typeface="Oxygen"/>
                <a:sym typeface="Oxygen"/>
              </a:rPr>
              <a:t>including icons</a:t>
            </a:r>
            <a:r>
              <a:rPr lang="en" sz="1200" b="1">
                <a:solidFill>
                  <a:schemeClr val="dk1"/>
                </a:solidFill>
                <a:latin typeface="Oxygen"/>
                <a:ea typeface="Oxygen"/>
                <a:cs typeface="Oxygen"/>
                <a:sym typeface="Oxygen"/>
              </a:rPr>
              <a:t> </a:t>
            </a:r>
            <a:r>
              <a:rPr lang="en" sz="1200" b="1">
                <a:solidFill>
                  <a:schemeClr val="dk1"/>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by Flaticon,</a:t>
            </a:r>
            <a:r>
              <a:rPr lang="en" sz="1200" b="1">
                <a:solidFill>
                  <a:schemeClr val="dk1"/>
                </a:solidFill>
                <a:latin typeface="Oxygen"/>
                <a:ea typeface="Oxygen"/>
                <a:cs typeface="Oxygen"/>
                <a:sym typeface="Oxygen"/>
              </a:rPr>
              <a:t> </a:t>
            </a:r>
            <a:r>
              <a:rPr lang="en" sz="1200">
                <a:solidFill>
                  <a:schemeClr val="dk1"/>
                </a:solidFill>
                <a:latin typeface="Oxygen"/>
                <a:ea typeface="Oxygen"/>
                <a:cs typeface="Oxygen"/>
                <a:sym typeface="Oxygen"/>
              </a:rPr>
              <a:t>infographics &amp; images </a:t>
            </a:r>
            <a:r>
              <a:rPr lang="en" sz="1200" b="1">
                <a:solidFill>
                  <a:schemeClr val="dk1"/>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by Freepik</a:t>
            </a:r>
            <a:r>
              <a:rPr lang="en" sz="1200" b="1">
                <a:solidFill>
                  <a:schemeClr val="dk1"/>
                </a:solidFill>
                <a:latin typeface="Oxygen"/>
                <a:ea typeface="Oxygen"/>
                <a:cs typeface="Oxygen"/>
                <a:sym typeface="Oxygen"/>
              </a:rPr>
              <a:t> </a:t>
            </a:r>
            <a:endParaRPr sz="1200" b="1">
              <a:solidFill>
                <a:schemeClr val="dk1"/>
              </a:solidFill>
              <a:latin typeface="Oxygen"/>
              <a:ea typeface="Oxygen"/>
              <a:cs typeface="Oxygen"/>
              <a:sym typeface="Oxyge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Poppins"/>
              <a:buNone/>
              <a:defRPr sz="2500" b="1">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Oxygen"/>
              <a:buChar char="●"/>
              <a:defRPr sz="1800">
                <a:solidFill>
                  <a:schemeClr val="dk1"/>
                </a:solidFill>
                <a:latin typeface="Oxygen"/>
                <a:ea typeface="Oxygen"/>
                <a:cs typeface="Oxygen"/>
                <a:sym typeface="Oxygen"/>
              </a:defRPr>
            </a:lvl1pPr>
            <a:lvl2pPr marL="914400" lvl="1"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00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8" r:id="rId5"/>
    <p:sldLayoutId id="2147483659" r:id="rId6"/>
    <p:sldLayoutId id="2147483660" r:id="rId7"/>
    <p:sldLayoutId id="2147483661" r:id="rId8"/>
    <p:sldLayoutId id="2147483665" r:id="rId9"/>
    <p:sldLayoutId id="2147483666" r:id="rId10"/>
    <p:sldLayoutId id="2147483669" r:id="rId11"/>
    <p:sldLayoutId id="2147483670"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chart" Target="../charts/chart2.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0"/>
        <p:cNvGrpSpPr/>
        <p:nvPr/>
      </p:nvGrpSpPr>
      <p:grpSpPr>
        <a:xfrm>
          <a:off x="0" y="0"/>
          <a:ext cx="0" cy="0"/>
          <a:chOff x="0" y="0"/>
          <a:chExt cx="0" cy="0"/>
        </a:xfrm>
      </p:grpSpPr>
      <p:sp>
        <p:nvSpPr>
          <p:cNvPr id="4041" name="Google Shape;4041;p27"/>
          <p:cNvSpPr txBox="1">
            <a:spLocks noGrp="1"/>
          </p:cNvSpPr>
          <p:nvPr>
            <p:ph type="ctrTitle"/>
          </p:nvPr>
        </p:nvSpPr>
        <p:spPr>
          <a:xfrm>
            <a:off x="1896900" y="1352550"/>
            <a:ext cx="5361300" cy="2162100"/>
          </a:xfrm>
          <a:prstGeom prst="rect">
            <a:avLst/>
          </a:prstGeom>
        </p:spPr>
        <p:txBody>
          <a:bodyPr spcFirstLastPara="1" wrap="square" lIns="91425" tIns="91425" rIns="91425" bIns="91425" anchor="ctr" anchorCtr="0">
            <a:noAutofit/>
          </a:bodyPr>
          <a:lstStyle/>
          <a:p>
            <a:r>
              <a:rPr lang="en" dirty="0">
                <a:solidFill>
                  <a:schemeClr val="dk1"/>
                </a:solidFill>
              </a:rPr>
              <a:t>Credit Card Churn</a:t>
            </a:r>
            <a:r>
              <a:rPr lang="en-GB" b="0" dirty="0">
                <a:solidFill>
                  <a:srgbClr val="82C6FF"/>
                </a:solidFill>
                <a:effectLst/>
                <a:latin typeface="Courier New" panose="02070309020205020404" pitchFamily="49" charset="0"/>
              </a:rPr>
              <a:t>🏦</a:t>
            </a:r>
            <a:endParaRPr dirty="0">
              <a:solidFill>
                <a:schemeClr val="dk1"/>
              </a:solidFill>
            </a:endParaRPr>
          </a:p>
        </p:txBody>
      </p:sp>
      <p:sp>
        <p:nvSpPr>
          <p:cNvPr id="4042" name="Google Shape;4042;p27"/>
          <p:cNvSpPr txBox="1">
            <a:spLocks noGrp="1"/>
          </p:cNvSpPr>
          <p:nvPr>
            <p:ph type="subTitle" idx="1"/>
          </p:nvPr>
        </p:nvSpPr>
        <p:spPr>
          <a:xfrm>
            <a:off x="1366500" y="3438525"/>
            <a:ext cx="6411000" cy="3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Norah Fahad | Rahaf Alhazmi</a:t>
            </a: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0"/>
          <p:cNvSpPr/>
          <p:nvPr/>
        </p:nvSpPr>
        <p:spPr>
          <a:xfrm>
            <a:off x="3853500" y="1522411"/>
            <a:ext cx="1437000" cy="12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5" name="Google Shape;4075;p30"/>
          <p:cNvSpPr txBox="1">
            <a:spLocks noGrp="1"/>
          </p:cNvSpPr>
          <p:nvPr>
            <p:ph type="title"/>
          </p:nvPr>
        </p:nvSpPr>
        <p:spPr>
          <a:xfrm>
            <a:off x="2048025" y="2783486"/>
            <a:ext cx="5047800" cy="82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D5D5D5"/>
                </a:solidFill>
                <a:latin typeface="Roboto" panose="02000000000000000000" pitchFamily="2" charset="0"/>
              </a:rPr>
              <a:t>D</a:t>
            </a:r>
            <a:r>
              <a:rPr lang="en-GB" b="1" i="0" dirty="0">
                <a:solidFill>
                  <a:srgbClr val="D5D5D5"/>
                </a:solidFill>
                <a:effectLst/>
                <a:latin typeface="Roboto" panose="02000000000000000000" pitchFamily="2" charset="0"/>
              </a:rPr>
              <a:t>ataset visualization</a:t>
            </a:r>
            <a:endParaRPr dirty="0"/>
          </a:p>
        </p:txBody>
      </p:sp>
      <p:sp>
        <p:nvSpPr>
          <p:cNvPr id="4076" name="Google Shape;4076;p30"/>
          <p:cNvSpPr txBox="1">
            <a:spLocks noGrp="1"/>
          </p:cNvSpPr>
          <p:nvPr>
            <p:ph type="title" idx="2"/>
          </p:nvPr>
        </p:nvSpPr>
        <p:spPr>
          <a:xfrm>
            <a:off x="3868650" y="1668661"/>
            <a:ext cx="1406700" cy="9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077" name="Google Shape;4077;p30"/>
          <p:cNvSpPr txBox="1">
            <a:spLocks noGrp="1"/>
          </p:cNvSpPr>
          <p:nvPr>
            <p:ph type="subTitle" idx="1"/>
          </p:nvPr>
        </p:nvSpPr>
        <p:spPr>
          <a:xfrm>
            <a:off x="1783275" y="3532529"/>
            <a:ext cx="557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i="1" dirty="0">
                <a:solidFill>
                  <a:srgbClr val="D5D5D5"/>
                </a:solidFill>
                <a:effectLst/>
                <a:latin typeface="Roboto" panose="02000000000000000000" pitchFamily="2" charset="0"/>
              </a:rPr>
              <a:t>Categorical Data</a:t>
            </a:r>
          </a:p>
          <a:p>
            <a:pPr marL="0" lvl="0" indent="0" algn="ctr" rtl="0">
              <a:spcBef>
                <a:spcPts val="0"/>
              </a:spcBef>
              <a:spcAft>
                <a:spcPts val="0"/>
              </a:spcAft>
              <a:buNone/>
            </a:pPr>
            <a:r>
              <a:rPr lang="en-GB" i="1" dirty="0">
                <a:solidFill>
                  <a:srgbClr val="D5D5D5"/>
                </a:solidFill>
                <a:effectLst/>
                <a:latin typeface="Roboto" panose="02000000000000000000" pitchFamily="2" charset="0"/>
              </a:rPr>
              <a:t>Numerical Data</a:t>
            </a:r>
            <a:endParaRPr dirty="0"/>
          </a:p>
        </p:txBody>
      </p:sp>
    </p:spTree>
    <p:extLst>
      <p:ext uri="{BB962C8B-B14F-4D97-AF65-F5344CB8AC3E}">
        <p14:creationId xmlns:p14="http://schemas.microsoft.com/office/powerpoint/2010/main" val="191449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29"/>
        <p:cNvGrpSpPr/>
        <p:nvPr/>
      </p:nvGrpSpPr>
      <p:grpSpPr>
        <a:xfrm>
          <a:off x="0" y="0"/>
          <a:ext cx="0" cy="0"/>
          <a:chOff x="0" y="0"/>
          <a:chExt cx="0" cy="0"/>
        </a:xfrm>
      </p:grpSpPr>
      <p:sp>
        <p:nvSpPr>
          <p:cNvPr id="4130" name="Google Shape;413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GB" b="1" i="1" dirty="0">
                <a:solidFill>
                  <a:srgbClr val="D5D5D5"/>
                </a:solidFill>
                <a:effectLst/>
                <a:latin typeface="Roboto" panose="02000000000000000000" pitchFamily="2" charset="0"/>
              </a:rPr>
              <a:t>Categorical Data: </a:t>
            </a:r>
            <a:r>
              <a:rPr lang="en-GB" i="1" dirty="0">
                <a:solidFill>
                  <a:srgbClr val="D5D5D5"/>
                </a:solidFill>
                <a:latin typeface="Roboto" panose="02000000000000000000" pitchFamily="2" charset="0"/>
              </a:rPr>
              <a:t>Attrition Flag</a:t>
            </a:r>
          </a:p>
        </p:txBody>
      </p:sp>
      <p:pic>
        <p:nvPicPr>
          <p:cNvPr id="3" name="Picture 2" descr="Chart, pie chart&#10;&#10;Description automatically generated">
            <a:extLst>
              <a:ext uri="{FF2B5EF4-FFF2-40B4-BE49-F238E27FC236}">
                <a16:creationId xmlns:a16="http://schemas.microsoft.com/office/drawing/2014/main" id="{C4BA8CF4-A46C-BD47-74A4-8E58B6516F7A}"/>
              </a:ext>
            </a:extLst>
          </p:cNvPr>
          <p:cNvPicPr>
            <a:picLocks noChangeAspect="1"/>
          </p:cNvPicPr>
          <p:nvPr/>
        </p:nvPicPr>
        <p:blipFill>
          <a:blip r:embed="rId3"/>
          <a:stretch>
            <a:fillRect/>
          </a:stretch>
        </p:blipFill>
        <p:spPr>
          <a:xfrm>
            <a:off x="332994" y="1246959"/>
            <a:ext cx="4239006" cy="3027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Google Shape;4094;p32">
            <a:extLst>
              <a:ext uri="{FF2B5EF4-FFF2-40B4-BE49-F238E27FC236}">
                <a16:creationId xmlns:a16="http://schemas.microsoft.com/office/drawing/2014/main" id="{CA0A0673-D926-439D-681B-C0C3EADD4644}"/>
              </a:ext>
            </a:extLst>
          </p:cNvPr>
          <p:cNvSpPr txBox="1">
            <a:spLocks/>
          </p:cNvSpPr>
          <p:nvPr/>
        </p:nvSpPr>
        <p:spPr>
          <a:xfrm>
            <a:off x="4998720" y="1744928"/>
            <a:ext cx="3566160" cy="20574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600" b="1" i="0" dirty="0">
                <a:solidFill>
                  <a:srgbClr val="D5D5D5"/>
                </a:solidFill>
                <a:effectLst/>
                <a:latin typeface="Roboto" panose="02000000000000000000" pitchFamily="2" charset="0"/>
              </a:rPr>
              <a:t>Existing customer is about 83.9% of the total customer and we have 16.1% attired customer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29"/>
        <p:cNvGrpSpPr/>
        <p:nvPr/>
      </p:nvGrpSpPr>
      <p:grpSpPr>
        <a:xfrm>
          <a:off x="0" y="0"/>
          <a:ext cx="0" cy="0"/>
          <a:chOff x="0" y="0"/>
          <a:chExt cx="0" cy="0"/>
        </a:xfrm>
      </p:grpSpPr>
      <p:sp>
        <p:nvSpPr>
          <p:cNvPr id="4130" name="Google Shape;413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GB" b="1" i="1" dirty="0">
                <a:solidFill>
                  <a:srgbClr val="D5D5D5"/>
                </a:solidFill>
                <a:effectLst/>
                <a:latin typeface="Roboto" panose="02000000000000000000" pitchFamily="2" charset="0"/>
              </a:rPr>
              <a:t>Categorical Data: Gender</a:t>
            </a:r>
            <a:endParaRPr lang="en-GB" b="0" i="0" dirty="0">
              <a:solidFill>
                <a:srgbClr val="D5D5D5"/>
              </a:solidFill>
              <a:effectLst/>
              <a:latin typeface="Roboto" panose="02000000000000000000" pitchFamily="2" charset="0"/>
            </a:endParaRPr>
          </a:p>
        </p:txBody>
      </p:sp>
      <p:sp>
        <p:nvSpPr>
          <p:cNvPr id="4" name="Google Shape;4094;p32">
            <a:extLst>
              <a:ext uri="{FF2B5EF4-FFF2-40B4-BE49-F238E27FC236}">
                <a16:creationId xmlns:a16="http://schemas.microsoft.com/office/drawing/2014/main" id="{CA0A0673-D926-439D-681B-C0C3EADD4644}"/>
              </a:ext>
            </a:extLst>
          </p:cNvPr>
          <p:cNvSpPr txBox="1">
            <a:spLocks/>
          </p:cNvSpPr>
          <p:nvPr/>
        </p:nvSpPr>
        <p:spPr>
          <a:xfrm>
            <a:off x="121920" y="3680460"/>
            <a:ext cx="8526780" cy="12420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600" b="0" i="0" dirty="0">
                <a:solidFill>
                  <a:srgbClr val="D5D5D5"/>
                </a:solidFill>
                <a:effectLst/>
                <a:latin typeface="Roboto" panose="02000000000000000000" pitchFamily="2" charset="0"/>
              </a:rPr>
              <a:t>The female customer more than male - Females existing more than male existing</a:t>
            </a:r>
          </a:p>
          <a:p>
            <a:pPr algn="ctr"/>
            <a:r>
              <a:rPr lang="en-GB" sz="1600" b="0" i="0" dirty="0">
                <a:solidFill>
                  <a:srgbClr val="D5D5D5"/>
                </a:solidFill>
                <a:effectLst/>
                <a:latin typeface="Roboto" panose="02000000000000000000" pitchFamily="2" charset="0"/>
              </a:rPr>
              <a:t>Female </a:t>
            </a:r>
            <a:r>
              <a:rPr lang="en-GB" sz="1600" b="0" i="0" dirty="0" err="1">
                <a:solidFill>
                  <a:srgbClr val="D5D5D5"/>
                </a:solidFill>
                <a:effectLst/>
                <a:latin typeface="Roboto" panose="02000000000000000000" pitchFamily="2" charset="0"/>
              </a:rPr>
              <a:t>attrited</a:t>
            </a:r>
            <a:r>
              <a:rPr lang="en-GB" sz="1600" b="0" i="0" dirty="0">
                <a:solidFill>
                  <a:srgbClr val="D5D5D5"/>
                </a:solidFill>
                <a:effectLst/>
                <a:latin typeface="Roboto" panose="02000000000000000000" pitchFamily="2" charset="0"/>
              </a:rPr>
              <a:t> more than male </a:t>
            </a:r>
            <a:r>
              <a:rPr lang="en-GB" sz="1600" b="0" i="0" dirty="0" err="1">
                <a:solidFill>
                  <a:srgbClr val="D5D5D5"/>
                </a:solidFill>
                <a:effectLst/>
                <a:latin typeface="Roboto" panose="02000000000000000000" pitchFamily="2" charset="0"/>
              </a:rPr>
              <a:t>attrited</a:t>
            </a:r>
            <a:endParaRPr lang="en-GB" sz="1600" b="0" i="0" dirty="0">
              <a:solidFill>
                <a:srgbClr val="D5D5D5"/>
              </a:solidFill>
              <a:effectLst/>
              <a:latin typeface="Roboto" panose="02000000000000000000" pitchFamily="2" charset="0"/>
            </a:endParaRPr>
          </a:p>
        </p:txBody>
      </p:sp>
      <p:pic>
        <p:nvPicPr>
          <p:cNvPr id="5" name="Picture 4" descr="Chart, bar chart&#10;&#10;Description automatically generated">
            <a:extLst>
              <a:ext uri="{FF2B5EF4-FFF2-40B4-BE49-F238E27FC236}">
                <a16:creationId xmlns:a16="http://schemas.microsoft.com/office/drawing/2014/main" id="{56987D51-BC22-7F6D-01FF-78FA807D4920}"/>
              </a:ext>
            </a:extLst>
          </p:cNvPr>
          <p:cNvPicPr>
            <a:picLocks noChangeAspect="1"/>
          </p:cNvPicPr>
          <p:nvPr/>
        </p:nvPicPr>
        <p:blipFill>
          <a:blip r:embed="rId3"/>
          <a:stretch>
            <a:fillRect/>
          </a:stretch>
        </p:blipFill>
        <p:spPr>
          <a:xfrm>
            <a:off x="304801" y="1017725"/>
            <a:ext cx="3840480" cy="2883715"/>
          </a:xfrm>
          <a:prstGeom prst="rect">
            <a:avLst/>
          </a:prstGeom>
        </p:spPr>
      </p:pic>
      <p:pic>
        <p:nvPicPr>
          <p:cNvPr id="7" name="Picture 6" descr="Chart, bar chart&#10;&#10;Description automatically generated">
            <a:extLst>
              <a:ext uri="{FF2B5EF4-FFF2-40B4-BE49-F238E27FC236}">
                <a16:creationId xmlns:a16="http://schemas.microsoft.com/office/drawing/2014/main" id="{32DDD4CF-1958-D2F1-A8CE-FE6FDC0CA7F8}"/>
              </a:ext>
            </a:extLst>
          </p:cNvPr>
          <p:cNvPicPr>
            <a:picLocks noChangeAspect="1"/>
          </p:cNvPicPr>
          <p:nvPr/>
        </p:nvPicPr>
        <p:blipFill>
          <a:blip r:embed="rId4"/>
          <a:stretch>
            <a:fillRect/>
          </a:stretch>
        </p:blipFill>
        <p:spPr>
          <a:xfrm>
            <a:off x="3878580" y="1017725"/>
            <a:ext cx="5036820" cy="2883715"/>
          </a:xfrm>
          <a:prstGeom prst="rect">
            <a:avLst/>
          </a:prstGeom>
        </p:spPr>
      </p:pic>
    </p:spTree>
    <p:extLst>
      <p:ext uri="{BB962C8B-B14F-4D97-AF65-F5344CB8AC3E}">
        <p14:creationId xmlns:p14="http://schemas.microsoft.com/office/powerpoint/2010/main" val="152634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29"/>
        <p:cNvGrpSpPr/>
        <p:nvPr/>
      </p:nvGrpSpPr>
      <p:grpSpPr>
        <a:xfrm>
          <a:off x="0" y="0"/>
          <a:ext cx="0" cy="0"/>
          <a:chOff x="0" y="0"/>
          <a:chExt cx="0" cy="0"/>
        </a:xfrm>
      </p:grpSpPr>
      <p:sp>
        <p:nvSpPr>
          <p:cNvPr id="4130" name="Google Shape;413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GB" b="1" i="1" dirty="0">
                <a:solidFill>
                  <a:srgbClr val="D5D5D5"/>
                </a:solidFill>
                <a:effectLst/>
                <a:latin typeface="Roboto" panose="02000000000000000000" pitchFamily="2" charset="0"/>
              </a:rPr>
              <a:t>Categorical Data: </a:t>
            </a:r>
            <a:r>
              <a:rPr lang="en-GB" i="1" dirty="0">
                <a:solidFill>
                  <a:srgbClr val="D5D5D5"/>
                </a:solidFill>
                <a:latin typeface="Roboto" panose="02000000000000000000" pitchFamily="2" charset="0"/>
              </a:rPr>
              <a:t>Education Level</a:t>
            </a:r>
            <a:endParaRPr lang="en-GB" b="0" i="0" dirty="0">
              <a:solidFill>
                <a:srgbClr val="D5D5D5"/>
              </a:solidFill>
              <a:effectLst/>
              <a:latin typeface="Roboto" panose="02000000000000000000" pitchFamily="2" charset="0"/>
            </a:endParaRPr>
          </a:p>
        </p:txBody>
      </p:sp>
      <p:sp>
        <p:nvSpPr>
          <p:cNvPr id="4" name="Google Shape;4094;p32">
            <a:extLst>
              <a:ext uri="{FF2B5EF4-FFF2-40B4-BE49-F238E27FC236}">
                <a16:creationId xmlns:a16="http://schemas.microsoft.com/office/drawing/2014/main" id="{CA0A0673-D926-439D-681B-C0C3EADD4644}"/>
              </a:ext>
            </a:extLst>
          </p:cNvPr>
          <p:cNvSpPr txBox="1">
            <a:spLocks/>
          </p:cNvSpPr>
          <p:nvPr/>
        </p:nvSpPr>
        <p:spPr>
          <a:xfrm>
            <a:off x="360000" y="3912268"/>
            <a:ext cx="8450580" cy="5791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0" i="0" dirty="0">
                <a:solidFill>
                  <a:srgbClr val="D5D5D5"/>
                </a:solidFill>
                <a:effectLst/>
                <a:latin typeface="Roboto" panose="02000000000000000000" pitchFamily="2" charset="0"/>
              </a:rPr>
              <a:t>Most of the </a:t>
            </a:r>
            <a:r>
              <a:rPr lang="en-GB" sz="2000" b="0" i="0" dirty="0" err="1">
                <a:solidFill>
                  <a:srgbClr val="D5D5D5"/>
                </a:solidFill>
                <a:effectLst/>
                <a:latin typeface="Roboto" panose="02000000000000000000" pitchFamily="2" charset="0"/>
              </a:rPr>
              <a:t>attrited</a:t>
            </a:r>
            <a:r>
              <a:rPr lang="en-GB" sz="2000" b="0" i="0" dirty="0">
                <a:solidFill>
                  <a:srgbClr val="D5D5D5"/>
                </a:solidFill>
                <a:effectLst/>
                <a:latin typeface="Roboto" panose="02000000000000000000" pitchFamily="2" charset="0"/>
              </a:rPr>
              <a:t> customer are graduated</a:t>
            </a:r>
          </a:p>
        </p:txBody>
      </p:sp>
      <p:pic>
        <p:nvPicPr>
          <p:cNvPr id="5" name="Picture 4" descr="Chart, bar chart&#10;&#10;Description automatically generated">
            <a:extLst>
              <a:ext uri="{FF2B5EF4-FFF2-40B4-BE49-F238E27FC236}">
                <a16:creationId xmlns:a16="http://schemas.microsoft.com/office/drawing/2014/main" id="{6783CEE9-45ED-28D5-820D-A80C68A1BE6B}"/>
              </a:ext>
            </a:extLst>
          </p:cNvPr>
          <p:cNvPicPr>
            <a:picLocks noChangeAspect="1"/>
          </p:cNvPicPr>
          <p:nvPr/>
        </p:nvPicPr>
        <p:blipFill>
          <a:blip r:embed="rId3"/>
          <a:stretch>
            <a:fillRect/>
          </a:stretch>
        </p:blipFill>
        <p:spPr>
          <a:xfrm>
            <a:off x="360000" y="1131569"/>
            <a:ext cx="8424000" cy="2880361"/>
          </a:xfrm>
          <a:prstGeom prst="rect">
            <a:avLst/>
          </a:prstGeom>
        </p:spPr>
      </p:pic>
    </p:spTree>
    <p:extLst>
      <p:ext uri="{BB962C8B-B14F-4D97-AF65-F5344CB8AC3E}">
        <p14:creationId xmlns:p14="http://schemas.microsoft.com/office/powerpoint/2010/main" val="1828338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9"/>
        <p:cNvGrpSpPr/>
        <p:nvPr/>
      </p:nvGrpSpPr>
      <p:grpSpPr>
        <a:xfrm>
          <a:off x="0" y="0"/>
          <a:ext cx="0" cy="0"/>
          <a:chOff x="0" y="0"/>
          <a:chExt cx="0" cy="0"/>
        </a:xfrm>
      </p:grpSpPr>
      <p:sp>
        <p:nvSpPr>
          <p:cNvPr id="4130" name="Google Shape;413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GB" b="1" i="1" dirty="0">
                <a:solidFill>
                  <a:srgbClr val="D5D5D5"/>
                </a:solidFill>
                <a:effectLst/>
                <a:latin typeface="Roboto" panose="02000000000000000000" pitchFamily="2" charset="0"/>
              </a:rPr>
              <a:t>Categorical Data: </a:t>
            </a:r>
            <a:r>
              <a:rPr lang="en-GB" i="1" dirty="0">
                <a:solidFill>
                  <a:srgbClr val="D5D5D5"/>
                </a:solidFill>
                <a:latin typeface="Roboto" panose="02000000000000000000" pitchFamily="2" charset="0"/>
              </a:rPr>
              <a:t>Income Category</a:t>
            </a:r>
            <a:br>
              <a:rPr lang="en-GB" b="0" dirty="0">
                <a:solidFill>
                  <a:srgbClr val="D4D4D4"/>
                </a:solidFill>
                <a:effectLst/>
                <a:latin typeface="Courier New" panose="02070309020205020404" pitchFamily="49" charset="0"/>
              </a:rPr>
            </a:br>
            <a:endParaRPr lang="en-GB" b="0" i="0" dirty="0">
              <a:solidFill>
                <a:srgbClr val="D5D5D5"/>
              </a:solidFill>
              <a:effectLst/>
              <a:latin typeface="Roboto" panose="02000000000000000000" pitchFamily="2" charset="0"/>
            </a:endParaRPr>
          </a:p>
        </p:txBody>
      </p:sp>
      <p:sp>
        <p:nvSpPr>
          <p:cNvPr id="4" name="Google Shape;4094;p32">
            <a:extLst>
              <a:ext uri="{FF2B5EF4-FFF2-40B4-BE49-F238E27FC236}">
                <a16:creationId xmlns:a16="http://schemas.microsoft.com/office/drawing/2014/main" id="{CA0A0673-D926-439D-681B-C0C3EADD4644}"/>
              </a:ext>
            </a:extLst>
          </p:cNvPr>
          <p:cNvSpPr txBox="1">
            <a:spLocks/>
          </p:cNvSpPr>
          <p:nvPr/>
        </p:nvSpPr>
        <p:spPr>
          <a:xfrm>
            <a:off x="180000" y="3912267"/>
            <a:ext cx="8810580" cy="5791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0" i="0" dirty="0">
                <a:solidFill>
                  <a:srgbClr val="D5D5D5"/>
                </a:solidFill>
                <a:effectLst/>
                <a:latin typeface="Roboto" panose="02000000000000000000" pitchFamily="2" charset="0"/>
              </a:rPr>
              <a:t>Most existing and </a:t>
            </a:r>
            <a:r>
              <a:rPr lang="en-GB" sz="2000" b="0" i="0" dirty="0" err="1">
                <a:solidFill>
                  <a:srgbClr val="D5D5D5"/>
                </a:solidFill>
                <a:effectLst/>
                <a:latin typeface="Roboto" panose="02000000000000000000" pitchFamily="2" charset="0"/>
              </a:rPr>
              <a:t>attrited</a:t>
            </a:r>
            <a:r>
              <a:rPr lang="en-GB" sz="2000" b="0" i="0" dirty="0">
                <a:solidFill>
                  <a:srgbClr val="D5D5D5"/>
                </a:solidFill>
                <a:effectLst/>
                <a:latin typeface="Roboto" panose="02000000000000000000" pitchFamily="2" charset="0"/>
              </a:rPr>
              <a:t> customer have a annual income of less than $40K</a:t>
            </a:r>
          </a:p>
        </p:txBody>
      </p:sp>
      <p:pic>
        <p:nvPicPr>
          <p:cNvPr id="3" name="Picture 2" descr="Chart, bar chart&#10;&#10;Description automatically generated">
            <a:extLst>
              <a:ext uri="{FF2B5EF4-FFF2-40B4-BE49-F238E27FC236}">
                <a16:creationId xmlns:a16="http://schemas.microsoft.com/office/drawing/2014/main" id="{AC59B874-DA38-053E-1106-477020F7850E}"/>
              </a:ext>
            </a:extLst>
          </p:cNvPr>
          <p:cNvPicPr>
            <a:picLocks noChangeAspect="1"/>
          </p:cNvPicPr>
          <p:nvPr/>
        </p:nvPicPr>
        <p:blipFill>
          <a:blip r:embed="rId3"/>
          <a:stretch>
            <a:fillRect/>
          </a:stretch>
        </p:blipFill>
        <p:spPr>
          <a:xfrm>
            <a:off x="440010" y="1017725"/>
            <a:ext cx="8290560" cy="2947109"/>
          </a:xfrm>
          <a:prstGeom prst="rect">
            <a:avLst/>
          </a:prstGeom>
        </p:spPr>
      </p:pic>
    </p:spTree>
    <p:extLst>
      <p:ext uri="{BB962C8B-B14F-4D97-AF65-F5344CB8AC3E}">
        <p14:creationId xmlns:p14="http://schemas.microsoft.com/office/powerpoint/2010/main" val="233425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4200" name="Google Shape;4200;p38"/>
          <p:cNvSpPr txBox="1">
            <a:spLocks noGrp="1"/>
          </p:cNvSpPr>
          <p:nvPr>
            <p:ph type="title"/>
          </p:nvPr>
        </p:nvSpPr>
        <p:spPr>
          <a:xfrm>
            <a:off x="720000" y="467885"/>
            <a:ext cx="7418160" cy="572700"/>
          </a:xfrm>
          <a:prstGeom prst="rect">
            <a:avLst/>
          </a:prstGeom>
        </p:spPr>
        <p:txBody>
          <a:bodyPr spcFirstLastPara="1" wrap="square" lIns="91425" tIns="91425" rIns="91425" bIns="91425" anchor="t" anchorCtr="0">
            <a:noAutofit/>
          </a:bodyPr>
          <a:lstStyle/>
          <a:p>
            <a:r>
              <a:rPr lang="en-GB" dirty="0"/>
              <a:t>Numerical Data: Customer Age</a:t>
            </a:r>
            <a:br>
              <a:rPr lang="en-GB" b="0" i="0" dirty="0">
                <a:solidFill>
                  <a:srgbClr val="D5D5D5"/>
                </a:solidFill>
                <a:effectLst/>
                <a:latin typeface="Roboto" panose="02000000000000000000" pitchFamily="2" charset="0"/>
              </a:rPr>
            </a:br>
            <a:endParaRPr lang="en-GB" dirty="0"/>
          </a:p>
        </p:txBody>
      </p:sp>
      <p:pic>
        <p:nvPicPr>
          <p:cNvPr id="5" name="Picture 4" descr="Chart, histogram&#10;&#10;Description automatically generated">
            <a:extLst>
              <a:ext uri="{FF2B5EF4-FFF2-40B4-BE49-F238E27FC236}">
                <a16:creationId xmlns:a16="http://schemas.microsoft.com/office/drawing/2014/main" id="{62697ACA-EBCA-3580-5CB8-F7C52509BD16}"/>
              </a:ext>
            </a:extLst>
          </p:cNvPr>
          <p:cNvPicPr>
            <a:picLocks noChangeAspect="1"/>
          </p:cNvPicPr>
          <p:nvPr/>
        </p:nvPicPr>
        <p:blipFill>
          <a:blip r:embed="rId3"/>
          <a:stretch>
            <a:fillRect/>
          </a:stretch>
        </p:blipFill>
        <p:spPr>
          <a:xfrm>
            <a:off x="326838" y="1040585"/>
            <a:ext cx="8490323" cy="2871682"/>
          </a:xfrm>
          <a:prstGeom prst="rect">
            <a:avLst/>
          </a:prstGeom>
        </p:spPr>
      </p:pic>
      <p:sp>
        <p:nvSpPr>
          <p:cNvPr id="6" name="Google Shape;4094;p32">
            <a:extLst>
              <a:ext uri="{FF2B5EF4-FFF2-40B4-BE49-F238E27FC236}">
                <a16:creationId xmlns:a16="http://schemas.microsoft.com/office/drawing/2014/main" id="{96FD5BA9-8AFE-5B11-8E1D-F088B555CE86}"/>
              </a:ext>
            </a:extLst>
          </p:cNvPr>
          <p:cNvSpPr txBox="1">
            <a:spLocks/>
          </p:cNvSpPr>
          <p:nvPr/>
        </p:nvSpPr>
        <p:spPr>
          <a:xfrm>
            <a:off x="180000" y="3912267"/>
            <a:ext cx="8810580" cy="5791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b="0" i="0" dirty="0">
                <a:solidFill>
                  <a:schemeClr val="tx1"/>
                </a:solidFill>
                <a:effectLst/>
                <a:latin typeface="Roboto" panose="02000000000000000000" pitchFamily="2" charset="0"/>
              </a:rPr>
              <a:t>The customer is between 26 and 73 years old - Most of the customer are between 42 and 55 - The mean is about 43 years old</a:t>
            </a:r>
          </a:p>
        </p:txBody>
      </p:sp>
    </p:spTree>
    <p:extLst>
      <p:ext uri="{BB962C8B-B14F-4D97-AF65-F5344CB8AC3E}">
        <p14:creationId xmlns:p14="http://schemas.microsoft.com/office/powerpoint/2010/main" val="137638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4200" name="Google Shape;4200;p38"/>
          <p:cNvSpPr txBox="1">
            <a:spLocks noGrp="1"/>
          </p:cNvSpPr>
          <p:nvPr>
            <p:ph type="title"/>
          </p:nvPr>
        </p:nvSpPr>
        <p:spPr>
          <a:xfrm>
            <a:off x="720000" y="467885"/>
            <a:ext cx="7418160" cy="572700"/>
          </a:xfrm>
          <a:prstGeom prst="rect">
            <a:avLst/>
          </a:prstGeom>
        </p:spPr>
        <p:txBody>
          <a:bodyPr spcFirstLastPara="1" wrap="square" lIns="91425" tIns="91425" rIns="91425" bIns="91425" anchor="t" anchorCtr="0">
            <a:noAutofit/>
          </a:bodyPr>
          <a:lstStyle/>
          <a:p>
            <a:r>
              <a:rPr lang="en-GB" sz="2000" dirty="0"/>
              <a:t>Numerical Data: Dependent count</a:t>
            </a:r>
            <a:br>
              <a:rPr lang="en-GB" sz="2000" dirty="0"/>
            </a:br>
            <a:br>
              <a:rPr lang="en-GB" sz="2000" b="0" i="0" dirty="0">
                <a:solidFill>
                  <a:srgbClr val="D5D5D5"/>
                </a:solidFill>
                <a:effectLst/>
                <a:latin typeface="Roboto" panose="02000000000000000000" pitchFamily="2" charset="0"/>
              </a:rPr>
            </a:br>
            <a:endParaRPr lang="en-GB" sz="2000" dirty="0"/>
          </a:p>
        </p:txBody>
      </p:sp>
      <p:sp>
        <p:nvSpPr>
          <p:cNvPr id="6" name="Google Shape;4094;p32">
            <a:extLst>
              <a:ext uri="{FF2B5EF4-FFF2-40B4-BE49-F238E27FC236}">
                <a16:creationId xmlns:a16="http://schemas.microsoft.com/office/drawing/2014/main" id="{96FD5BA9-8AFE-5B11-8E1D-F088B555CE86}"/>
              </a:ext>
            </a:extLst>
          </p:cNvPr>
          <p:cNvSpPr txBox="1">
            <a:spLocks/>
          </p:cNvSpPr>
          <p:nvPr/>
        </p:nvSpPr>
        <p:spPr>
          <a:xfrm>
            <a:off x="166710" y="4096495"/>
            <a:ext cx="8810580" cy="5791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chemeClr val="tx1"/>
                </a:solidFill>
                <a:latin typeface="Roboto" panose="02000000000000000000" pitchFamily="2" charset="0"/>
              </a:rPr>
              <a:t>Existing and </a:t>
            </a:r>
            <a:r>
              <a:rPr lang="en-GB" sz="1800" dirty="0" err="1">
                <a:solidFill>
                  <a:schemeClr val="tx1"/>
                </a:solidFill>
                <a:latin typeface="Roboto" panose="02000000000000000000" pitchFamily="2" charset="0"/>
              </a:rPr>
              <a:t>attrited</a:t>
            </a:r>
            <a:r>
              <a:rPr lang="en-GB" sz="1800" dirty="0">
                <a:solidFill>
                  <a:schemeClr val="tx1"/>
                </a:solidFill>
                <a:latin typeface="Roboto" panose="02000000000000000000" pitchFamily="2" charset="0"/>
              </a:rPr>
              <a:t> customer have 3 or 2 dependent</a:t>
            </a:r>
          </a:p>
          <a:p>
            <a:pPr algn="ctr"/>
            <a:endParaRPr lang="en-GB" sz="1800" b="0" i="0" dirty="0">
              <a:solidFill>
                <a:schemeClr val="tx1"/>
              </a:solidFill>
              <a:effectLst/>
              <a:latin typeface="Roboto" panose="02000000000000000000" pitchFamily="2" charset="0"/>
            </a:endParaRPr>
          </a:p>
        </p:txBody>
      </p:sp>
      <p:pic>
        <p:nvPicPr>
          <p:cNvPr id="3" name="Picture 2" descr="Chart&#10;&#10;Description automatically generated">
            <a:extLst>
              <a:ext uri="{FF2B5EF4-FFF2-40B4-BE49-F238E27FC236}">
                <a16:creationId xmlns:a16="http://schemas.microsoft.com/office/drawing/2014/main" id="{E4A633D4-8BF6-9DFF-E7BE-534CAA6DF272}"/>
              </a:ext>
            </a:extLst>
          </p:cNvPr>
          <p:cNvPicPr>
            <a:picLocks noChangeAspect="1"/>
          </p:cNvPicPr>
          <p:nvPr/>
        </p:nvPicPr>
        <p:blipFill>
          <a:blip r:embed="rId3"/>
          <a:stretch>
            <a:fillRect/>
          </a:stretch>
        </p:blipFill>
        <p:spPr>
          <a:xfrm>
            <a:off x="217080" y="922019"/>
            <a:ext cx="8424000" cy="3174476"/>
          </a:xfrm>
          <a:prstGeom prst="rect">
            <a:avLst/>
          </a:prstGeom>
        </p:spPr>
      </p:pic>
    </p:spTree>
    <p:extLst>
      <p:ext uri="{BB962C8B-B14F-4D97-AF65-F5344CB8AC3E}">
        <p14:creationId xmlns:p14="http://schemas.microsoft.com/office/powerpoint/2010/main" val="69281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4200" name="Google Shape;4200;p38"/>
          <p:cNvSpPr txBox="1">
            <a:spLocks noGrp="1"/>
          </p:cNvSpPr>
          <p:nvPr>
            <p:ph type="title"/>
          </p:nvPr>
        </p:nvSpPr>
        <p:spPr>
          <a:xfrm>
            <a:off x="720000" y="234545"/>
            <a:ext cx="7418160" cy="835135"/>
          </a:xfrm>
          <a:prstGeom prst="rect">
            <a:avLst/>
          </a:prstGeom>
        </p:spPr>
        <p:txBody>
          <a:bodyPr spcFirstLastPara="1" wrap="square" lIns="91425" tIns="91425" rIns="91425" bIns="91425" anchor="t" anchorCtr="0">
            <a:noAutofit/>
          </a:bodyPr>
          <a:lstStyle/>
          <a:p>
            <a:r>
              <a:rPr lang="en-GB" sz="2000" dirty="0"/>
              <a:t>Numerical Data: # Months Inactive </a:t>
            </a:r>
            <a:br>
              <a:rPr lang="en-GB" sz="2000" dirty="0"/>
            </a:br>
            <a:r>
              <a:rPr lang="en-GB" sz="2000" dirty="0"/>
              <a:t>in last year</a:t>
            </a:r>
            <a:br>
              <a:rPr lang="en-GB" sz="2000" b="0" dirty="0">
                <a:solidFill>
                  <a:srgbClr val="D4D4D4"/>
                </a:solidFill>
                <a:effectLst/>
                <a:latin typeface="Courier New" panose="02070309020205020404" pitchFamily="49" charset="0"/>
              </a:rPr>
            </a:br>
            <a:br>
              <a:rPr lang="en-GB" sz="2000" b="0" i="0" dirty="0">
                <a:solidFill>
                  <a:srgbClr val="D5D5D5"/>
                </a:solidFill>
                <a:effectLst/>
                <a:latin typeface="Roboto" panose="02000000000000000000" pitchFamily="2" charset="0"/>
              </a:rPr>
            </a:br>
            <a:endParaRPr lang="en-GB" sz="2000" dirty="0"/>
          </a:p>
        </p:txBody>
      </p:sp>
      <p:sp>
        <p:nvSpPr>
          <p:cNvPr id="6" name="Google Shape;4094;p32">
            <a:extLst>
              <a:ext uri="{FF2B5EF4-FFF2-40B4-BE49-F238E27FC236}">
                <a16:creationId xmlns:a16="http://schemas.microsoft.com/office/drawing/2014/main" id="{96FD5BA9-8AFE-5B11-8E1D-F088B555CE86}"/>
              </a:ext>
            </a:extLst>
          </p:cNvPr>
          <p:cNvSpPr txBox="1">
            <a:spLocks/>
          </p:cNvSpPr>
          <p:nvPr/>
        </p:nvSpPr>
        <p:spPr>
          <a:xfrm>
            <a:off x="180000" y="4057047"/>
            <a:ext cx="8810580" cy="5791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solidFill>
                  <a:schemeClr val="tx1"/>
                </a:solidFill>
                <a:latin typeface="Roboto" panose="02000000000000000000" pitchFamily="2" charset="0"/>
              </a:rPr>
              <a:t>Customers who are inactive two or three times are the most existing</a:t>
            </a:r>
          </a:p>
        </p:txBody>
      </p:sp>
      <p:pic>
        <p:nvPicPr>
          <p:cNvPr id="3" name="Picture 2" descr="Chart, bar chart&#10;&#10;Description automatically generated">
            <a:extLst>
              <a:ext uri="{FF2B5EF4-FFF2-40B4-BE49-F238E27FC236}">
                <a16:creationId xmlns:a16="http://schemas.microsoft.com/office/drawing/2014/main" id="{4B067876-DC8A-797C-E1BD-66C3F261F97D}"/>
              </a:ext>
            </a:extLst>
          </p:cNvPr>
          <p:cNvPicPr>
            <a:picLocks noChangeAspect="1"/>
          </p:cNvPicPr>
          <p:nvPr/>
        </p:nvPicPr>
        <p:blipFill>
          <a:blip r:embed="rId3"/>
          <a:stretch>
            <a:fillRect/>
          </a:stretch>
        </p:blipFill>
        <p:spPr>
          <a:xfrm>
            <a:off x="180000" y="967740"/>
            <a:ext cx="8689680" cy="3246120"/>
          </a:xfrm>
          <a:prstGeom prst="rect">
            <a:avLst/>
          </a:prstGeom>
        </p:spPr>
      </p:pic>
    </p:spTree>
    <p:extLst>
      <p:ext uri="{BB962C8B-B14F-4D97-AF65-F5344CB8AC3E}">
        <p14:creationId xmlns:p14="http://schemas.microsoft.com/office/powerpoint/2010/main" val="41882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4200" name="Google Shape;4200;p38"/>
          <p:cNvSpPr txBox="1">
            <a:spLocks noGrp="1"/>
          </p:cNvSpPr>
          <p:nvPr>
            <p:ph type="title"/>
          </p:nvPr>
        </p:nvSpPr>
        <p:spPr>
          <a:xfrm>
            <a:off x="697140" y="322557"/>
            <a:ext cx="7418160" cy="1261855"/>
          </a:xfrm>
          <a:prstGeom prst="rect">
            <a:avLst/>
          </a:prstGeom>
        </p:spPr>
        <p:txBody>
          <a:bodyPr spcFirstLastPara="1" wrap="square" lIns="91425" tIns="91425" rIns="91425" bIns="91425" anchor="t" anchorCtr="0">
            <a:noAutofit/>
          </a:bodyPr>
          <a:lstStyle/>
          <a:p>
            <a:r>
              <a:rPr lang="en-GB" sz="2000" dirty="0"/>
              <a:t>Numerical Data: Total Transaction</a:t>
            </a:r>
            <a:br>
              <a:rPr lang="en-GB" sz="2000" dirty="0"/>
            </a:br>
            <a:r>
              <a:rPr lang="en-GB" sz="2000" dirty="0"/>
              <a:t> Amount</a:t>
            </a:r>
            <a:br>
              <a:rPr lang="en-GB" sz="2000" b="0" i="0" dirty="0">
                <a:solidFill>
                  <a:srgbClr val="D5D5D5"/>
                </a:solidFill>
                <a:effectLst/>
                <a:latin typeface="Roboto" panose="02000000000000000000" pitchFamily="2" charset="0"/>
              </a:rPr>
            </a:br>
            <a:br>
              <a:rPr lang="en-GB" sz="2000" b="0" i="0" dirty="0">
                <a:solidFill>
                  <a:srgbClr val="D5D5D5"/>
                </a:solidFill>
                <a:effectLst/>
                <a:latin typeface="Roboto" panose="02000000000000000000" pitchFamily="2" charset="0"/>
              </a:rPr>
            </a:br>
            <a:endParaRPr lang="en-GB" sz="2000" dirty="0"/>
          </a:p>
        </p:txBody>
      </p:sp>
      <p:sp>
        <p:nvSpPr>
          <p:cNvPr id="6" name="Google Shape;4094;p32">
            <a:extLst>
              <a:ext uri="{FF2B5EF4-FFF2-40B4-BE49-F238E27FC236}">
                <a16:creationId xmlns:a16="http://schemas.microsoft.com/office/drawing/2014/main" id="{96FD5BA9-8AFE-5B11-8E1D-F088B555CE86}"/>
              </a:ext>
            </a:extLst>
          </p:cNvPr>
          <p:cNvSpPr txBox="1">
            <a:spLocks/>
          </p:cNvSpPr>
          <p:nvPr/>
        </p:nvSpPr>
        <p:spPr>
          <a:xfrm>
            <a:off x="180000" y="4049576"/>
            <a:ext cx="8810580" cy="5791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b="0" i="0" dirty="0">
                <a:solidFill>
                  <a:schemeClr val="tx1"/>
                </a:solidFill>
                <a:effectLst/>
                <a:latin typeface="Roboto" panose="02000000000000000000" pitchFamily="2" charset="0"/>
              </a:rPr>
              <a:t>Existing customer have more transaction amount than </a:t>
            </a:r>
            <a:r>
              <a:rPr lang="en-GB" sz="1800" b="0" i="0" dirty="0" err="1">
                <a:solidFill>
                  <a:schemeClr val="tx1"/>
                </a:solidFill>
                <a:effectLst/>
                <a:latin typeface="Roboto" panose="02000000000000000000" pitchFamily="2" charset="0"/>
              </a:rPr>
              <a:t>attrited</a:t>
            </a:r>
            <a:r>
              <a:rPr lang="en-GB" sz="1800" b="0" i="0" dirty="0">
                <a:solidFill>
                  <a:schemeClr val="tx1"/>
                </a:solidFill>
                <a:effectLst/>
                <a:latin typeface="Roboto" panose="02000000000000000000" pitchFamily="2" charset="0"/>
              </a:rPr>
              <a:t> custome</a:t>
            </a:r>
            <a:r>
              <a:rPr lang="en-GB" sz="1800" dirty="0">
                <a:solidFill>
                  <a:schemeClr val="tx1"/>
                </a:solidFill>
                <a:latin typeface="Roboto" panose="02000000000000000000" pitchFamily="2" charset="0"/>
              </a:rPr>
              <a:t>r </a:t>
            </a:r>
            <a:endParaRPr lang="en-GB" sz="1800" b="0" i="0" dirty="0">
              <a:solidFill>
                <a:schemeClr val="tx1"/>
              </a:solidFill>
              <a:effectLst/>
              <a:latin typeface="Roboto" panose="02000000000000000000" pitchFamily="2" charset="0"/>
            </a:endParaRPr>
          </a:p>
        </p:txBody>
      </p:sp>
      <p:pic>
        <p:nvPicPr>
          <p:cNvPr id="7" name="Picture 6" descr="Chart, box and whisker chart&#10;&#10;Description automatically generated">
            <a:extLst>
              <a:ext uri="{FF2B5EF4-FFF2-40B4-BE49-F238E27FC236}">
                <a16:creationId xmlns:a16="http://schemas.microsoft.com/office/drawing/2014/main" id="{0A234767-41C8-7230-71C8-4953E15BB4BD}"/>
              </a:ext>
            </a:extLst>
          </p:cNvPr>
          <p:cNvPicPr>
            <a:picLocks noChangeAspect="1"/>
          </p:cNvPicPr>
          <p:nvPr/>
        </p:nvPicPr>
        <p:blipFill>
          <a:blip r:embed="rId3"/>
          <a:stretch>
            <a:fillRect/>
          </a:stretch>
        </p:blipFill>
        <p:spPr>
          <a:xfrm>
            <a:off x="180000" y="1043940"/>
            <a:ext cx="8656320" cy="3101339"/>
          </a:xfrm>
          <a:prstGeom prst="rect">
            <a:avLst/>
          </a:prstGeom>
        </p:spPr>
      </p:pic>
    </p:spTree>
    <p:extLst>
      <p:ext uri="{BB962C8B-B14F-4D97-AF65-F5344CB8AC3E}">
        <p14:creationId xmlns:p14="http://schemas.microsoft.com/office/powerpoint/2010/main" val="3822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4200" name="Google Shape;4200;p38"/>
          <p:cNvSpPr txBox="1">
            <a:spLocks noGrp="1"/>
          </p:cNvSpPr>
          <p:nvPr>
            <p:ph type="title"/>
          </p:nvPr>
        </p:nvSpPr>
        <p:spPr>
          <a:xfrm>
            <a:off x="3452145" y="353037"/>
            <a:ext cx="2129790" cy="599463"/>
          </a:xfrm>
          <a:prstGeom prst="rect">
            <a:avLst/>
          </a:prstGeom>
        </p:spPr>
        <p:txBody>
          <a:bodyPr spcFirstLastPara="1" wrap="square" lIns="91425" tIns="91425" rIns="91425" bIns="91425" anchor="t" anchorCtr="0">
            <a:noAutofit/>
          </a:bodyPr>
          <a:lstStyle/>
          <a:p>
            <a:r>
              <a:rPr lang="en-GB" sz="2400" dirty="0"/>
              <a:t>Conclusion</a:t>
            </a:r>
          </a:p>
        </p:txBody>
      </p:sp>
      <p:sp>
        <p:nvSpPr>
          <p:cNvPr id="2" name="Google Shape;4271;p41">
            <a:extLst>
              <a:ext uri="{FF2B5EF4-FFF2-40B4-BE49-F238E27FC236}">
                <a16:creationId xmlns:a16="http://schemas.microsoft.com/office/drawing/2014/main" id="{C3E40812-E030-0D04-B3F2-DDAAD18D42B9}"/>
              </a:ext>
            </a:extLst>
          </p:cNvPr>
          <p:cNvSpPr/>
          <p:nvPr/>
        </p:nvSpPr>
        <p:spPr>
          <a:xfrm>
            <a:off x="0" y="1607820"/>
            <a:ext cx="9144000" cy="2286000"/>
          </a:xfrm>
          <a:custGeom>
            <a:avLst/>
            <a:gdLst/>
            <a:ahLst/>
            <a:cxnLst/>
            <a:rect l="l" t="t" r="r" b="b"/>
            <a:pathLst>
              <a:path w="64700" h="10622" extrusionOk="0">
                <a:moveTo>
                  <a:pt x="1" y="1"/>
                </a:moveTo>
                <a:lnTo>
                  <a:pt x="1" y="10621"/>
                </a:lnTo>
                <a:lnTo>
                  <a:pt x="64699" y="10621"/>
                </a:lnTo>
                <a:lnTo>
                  <a:pt x="64699" y="1"/>
                </a:lnTo>
                <a:close/>
              </a:path>
            </a:pathLst>
          </a:custGeom>
          <a:solidFill>
            <a:schemeClr val="dk1"/>
          </a:solidFill>
          <a:ln>
            <a:noFill/>
          </a:ln>
        </p:spPr>
        <p:txBody>
          <a:bodyPr spcFirstLastPara="1" wrap="square" lIns="91425" tIns="91425" rIns="91425" bIns="91425" anchor="ctr" anchorCtr="0">
            <a:noAutofit/>
          </a:bodyPr>
          <a:lstStyle/>
          <a:p>
            <a:pPr marL="285750" indent="-285750">
              <a:buFont typeface="Arial" panose="020B0604020202020204" pitchFamily="34" charset="0"/>
              <a:buChar char="•"/>
            </a:pPr>
            <a:r>
              <a:rPr lang="en-GB" sz="1800" b="1" dirty="0" err="1">
                <a:solidFill>
                  <a:schemeClr val="tx2"/>
                </a:solidFill>
                <a:latin typeface="Roboto" panose="02000000000000000000" pitchFamily="2" charset="0"/>
              </a:rPr>
              <a:t>Attrited</a:t>
            </a:r>
            <a:r>
              <a:rPr lang="en-GB" sz="1800" b="1" dirty="0">
                <a:solidFill>
                  <a:schemeClr val="tx2"/>
                </a:solidFill>
                <a:latin typeface="Roboto" panose="02000000000000000000" pitchFamily="2" charset="0"/>
              </a:rPr>
              <a:t> customer have less than 40k annual income </a:t>
            </a:r>
          </a:p>
          <a:p>
            <a:pPr marL="285750" indent="-285750">
              <a:buFont typeface="Arial" panose="020B0604020202020204" pitchFamily="34" charset="0"/>
              <a:buChar char="•"/>
            </a:pPr>
            <a:r>
              <a:rPr lang="en-GB" sz="1800" b="1" dirty="0" err="1">
                <a:solidFill>
                  <a:schemeClr val="tx2"/>
                </a:solidFill>
                <a:latin typeface="Roboto" panose="02000000000000000000" pitchFamily="2" charset="0"/>
              </a:rPr>
              <a:t>Attrited</a:t>
            </a:r>
            <a:r>
              <a:rPr lang="en-GB" sz="1800" b="1" dirty="0">
                <a:solidFill>
                  <a:schemeClr val="tx2"/>
                </a:solidFill>
                <a:latin typeface="Roboto" panose="02000000000000000000" pitchFamily="2" charset="0"/>
              </a:rPr>
              <a:t> customer  2 or 3 dependent </a:t>
            </a:r>
          </a:p>
          <a:p>
            <a:pPr marL="285750" indent="-285750">
              <a:buFont typeface="Arial" panose="020B0604020202020204" pitchFamily="34" charset="0"/>
              <a:buChar char="•"/>
            </a:pPr>
            <a:r>
              <a:rPr lang="en-GB" sz="1800" b="1" dirty="0">
                <a:solidFill>
                  <a:schemeClr val="tx2"/>
                </a:solidFill>
                <a:latin typeface="Roboto" panose="02000000000000000000" pitchFamily="2" charset="0"/>
              </a:rPr>
              <a:t>Most of </a:t>
            </a:r>
            <a:r>
              <a:rPr lang="en-GB" sz="1800" b="1" dirty="0" err="1">
                <a:solidFill>
                  <a:schemeClr val="tx2"/>
                </a:solidFill>
                <a:latin typeface="Roboto" panose="02000000000000000000" pitchFamily="2" charset="0"/>
              </a:rPr>
              <a:t>attrited</a:t>
            </a:r>
            <a:r>
              <a:rPr lang="en-GB" sz="1800" b="1" dirty="0">
                <a:solidFill>
                  <a:schemeClr val="tx2"/>
                </a:solidFill>
                <a:latin typeface="Roboto" panose="02000000000000000000" pitchFamily="2" charset="0"/>
              </a:rPr>
              <a:t> customer between 40 and 50 years old, also they were inactive </a:t>
            </a:r>
            <a:r>
              <a:rPr lang="en-GB" sz="1800" b="1">
                <a:solidFill>
                  <a:schemeClr val="tx2"/>
                </a:solidFill>
                <a:latin typeface="Roboto" panose="02000000000000000000" pitchFamily="2" charset="0"/>
              </a:rPr>
              <a:t>3     or </a:t>
            </a:r>
            <a:r>
              <a:rPr lang="en-GB" sz="1800" b="1" dirty="0">
                <a:solidFill>
                  <a:schemeClr val="tx2"/>
                </a:solidFill>
                <a:latin typeface="Roboto" panose="02000000000000000000" pitchFamily="2" charset="0"/>
              </a:rPr>
              <a:t>2 month in the last year</a:t>
            </a:r>
          </a:p>
          <a:p>
            <a:br>
              <a:rPr lang="en-GB" b="1" dirty="0">
                <a:solidFill>
                  <a:srgbClr val="D4D4D4"/>
                </a:solidFill>
                <a:effectLst/>
                <a:latin typeface="Courier New" panose="02070309020205020404" pitchFamily="49" charset="0"/>
              </a:rPr>
            </a:br>
            <a:endParaRPr lang="en-GB" b="1"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206013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sp>
        <p:nvSpPr>
          <p:cNvPr id="4053" name="Google Shape;4053;p29"/>
          <p:cNvSpPr/>
          <p:nvPr/>
        </p:nvSpPr>
        <p:spPr>
          <a:xfrm>
            <a:off x="2072357" y="3541681"/>
            <a:ext cx="6024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4" name="Google Shape;4054;p29"/>
          <p:cNvSpPr/>
          <p:nvPr/>
        </p:nvSpPr>
        <p:spPr>
          <a:xfrm>
            <a:off x="2055257" y="1168875"/>
            <a:ext cx="6024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5" name="Google Shape;4055;p29"/>
          <p:cNvSpPr txBox="1"/>
          <p:nvPr/>
        </p:nvSpPr>
        <p:spPr>
          <a:xfrm>
            <a:off x="626510" y="1690425"/>
            <a:ext cx="3459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Poppins"/>
                <a:ea typeface="Poppins"/>
                <a:cs typeface="Poppins"/>
                <a:sym typeface="Poppins"/>
              </a:rPr>
              <a:t>Idea &amp; Problem </a:t>
            </a:r>
            <a:endParaRPr sz="2000" b="1" dirty="0">
              <a:solidFill>
                <a:schemeClr val="dk1"/>
              </a:solidFill>
              <a:latin typeface="Poppins"/>
              <a:ea typeface="Poppins"/>
              <a:cs typeface="Poppins"/>
              <a:sym typeface="Poppins"/>
            </a:endParaRPr>
          </a:p>
        </p:txBody>
      </p:sp>
      <p:sp>
        <p:nvSpPr>
          <p:cNvPr id="4056" name="Google Shape;4056;p29"/>
          <p:cNvSpPr txBox="1"/>
          <p:nvPr/>
        </p:nvSpPr>
        <p:spPr>
          <a:xfrm>
            <a:off x="2027510" y="1211025"/>
            <a:ext cx="6579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Poppins"/>
                <a:ea typeface="Poppins"/>
                <a:cs typeface="Poppins"/>
                <a:sym typeface="Poppins"/>
              </a:rPr>
              <a:t>01</a:t>
            </a:r>
            <a:endParaRPr sz="3000" b="1">
              <a:solidFill>
                <a:schemeClr val="lt1"/>
              </a:solidFill>
              <a:latin typeface="Poppins"/>
              <a:ea typeface="Poppins"/>
              <a:cs typeface="Poppins"/>
              <a:sym typeface="Poppins"/>
            </a:endParaRPr>
          </a:p>
        </p:txBody>
      </p:sp>
      <p:sp>
        <p:nvSpPr>
          <p:cNvPr id="4058" name="Google Shape;4058;p29"/>
          <p:cNvSpPr txBox="1"/>
          <p:nvPr/>
        </p:nvSpPr>
        <p:spPr>
          <a:xfrm>
            <a:off x="626510" y="2876828"/>
            <a:ext cx="34770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solidFill>
                  <a:schemeClr val="dk1"/>
                </a:solidFill>
                <a:latin typeface="Poppins"/>
                <a:cs typeface="Poppins"/>
              </a:rPr>
              <a:t>Dataset description</a:t>
            </a:r>
            <a:endParaRPr lang="en-GB" sz="2000" b="1" dirty="0">
              <a:solidFill>
                <a:schemeClr val="dk1"/>
              </a:solidFill>
              <a:latin typeface="Poppins"/>
              <a:cs typeface="Poppins"/>
              <a:sym typeface="Poppins"/>
            </a:endParaRPr>
          </a:p>
        </p:txBody>
      </p:sp>
      <p:sp>
        <p:nvSpPr>
          <p:cNvPr id="4060" name="Google Shape;4060;p29"/>
          <p:cNvSpPr txBox="1"/>
          <p:nvPr/>
        </p:nvSpPr>
        <p:spPr>
          <a:xfrm>
            <a:off x="643610" y="4048904"/>
            <a:ext cx="3459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solidFill>
                  <a:schemeClr val="dk1"/>
                </a:solidFill>
                <a:latin typeface="Poppins"/>
                <a:cs typeface="Poppins"/>
              </a:rPr>
              <a:t>Dataset cleaning</a:t>
            </a:r>
            <a:endParaRPr sz="2000" b="1" dirty="0">
              <a:solidFill>
                <a:schemeClr val="dk1"/>
              </a:solidFill>
              <a:latin typeface="Poppins"/>
              <a:cs typeface="Poppins"/>
              <a:sym typeface="Poppins"/>
            </a:endParaRPr>
          </a:p>
        </p:txBody>
      </p:sp>
      <p:sp>
        <p:nvSpPr>
          <p:cNvPr id="4061" name="Google Shape;4061;p29"/>
          <p:cNvSpPr txBox="1"/>
          <p:nvPr/>
        </p:nvSpPr>
        <p:spPr>
          <a:xfrm>
            <a:off x="2014910" y="3583769"/>
            <a:ext cx="7173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Poppins"/>
                <a:ea typeface="Poppins"/>
                <a:cs typeface="Poppins"/>
                <a:sym typeface="Poppins"/>
              </a:rPr>
              <a:t>03</a:t>
            </a:r>
            <a:endParaRPr sz="3000" b="1" dirty="0">
              <a:solidFill>
                <a:schemeClr val="lt1"/>
              </a:solidFill>
              <a:latin typeface="Poppins"/>
              <a:ea typeface="Poppins"/>
              <a:cs typeface="Poppins"/>
              <a:sym typeface="Poppins"/>
            </a:endParaRPr>
          </a:p>
        </p:txBody>
      </p:sp>
      <p:sp>
        <p:nvSpPr>
          <p:cNvPr id="4065" name="Google Shape;4065;p29"/>
          <p:cNvSpPr/>
          <p:nvPr/>
        </p:nvSpPr>
        <p:spPr>
          <a:xfrm>
            <a:off x="2063763" y="2355278"/>
            <a:ext cx="6024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6" name="Google Shape;4066;p29"/>
          <p:cNvSpPr txBox="1"/>
          <p:nvPr/>
        </p:nvSpPr>
        <p:spPr>
          <a:xfrm>
            <a:off x="2036011" y="2397428"/>
            <a:ext cx="6579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Poppins"/>
                <a:ea typeface="Poppins"/>
                <a:cs typeface="Poppins"/>
                <a:sym typeface="Poppins"/>
              </a:rPr>
              <a:t>02</a:t>
            </a:r>
            <a:endParaRPr sz="3000" b="1">
              <a:solidFill>
                <a:schemeClr val="lt1"/>
              </a:solidFill>
              <a:latin typeface="Poppins"/>
              <a:ea typeface="Poppins"/>
              <a:cs typeface="Poppins"/>
              <a:sym typeface="Poppins"/>
            </a:endParaRPr>
          </a:p>
        </p:txBody>
      </p:sp>
      <p:sp>
        <p:nvSpPr>
          <p:cNvPr id="4069" name="Google Shape;4069;p29"/>
          <p:cNvSpPr txBox="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Poppins"/>
                <a:ea typeface="Poppins"/>
                <a:cs typeface="Poppins"/>
                <a:sym typeface="Poppins"/>
              </a:rPr>
              <a:t>Table of contents</a:t>
            </a:r>
            <a:endParaRPr sz="2500" b="1">
              <a:solidFill>
                <a:schemeClr val="dk1"/>
              </a:solidFill>
              <a:latin typeface="Poppins"/>
              <a:ea typeface="Poppins"/>
              <a:cs typeface="Poppins"/>
              <a:sym typeface="Poppins"/>
            </a:endParaRPr>
          </a:p>
        </p:txBody>
      </p:sp>
      <p:sp>
        <p:nvSpPr>
          <p:cNvPr id="11" name="Google Shape;4053;p29">
            <a:extLst>
              <a:ext uri="{FF2B5EF4-FFF2-40B4-BE49-F238E27FC236}">
                <a16:creationId xmlns:a16="http://schemas.microsoft.com/office/drawing/2014/main" id="{0D6C521A-FEEE-3536-8036-AD8ECF7D502B}"/>
              </a:ext>
            </a:extLst>
          </p:cNvPr>
          <p:cNvSpPr/>
          <p:nvPr/>
        </p:nvSpPr>
        <p:spPr>
          <a:xfrm>
            <a:off x="6336164" y="3583831"/>
            <a:ext cx="6024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4054;p29">
            <a:extLst>
              <a:ext uri="{FF2B5EF4-FFF2-40B4-BE49-F238E27FC236}">
                <a16:creationId xmlns:a16="http://schemas.microsoft.com/office/drawing/2014/main" id="{EBB23B18-DC41-98B6-3DA1-3FEFEED3792F}"/>
              </a:ext>
            </a:extLst>
          </p:cNvPr>
          <p:cNvSpPr/>
          <p:nvPr/>
        </p:nvSpPr>
        <p:spPr>
          <a:xfrm>
            <a:off x="6319064" y="1211025"/>
            <a:ext cx="6024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4055;p29">
            <a:extLst>
              <a:ext uri="{FF2B5EF4-FFF2-40B4-BE49-F238E27FC236}">
                <a16:creationId xmlns:a16="http://schemas.microsoft.com/office/drawing/2014/main" id="{73E6D477-1899-295E-9148-D52545F095E5}"/>
              </a:ext>
            </a:extLst>
          </p:cNvPr>
          <p:cNvSpPr txBox="1"/>
          <p:nvPr/>
        </p:nvSpPr>
        <p:spPr>
          <a:xfrm>
            <a:off x="4890317" y="1732575"/>
            <a:ext cx="3459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solidFill>
                  <a:schemeClr val="dk1"/>
                </a:solidFill>
                <a:latin typeface="Poppins"/>
                <a:cs typeface="Poppins"/>
              </a:rPr>
              <a:t>Dataset visualization</a:t>
            </a:r>
            <a:endParaRPr sz="2000" b="1" dirty="0">
              <a:solidFill>
                <a:schemeClr val="dk1"/>
              </a:solidFill>
              <a:latin typeface="Poppins"/>
              <a:cs typeface="Poppins"/>
              <a:sym typeface="Poppins"/>
            </a:endParaRPr>
          </a:p>
        </p:txBody>
      </p:sp>
      <p:sp>
        <p:nvSpPr>
          <p:cNvPr id="14" name="Google Shape;4056;p29">
            <a:extLst>
              <a:ext uri="{FF2B5EF4-FFF2-40B4-BE49-F238E27FC236}">
                <a16:creationId xmlns:a16="http://schemas.microsoft.com/office/drawing/2014/main" id="{CE4932B1-EFE8-2466-88BD-59DE9A61D6C0}"/>
              </a:ext>
            </a:extLst>
          </p:cNvPr>
          <p:cNvSpPr txBox="1"/>
          <p:nvPr/>
        </p:nvSpPr>
        <p:spPr>
          <a:xfrm>
            <a:off x="6268457" y="1253175"/>
            <a:ext cx="7047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Poppins"/>
                <a:ea typeface="Poppins"/>
                <a:cs typeface="Poppins"/>
                <a:sym typeface="Poppins"/>
              </a:rPr>
              <a:t>04</a:t>
            </a:r>
            <a:endParaRPr sz="3000" b="1" dirty="0">
              <a:solidFill>
                <a:schemeClr val="lt1"/>
              </a:solidFill>
              <a:latin typeface="Poppins"/>
              <a:ea typeface="Poppins"/>
              <a:cs typeface="Poppins"/>
              <a:sym typeface="Poppins"/>
            </a:endParaRPr>
          </a:p>
        </p:txBody>
      </p:sp>
      <p:sp>
        <p:nvSpPr>
          <p:cNvPr id="15" name="Google Shape;4058;p29">
            <a:extLst>
              <a:ext uri="{FF2B5EF4-FFF2-40B4-BE49-F238E27FC236}">
                <a16:creationId xmlns:a16="http://schemas.microsoft.com/office/drawing/2014/main" id="{5B756F6D-5F6B-0058-381A-10C580D42624}"/>
              </a:ext>
            </a:extLst>
          </p:cNvPr>
          <p:cNvSpPr txBox="1"/>
          <p:nvPr/>
        </p:nvSpPr>
        <p:spPr>
          <a:xfrm>
            <a:off x="4890316" y="2918978"/>
            <a:ext cx="3804103" cy="527700"/>
          </a:xfrm>
          <a:prstGeom prst="rect">
            <a:avLst/>
          </a:prstGeom>
          <a:noFill/>
          <a:ln>
            <a:noFill/>
          </a:ln>
        </p:spPr>
        <p:txBody>
          <a:bodyPr spcFirstLastPara="1" wrap="square" lIns="91425" tIns="91425" rIns="91425" bIns="91425" anchor="ctr" anchorCtr="0">
            <a:noAutofit/>
          </a:bodyPr>
          <a:lstStyle/>
          <a:p>
            <a:pPr algn="ctr"/>
            <a:r>
              <a:rPr lang="en-GB" sz="2000" b="1" dirty="0">
                <a:solidFill>
                  <a:schemeClr val="dk1"/>
                </a:solidFill>
                <a:latin typeface="Poppins"/>
                <a:cs typeface="Poppins"/>
              </a:rPr>
              <a:t>Prediction: Random</a:t>
            </a:r>
            <a:r>
              <a:rPr lang="en-GB" sz="2800" b="0" i="0" dirty="0">
                <a:solidFill>
                  <a:srgbClr val="D5D5D5"/>
                </a:solidFill>
                <a:effectLst/>
                <a:latin typeface="Roboto" panose="02000000000000000000" pitchFamily="2" charset="0"/>
              </a:rPr>
              <a:t> </a:t>
            </a:r>
            <a:r>
              <a:rPr lang="en-GB" sz="2000" b="1" dirty="0">
                <a:solidFill>
                  <a:schemeClr val="dk1"/>
                </a:solidFill>
                <a:latin typeface="Poppins"/>
                <a:cs typeface="Poppins"/>
              </a:rPr>
              <a:t>Forest</a:t>
            </a:r>
          </a:p>
        </p:txBody>
      </p:sp>
      <p:sp>
        <p:nvSpPr>
          <p:cNvPr id="16" name="Google Shape;4060;p29">
            <a:extLst>
              <a:ext uri="{FF2B5EF4-FFF2-40B4-BE49-F238E27FC236}">
                <a16:creationId xmlns:a16="http://schemas.microsoft.com/office/drawing/2014/main" id="{1A4F86C0-44BF-D371-F669-D10CE5AD7EFB}"/>
              </a:ext>
            </a:extLst>
          </p:cNvPr>
          <p:cNvSpPr txBox="1"/>
          <p:nvPr/>
        </p:nvSpPr>
        <p:spPr>
          <a:xfrm>
            <a:off x="4907417" y="4091054"/>
            <a:ext cx="3459900" cy="527700"/>
          </a:xfrm>
          <a:prstGeom prst="rect">
            <a:avLst/>
          </a:prstGeom>
          <a:noFill/>
          <a:ln>
            <a:noFill/>
          </a:ln>
        </p:spPr>
        <p:txBody>
          <a:bodyPr spcFirstLastPara="1" wrap="square" lIns="91425" tIns="91425" rIns="91425" bIns="91425" anchor="ctr" anchorCtr="0">
            <a:noAutofit/>
          </a:bodyPr>
          <a:lstStyle/>
          <a:p>
            <a:pPr algn="ctr"/>
            <a:r>
              <a:rPr lang="en-GB" sz="2000" b="1" dirty="0">
                <a:solidFill>
                  <a:schemeClr val="dk1"/>
                </a:solidFill>
                <a:latin typeface="Poppins"/>
                <a:cs typeface="Poppins"/>
              </a:rPr>
              <a:t>Deployment: </a:t>
            </a:r>
            <a:r>
              <a:rPr lang="en-GB" sz="2000" b="1" dirty="0" err="1">
                <a:solidFill>
                  <a:schemeClr val="dk1"/>
                </a:solidFill>
                <a:latin typeface="Poppins"/>
                <a:cs typeface="Poppins"/>
              </a:rPr>
              <a:t>gradio</a:t>
            </a:r>
            <a:endParaRPr lang="en-GB" sz="2000" b="1" dirty="0">
              <a:solidFill>
                <a:schemeClr val="dk1"/>
              </a:solidFill>
              <a:latin typeface="Poppins"/>
              <a:cs typeface="Poppins"/>
            </a:endParaRPr>
          </a:p>
        </p:txBody>
      </p:sp>
      <p:sp>
        <p:nvSpPr>
          <p:cNvPr id="17" name="Google Shape;4061;p29">
            <a:extLst>
              <a:ext uri="{FF2B5EF4-FFF2-40B4-BE49-F238E27FC236}">
                <a16:creationId xmlns:a16="http://schemas.microsoft.com/office/drawing/2014/main" id="{A3C544FB-382E-54DB-4682-DA6F96DA5364}"/>
              </a:ext>
            </a:extLst>
          </p:cNvPr>
          <p:cNvSpPr txBox="1"/>
          <p:nvPr/>
        </p:nvSpPr>
        <p:spPr>
          <a:xfrm>
            <a:off x="6278717" y="3625919"/>
            <a:ext cx="7173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Poppins"/>
                <a:ea typeface="Poppins"/>
                <a:cs typeface="Poppins"/>
                <a:sym typeface="Poppins"/>
              </a:rPr>
              <a:t>06</a:t>
            </a:r>
            <a:endParaRPr sz="3000" b="1" dirty="0">
              <a:solidFill>
                <a:schemeClr val="lt1"/>
              </a:solidFill>
              <a:latin typeface="Poppins"/>
              <a:ea typeface="Poppins"/>
              <a:cs typeface="Poppins"/>
              <a:sym typeface="Poppins"/>
            </a:endParaRPr>
          </a:p>
        </p:txBody>
      </p:sp>
      <p:sp>
        <p:nvSpPr>
          <p:cNvPr id="18" name="Google Shape;4065;p29">
            <a:extLst>
              <a:ext uri="{FF2B5EF4-FFF2-40B4-BE49-F238E27FC236}">
                <a16:creationId xmlns:a16="http://schemas.microsoft.com/office/drawing/2014/main" id="{B2346029-087B-3A53-8F59-4FFA341E4764}"/>
              </a:ext>
            </a:extLst>
          </p:cNvPr>
          <p:cNvSpPr/>
          <p:nvPr/>
        </p:nvSpPr>
        <p:spPr>
          <a:xfrm>
            <a:off x="6327570" y="2397428"/>
            <a:ext cx="6024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4066;p29">
            <a:extLst>
              <a:ext uri="{FF2B5EF4-FFF2-40B4-BE49-F238E27FC236}">
                <a16:creationId xmlns:a16="http://schemas.microsoft.com/office/drawing/2014/main" id="{D3D7DD1E-552A-8BE3-8C60-75C49B2F4111}"/>
              </a:ext>
            </a:extLst>
          </p:cNvPr>
          <p:cNvSpPr txBox="1"/>
          <p:nvPr/>
        </p:nvSpPr>
        <p:spPr>
          <a:xfrm>
            <a:off x="6276957" y="2439578"/>
            <a:ext cx="696199"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Poppins"/>
                <a:ea typeface="Poppins"/>
                <a:cs typeface="Poppins"/>
                <a:sym typeface="Poppins"/>
              </a:rPr>
              <a:t>05</a:t>
            </a:r>
            <a:endParaRPr sz="3000" b="1" dirty="0">
              <a:solidFill>
                <a:schemeClr val="lt1"/>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0"/>
          <p:cNvSpPr/>
          <p:nvPr/>
        </p:nvSpPr>
        <p:spPr>
          <a:xfrm>
            <a:off x="3853500" y="1522411"/>
            <a:ext cx="1437000" cy="12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5" name="Google Shape;4075;p30"/>
          <p:cNvSpPr txBox="1">
            <a:spLocks noGrp="1"/>
          </p:cNvSpPr>
          <p:nvPr>
            <p:ph type="title"/>
          </p:nvPr>
        </p:nvSpPr>
        <p:spPr>
          <a:xfrm>
            <a:off x="1851660" y="2927461"/>
            <a:ext cx="5914725" cy="822600"/>
          </a:xfrm>
          <a:prstGeom prst="rect">
            <a:avLst/>
          </a:prstGeom>
        </p:spPr>
        <p:txBody>
          <a:bodyPr spcFirstLastPara="1" wrap="square" lIns="91425" tIns="91425" rIns="91425" bIns="91425" anchor="ctr" anchorCtr="0">
            <a:noAutofit/>
          </a:bodyPr>
          <a:lstStyle/>
          <a:p>
            <a:pPr algn="ctr"/>
            <a:r>
              <a:rPr lang="en-GB" dirty="0">
                <a:solidFill>
                  <a:srgbClr val="D5D5D5"/>
                </a:solidFill>
                <a:latin typeface="Roboto" panose="02000000000000000000" pitchFamily="2" charset="0"/>
              </a:rPr>
              <a:t>Prediction: Random Forest</a:t>
            </a:r>
          </a:p>
        </p:txBody>
      </p:sp>
      <p:sp>
        <p:nvSpPr>
          <p:cNvPr id="4076" name="Google Shape;4076;p30"/>
          <p:cNvSpPr txBox="1">
            <a:spLocks noGrp="1"/>
          </p:cNvSpPr>
          <p:nvPr>
            <p:ph type="title" idx="2"/>
          </p:nvPr>
        </p:nvSpPr>
        <p:spPr>
          <a:xfrm>
            <a:off x="3868650" y="1668661"/>
            <a:ext cx="1406700" cy="9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568550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0"/>
        <p:cNvGrpSpPr/>
        <p:nvPr/>
      </p:nvGrpSpPr>
      <p:grpSpPr>
        <a:xfrm>
          <a:off x="0" y="0"/>
          <a:ext cx="0" cy="0"/>
          <a:chOff x="0" y="0"/>
          <a:chExt cx="0" cy="0"/>
        </a:xfrm>
      </p:grpSpPr>
      <p:sp>
        <p:nvSpPr>
          <p:cNvPr id="3" name="Title 2">
            <a:extLst>
              <a:ext uri="{FF2B5EF4-FFF2-40B4-BE49-F238E27FC236}">
                <a16:creationId xmlns:a16="http://schemas.microsoft.com/office/drawing/2014/main" id="{ACC18391-E336-BBC9-F896-C1E4708E2DA7}"/>
              </a:ext>
            </a:extLst>
          </p:cNvPr>
          <p:cNvSpPr>
            <a:spLocks noGrp="1"/>
          </p:cNvSpPr>
          <p:nvPr>
            <p:ph type="title"/>
          </p:nvPr>
        </p:nvSpPr>
        <p:spPr>
          <a:xfrm>
            <a:off x="3200400" y="968390"/>
            <a:ext cx="2907600" cy="572700"/>
          </a:xfrm>
        </p:spPr>
        <p:txBody>
          <a:bodyPr/>
          <a:lstStyle/>
          <a:p>
            <a:r>
              <a:rPr lang="en-GB" dirty="0">
                <a:solidFill>
                  <a:schemeClr val="tx1"/>
                </a:solidFill>
                <a:latin typeface="Roboto" panose="02000000000000000000" pitchFamily="2" charset="0"/>
              </a:rPr>
              <a:t>Random Forest</a:t>
            </a:r>
            <a:endParaRPr lang="en-GB" dirty="0">
              <a:solidFill>
                <a:schemeClr val="tx1"/>
              </a:solidFill>
            </a:endParaRPr>
          </a:p>
        </p:txBody>
      </p:sp>
      <p:pic>
        <p:nvPicPr>
          <p:cNvPr id="11" name="Picture 10" descr="Shape&#10;&#10;Description automatically generated with low confidence">
            <a:extLst>
              <a:ext uri="{FF2B5EF4-FFF2-40B4-BE49-F238E27FC236}">
                <a16:creationId xmlns:a16="http://schemas.microsoft.com/office/drawing/2014/main" id="{50508902-26E5-5B7D-4700-280818618AD6}"/>
              </a:ext>
            </a:extLst>
          </p:cNvPr>
          <p:cNvPicPr>
            <a:picLocks noChangeAspect="1"/>
          </p:cNvPicPr>
          <p:nvPr/>
        </p:nvPicPr>
        <p:blipFill>
          <a:blip r:embed="rId3"/>
          <a:stretch>
            <a:fillRect/>
          </a:stretch>
        </p:blipFill>
        <p:spPr>
          <a:xfrm>
            <a:off x="5709323" y="1014615"/>
            <a:ext cx="458129" cy="458129"/>
          </a:xfrm>
          <a:prstGeom prst="rect">
            <a:avLst/>
          </a:prstGeom>
        </p:spPr>
      </p:pic>
      <p:sp>
        <p:nvSpPr>
          <p:cNvPr id="19" name="Google Shape;4212;p40">
            <a:extLst>
              <a:ext uri="{FF2B5EF4-FFF2-40B4-BE49-F238E27FC236}">
                <a16:creationId xmlns:a16="http://schemas.microsoft.com/office/drawing/2014/main" id="{80A764A6-6347-C80E-BBD2-6D62524FB579}"/>
              </a:ext>
            </a:extLst>
          </p:cNvPr>
          <p:cNvSpPr txBox="1"/>
          <p:nvPr/>
        </p:nvSpPr>
        <p:spPr>
          <a:xfrm>
            <a:off x="2366167" y="2323622"/>
            <a:ext cx="1072696" cy="4747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Oxygen"/>
                <a:ea typeface="Oxygen"/>
                <a:cs typeface="Oxygen"/>
                <a:sym typeface="Oxygen"/>
              </a:rPr>
              <a:t>95.13%</a:t>
            </a:r>
            <a:endParaRPr sz="1800" b="1" dirty="0">
              <a:latin typeface="Oxygen"/>
              <a:ea typeface="Oxygen"/>
              <a:cs typeface="Oxygen"/>
              <a:sym typeface="Oxygen"/>
            </a:endParaRPr>
          </a:p>
        </p:txBody>
      </p:sp>
      <p:graphicFrame>
        <p:nvGraphicFramePr>
          <p:cNvPr id="22" name="Chart 21">
            <a:extLst>
              <a:ext uri="{FF2B5EF4-FFF2-40B4-BE49-F238E27FC236}">
                <a16:creationId xmlns:a16="http://schemas.microsoft.com/office/drawing/2014/main" id="{FD3DABF0-DCF0-6E99-72A6-726B28AAB846}"/>
              </a:ext>
            </a:extLst>
          </p:cNvPr>
          <p:cNvGraphicFramePr/>
          <p:nvPr>
            <p:extLst>
              <p:ext uri="{D42A27DB-BD31-4B8C-83A1-F6EECF244321}">
                <p14:modId xmlns:p14="http://schemas.microsoft.com/office/powerpoint/2010/main" val="3465889842"/>
              </p:ext>
            </p:extLst>
          </p:nvPr>
        </p:nvGraphicFramePr>
        <p:xfrm>
          <a:off x="1662557" y="1724146"/>
          <a:ext cx="2737988" cy="1459651"/>
        </p:xfrm>
        <a:graphic>
          <a:graphicData uri="http://schemas.openxmlformats.org/drawingml/2006/chart">
            <c:chart xmlns:c="http://schemas.openxmlformats.org/drawingml/2006/chart" xmlns:r="http://schemas.openxmlformats.org/officeDocument/2006/relationships" r:id="rId4"/>
          </a:graphicData>
        </a:graphic>
      </p:graphicFrame>
      <p:sp>
        <p:nvSpPr>
          <p:cNvPr id="23" name="Google Shape;4212;p40">
            <a:extLst>
              <a:ext uri="{FF2B5EF4-FFF2-40B4-BE49-F238E27FC236}">
                <a16:creationId xmlns:a16="http://schemas.microsoft.com/office/drawing/2014/main" id="{28C3CC4D-96B5-A1B3-7D93-B8E098BD57B1}"/>
              </a:ext>
            </a:extLst>
          </p:cNvPr>
          <p:cNvSpPr txBox="1"/>
          <p:nvPr/>
        </p:nvSpPr>
        <p:spPr>
          <a:xfrm>
            <a:off x="5728763" y="2323622"/>
            <a:ext cx="1072696" cy="4747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latin typeface="Oxygen"/>
              </a:rPr>
              <a:t>96.87%</a:t>
            </a:r>
            <a:endParaRPr sz="1800" b="1" dirty="0">
              <a:latin typeface="Oxygen"/>
              <a:sym typeface="Oxygen"/>
            </a:endParaRPr>
          </a:p>
        </p:txBody>
      </p:sp>
      <p:graphicFrame>
        <p:nvGraphicFramePr>
          <p:cNvPr id="28" name="Chart 27">
            <a:extLst>
              <a:ext uri="{FF2B5EF4-FFF2-40B4-BE49-F238E27FC236}">
                <a16:creationId xmlns:a16="http://schemas.microsoft.com/office/drawing/2014/main" id="{B7E6DD2C-A1F8-B224-FBE2-7037C184CE28}"/>
              </a:ext>
            </a:extLst>
          </p:cNvPr>
          <p:cNvGraphicFramePr/>
          <p:nvPr>
            <p:extLst>
              <p:ext uri="{D42A27DB-BD31-4B8C-83A1-F6EECF244321}">
                <p14:modId xmlns:p14="http://schemas.microsoft.com/office/powerpoint/2010/main" val="2283250702"/>
              </p:ext>
            </p:extLst>
          </p:nvPr>
        </p:nvGraphicFramePr>
        <p:xfrm>
          <a:off x="5388812" y="1841924"/>
          <a:ext cx="1752600" cy="1459651"/>
        </p:xfrm>
        <a:graphic>
          <a:graphicData uri="http://schemas.openxmlformats.org/drawingml/2006/chart">
            <c:chart xmlns:c="http://schemas.openxmlformats.org/drawingml/2006/chart" xmlns:r="http://schemas.openxmlformats.org/officeDocument/2006/relationships" r:id="rId5"/>
          </a:graphicData>
        </a:graphic>
      </p:graphicFrame>
      <p:sp>
        <p:nvSpPr>
          <p:cNvPr id="31" name="Google Shape;4271;p41">
            <a:extLst>
              <a:ext uri="{FF2B5EF4-FFF2-40B4-BE49-F238E27FC236}">
                <a16:creationId xmlns:a16="http://schemas.microsoft.com/office/drawing/2014/main" id="{44213294-A5C7-DA97-8D1A-F66DA3426B04}"/>
              </a:ext>
            </a:extLst>
          </p:cNvPr>
          <p:cNvSpPr/>
          <p:nvPr/>
        </p:nvSpPr>
        <p:spPr>
          <a:xfrm>
            <a:off x="2000914" y="3467838"/>
            <a:ext cx="1755746" cy="799362"/>
          </a:xfrm>
          <a:custGeom>
            <a:avLst/>
            <a:gdLst/>
            <a:ahLst/>
            <a:cxnLst/>
            <a:rect l="l" t="t" r="r" b="b"/>
            <a:pathLst>
              <a:path w="64700" h="10622" extrusionOk="0">
                <a:moveTo>
                  <a:pt x="1" y="1"/>
                </a:moveTo>
                <a:lnTo>
                  <a:pt x="1" y="10621"/>
                </a:lnTo>
                <a:lnTo>
                  <a:pt x="64699" y="10621"/>
                </a:lnTo>
                <a:lnTo>
                  <a:pt x="64699" y="1"/>
                </a:lnTo>
                <a:close/>
              </a:path>
            </a:pathLst>
          </a:custGeom>
          <a:solidFill>
            <a:schemeClr val="dk1"/>
          </a:solidFill>
          <a:ln>
            <a:noFill/>
          </a:ln>
        </p:spPr>
        <p:txBody>
          <a:bodyPr spcFirstLastPara="1" wrap="square" lIns="91425" tIns="91425" rIns="91425" bIns="91425" anchor="ctr" anchorCtr="0">
            <a:noAutofit/>
          </a:bodyPr>
          <a:lstStyle/>
          <a:p>
            <a:pPr algn="ctr"/>
            <a:r>
              <a:rPr lang="en-GB" b="1" dirty="0">
                <a:solidFill>
                  <a:schemeClr val="tx2"/>
                </a:solidFill>
                <a:latin typeface="Oxygen"/>
              </a:rPr>
              <a:t>Accuracy Score</a:t>
            </a:r>
          </a:p>
          <a:p>
            <a:pPr algn="ctr"/>
            <a:r>
              <a:rPr lang="en-GB" sz="1400" b="1" dirty="0">
                <a:solidFill>
                  <a:schemeClr val="tx2"/>
                </a:solidFill>
                <a:latin typeface="Oxygen"/>
                <a:sym typeface="Arial"/>
              </a:rPr>
              <a:t>Before feature </a:t>
            </a:r>
            <a:r>
              <a:rPr lang="en-GB" sz="1400" b="1" dirty="0" err="1">
                <a:solidFill>
                  <a:schemeClr val="tx2"/>
                </a:solidFill>
                <a:latin typeface="Oxygen"/>
                <a:sym typeface="Arial"/>
              </a:rPr>
              <a:t>importances</a:t>
            </a:r>
            <a:endParaRPr lang="en-GB" sz="1400" b="1" dirty="0">
              <a:solidFill>
                <a:schemeClr val="tx2"/>
              </a:solidFill>
              <a:latin typeface="Oxygen"/>
              <a:sym typeface="Arial"/>
            </a:endParaRPr>
          </a:p>
        </p:txBody>
      </p:sp>
      <p:sp>
        <p:nvSpPr>
          <p:cNvPr id="4288" name="Google Shape;4254;p41">
            <a:extLst>
              <a:ext uri="{FF2B5EF4-FFF2-40B4-BE49-F238E27FC236}">
                <a16:creationId xmlns:a16="http://schemas.microsoft.com/office/drawing/2014/main" id="{C1B30417-CC4F-B7F8-A895-279A0867207C}"/>
              </a:ext>
            </a:extLst>
          </p:cNvPr>
          <p:cNvSpPr/>
          <p:nvPr/>
        </p:nvSpPr>
        <p:spPr>
          <a:xfrm>
            <a:off x="2876030" y="3144820"/>
            <a:ext cx="45719" cy="376996"/>
          </a:xfrm>
          <a:custGeom>
            <a:avLst/>
            <a:gdLst/>
            <a:ahLst/>
            <a:cxnLst/>
            <a:rect l="l" t="t" r="r" b="b"/>
            <a:pathLst>
              <a:path w="775" h="9467" extrusionOk="0">
                <a:moveTo>
                  <a:pt x="382" y="1"/>
                </a:moveTo>
                <a:cubicBezTo>
                  <a:pt x="179" y="1"/>
                  <a:pt x="1" y="168"/>
                  <a:pt x="1" y="382"/>
                </a:cubicBezTo>
                <a:lnTo>
                  <a:pt x="1" y="9085"/>
                </a:lnTo>
                <a:cubicBezTo>
                  <a:pt x="1" y="9300"/>
                  <a:pt x="179" y="9466"/>
                  <a:pt x="382" y="9466"/>
                </a:cubicBezTo>
                <a:cubicBezTo>
                  <a:pt x="596" y="9466"/>
                  <a:pt x="775" y="9300"/>
                  <a:pt x="775" y="9085"/>
                </a:cubicBezTo>
                <a:lnTo>
                  <a:pt x="775" y="382"/>
                </a:lnTo>
                <a:cubicBezTo>
                  <a:pt x="775" y="168"/>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71;p41">
            <a:extLst>
              <a:ext uri="{FF2B5EF4-FFF2-40B4-BE49-F238E27FC236}">
                <a16:creationId xmlns:a16="http://schemas.microsoft.com/office/drawing/2014/main" id="{B30A1F5C-A663-AAF5-5CA3-76BC321E411E}"/>
              </a:ext>
            </a:extLst>
          </p:cNvPr>
          <p:cNvSpPr/>
          <p:nvPr/>
        </p:nvSpPr>
        <p:spPr>
          <a:xfrm>
            <a:off x="5388811" y="3467838"/>
            <a:ext cx="1690169" cy="799362"/>
          </a:xfrm>
          <a:custGeom>
            <a:avLst/>
            <a:gdLst/>
            <a:ahLst/>
            <a:cxnLst/>
            <a:rect l="l" t="t" r="r" b="b"/>
            <a:pathLst>
              <a:path w="64700" h="10622" extrusionOk="0">
                <a:moveTo>
                  <a:pt x="1" y="1"/>
                </a:moveTo>
                <a:lnTo>
                  <a:pt x="1" y="10621"/>
                </a:lnTo>
                <a:lnTo>
                  <a:pt x="64699" y="10621"/>
                </a:lnTo>
                <a:lnTo>
                  <a:pt x="64699" y="1"/>
                </a:lnTo>
                <a:close/>
              </a:path>
            </a:pathLst>
          </a:custGeom>
          <a:solidFill>
            <a:schemeClr val="dk1"/>
          </a:solidFill>
          <a:ln>
            <a:noFill/>
          </a:ln>
        </p:spPr>
        <p:txBody>
          <a:bodyPr spcFirstLastPara="1" wrap="square" lIns="91425" tIns="91425" rIns="91425" bIns="91425" anchor="ctr" anchorCtr="0">
            <a:noAutofit/>
          </a:bodyPr>
          <a:lstStyle/>
          <a:p>
            <a:pPr algn="ctr"/>
            <a:r>
              <a:rPr lang="en-GB" b="1" dirty="0">
                <a:solidFill>
                  <a:schemeClr val="tx2"/>
                </a:solidFill>
                <a:latin typeface="Oxygen"/>
              </a:rPr>
              <a:t>Accuracy Score</a:t>
            </a:r>
          </a:p>
          <a:p>
            <a:pPr algn="ctr"/>
            <a:r>
              <a:rPr lang="en-GB" sz="1400" b="1" dirty="0">
                <a:solidFill>
                  <a:schemeClr val="tx2"/>
                </a:solidFill>
                <a:latin typeface="Oxygen"/>
                <a:sym typeface="Arial"/>
              </a:rPr>
              <a:t>After feature </a:t>
            </a:r>
            <a:r>
              <a:rPr lang="en-GB" sz="1400" b="1" dirty="0" err="1">
                <a:solidFill>
                  <a:schemeClr val="tx2"/>
                </a:solidFill>
                <a:latin typeface="Oxygen"/>
                <a:sym typeface="Arial"/>
              </a:rPr>
              <a:t>importances</a:t>
            </a:r>
            <a:endParaRPr lang="en-GB" sz="1400" b="1" dirty="0">
              <a:solidFill>
                <a:schemeClr val="tx2"/>
              </a:solidFill>
              <a:latin typeface="Oxygen"/>
              <a:sym typeface="Arial"/>
            </a:endParaRPr>
          </a:p>
        </p:txBody>
      </p:sp>
      <p:sp>
        <p:nvSpPr>
          <p:cNvPr id="4290" name="Google Shape;4254;p41">
            <a:extLst>
              <a:ext uri="{FF2B5EF4-FFF2-40B4-BE49-F238E27FC236}">
                <a16:creationId xmlns:a16="http://schemas.microsoft.com/office/drawing/2014/main" id="{715C369F-6344-2A38-E9EF-D0B33A6DB196}"/>
              </a:ext>
            </a:extLst>
          </p:cNvPr>
          <p:cNvSpPr/>
          <p:nvPr/>
        </p:nvSpPr>
        <p:spPr>
          <a:xfrm>
            <a:off x="6243926" y="3135698"/>
            <a:ext cx="45719" cy="376996"/>
          </a:xfrm>
          <a:custGeom>
            <a:avLst/>
            <a:gdLst/>
            <a:ahLst/>
            <a:cxnLst/>
            <a:rect l="l" t="t" r="r" b="b"/>
            <a:pathLst>
              <a:path w="775" h="9467" extrusionOk="0">
                <a:moveTo>
                  <a:pt x="382" y="1"/>
                </a:moveTo>
                <a:cubicBezTo>
                  <a:pt x="179" y="1"/>
                  <a:pt x="1" y="168"/>
                  <a:pt x="1" y="382"/>
                </a:cubicBezTo>
                <a:lnTo>
                  <a:pt x="1" y="9085"/>
                </a:lnTo>
                <a:cubicBezTo>
                  <a:pt x="1" y="9300"/>
                  <a:pt x="179" y="9466"/>
                  <a:pt x="382" y="9466"/>
                </a:cubicBezTo>
                <a:cubicBezTo>
                  <a:pt x="596" y="9466"/>
                  <a:pt x="775" y="9300"/>
                  <a:pt x="775" y="9085"/>
                </a:cubicBezTo>
                <a:lnTo>
                  <a:pt x="775" y="382"/>
                </a:lnTo>
                <a:cubicBezTo>
                  <a:pt x="775" y="168"/>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0"/>
          <p:cNvSpPr/>
          <p:nvPr/>
        </p:nvSpPr>
        <p:spPr>
          <a:xfrm>
            <a:off x="3853500" y="1522411"/>
            <a:ext cx="1437000" cy="12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5" name="Google Shape;4075;p30"/>
          <p:cNvSpPr txBox="1">
            <a:spLocks noGrp="1"/>
          </p:cNvSpPr>
          <p:nvPr>
            <p:ph type="title"/>
          </p:nvPr>
        </p:nvSpPr>
        <p:spPr>
          <a:xfrm>
            <a:off x="2048025" y="2783486"/>
            <a:ext cx="5047800" cy="822600"/>
          </a:xfrm>
          <a:prstGeom prst="rect">
            <a:avLst/>
          </a:prstGeom>
        </p:spPr>
        <p:txBody>
          <a:bodyPr spcFirstLastPara="1" wrap="square" lIns="91425" tIns="91425" rIns="91425" bIns="91425" anchor="ctr" anchorCtr="0">
            <a:noAutofit/>
          </a:bodyPr>
          <a:lstStyle/>
          <a:p>
            <a:pPr algn="ctr"/>
            <a:r>
              <a:rPr lang="en-GB" dirty="0">
                <a:solidFill>
                  <a:srgbClr val="D5D5D5"/>
                </a:solidFill>
                <a:latin typeface="Roboto" panose="02000000000000000000" pitchFamily="2" charset="0"/>
              </a:rPr>
              <a:t>Deployment</a:t>
            </a:r>
          </a:p>
        </p:txBody>
      </p:sp>
      <p:sp>
        <p:nvSpPr>
          <p:cNvPr id="4076" name="Google Shape;4076;p30"/>
          <p:cNvSpPr txBox="1">
            <a:spLocks noGrp="1"/>
          </p:cNvSpPr>
          <p:nvPr>
            <p:ph type="title" idx="2"/>
          </p:nvPr>
        </p:nvSpPr>
        <p:spPr>
          <a:xfrm>
            <a:off x="3868650" y="1668661"/>
            <a:ext cx="1406700" cy="9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077" name="Google Shape;4077;p30"/>
          <p:cNvSpPr txBox="1">
            <a:spLocks noGrp="1"/>
          </p:cNvSpPr>
          <p:nvPr>
            <p:ph type="subTitle" idx="1"/>
          </p:nvPr>
        </p:nvSpPr>
        <p:spPr>
          <a:xfrm>
            <a:off x="1783275" y="3509669"/>
            <a:ext cx="557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i="1" dirty="0" err="1">
                <a:solidFill>
                  <a:srgbClr val="D5D5D5"/>
                </a:solidFill>
                <a:latin typeface="Roboto" panose="02000000000000000000" pitchFamily="2" charset="0"/>
              </a:rPr>
              <a:t>gradio</a:t>
            </a:r>
            <a:endParaRPr lang="en-GB" dirty="0"/>
          </a:p>
        </p:txBody>
      </p:sp>
    </p:spTree>
    <p:extLst>
      <p:ext uri="{BB962C8B-B14F-4D97-AF65-F5344CB8AC3E}">
        <p14:creationId xmlns:p14="http://schemas.microsoft.com/office/powerpoint/2010/main" val="404216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6" name="Google Shape;4094;p32">
            <a:extLst>
              <a:ext uri="{FF2B5EF4-FFF2-40B4-BE49-F238E27FC236}">
                <a16:creationId xmlns:a16="http://schemas.microsoft.com/office/drawing/2014/main" id="{96FD5BA9-8AFE-5B11-8E1D-F088B555CE86}"/>
              </a:ext>
            </a:extLst>
          </p:cNvPr>
          <p:cNvSpPr txBox="1">
            <a:spLocks/>
          </p:cNvSpPr>
          <p:nvPr/>
        </p:nvSpPr>
        <p:spPr>
          <a:xfrm>
            <a:off x="419100" y="1207770"/>
            <a:ext cx="8305800" cy="27279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GB" sz="1800" b="1" dirty="0" err="1">
                <a:solidFill>
                  <a:schemeClr val="tx1"/>
                </a:solidFill>
                <a:latin typeface="Roboto" panose="02000000000000000000" pitchFamily="2" charset="0"/>
              </a:rPr>
              <a:t>Gradio</a:t>
            </a:r>
            <a:r>
              <a:rPr lang="en-GB" sz="1800" dirty="0">
                <a:solidFill>
                  <a:schemeClr val="tx1"/>
                </a:solidFill>
                <a:latin typeface="Roboto" panose="02000000000000000000" pitchFamily="2" charset="0"/>
              </a:rPr>
              <a:t> is the fastest way to demo your machine learning model with a friendly web interface so that anyone can use it, anywhere!</a:t>
            </a:r>
          </a:p>
          <a:p>
            <a:pPr marL="285750" indent="-285750">
              <a:buFont typeface="Arial" panose="020B0604020202020204" pitchFamily="34" charset="0"/>
              <a:buChar char="•"/>
            </a:pPr>
            <a:endParaRPr lang="en-GB" sz="1800" dirty="0">
              <a:solidFill>
                <a:schemeClr val="tx1"/>
              </a:solidFill>
              <a:latin typeface="Roboto" panose="02000000000000000000" pitchFamily="2" charset="0"/>
            </a:endParaRPr>
          </a:p>
          <a:p>
            <a:pPr marL="285750" indent="-285750">
              <a:buFont typeface="Arial" panose="020B0604020202020204" pitchFamily="34" charset="0"/>
              <a:buChar char="•"/>
            </a:pPr>
            <a:r>
              <a:rPr lang="en-GB" sz="1800" b="1" dirty="0" err="1">
                <a:solidFill>
                  <a:schemeClr val="tx1"/>
                </a:solidFill>
                <a:latin typeface="Roboto" panose="02000000000000000000" pitchFamily="2" charset="0"/>
              </a:rPr>
              <a:t>Gradio</a:t>
            </a:r>
            <a:r>
              <a:rPr lang="en-GB" sz="1800" dirty="0">
                <a:solidFill>
                  <a:schemeClr val="tx1"/>
                </a:solidFill>
                <a:latin typeface="Roboto" panose="02000000000000000000" pitchFamily="2" charset="0"/>
              </a:rPr>
              <a:t> is an open-source python library which allows you to quickly create easy to use, customizable UI components for your ML model, any API, or any arbitrary function in just a few lines of code. You can integrate the GUI directly into your Python notebook, or you can share the link to anyone.</a:t>
            </a:r>
            <a:endParaRPr lang="en-GB" sz="1800" dirty="0">
              <a:solidFill>
                <a:schemeClr val="tx1"/>
              </a:solidFill>
            </a:endParaRPr>
          </a:p>
        </p:txBody>
      </p:sp>
      <p:sp>
        <p:nvSpPr>
          <p:cNvPr id="4" name="Title 2">
            <a:extLst>
              <a:ext uri="{FF2B5EF4-FFF2-40B4-BE49-F238E27FC236}">
                <a16:creationId xmlns:a16="http://schemas.microsoft.com/office/drawing/2014/main" id="{16756784-5322-456C-415D-49C399F6E214}"/>
              </a:ext>
            </a:extLst>
          </p:cNvPr>
          <p:cNvSpPr txBox="1">
            <a:spLocks/>
          </p:cNvSpPr>
          <p:nvPr/>
        </p:nvSpPr>
        <p:spPr>
          <a:xfrm>
            <a:off x="2600040" y="517560"/>
            <a:ext cx="2907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oppins"/>
              <a:buNone/>
              <a:defRPr sz="25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9pPr>
          </a:lstStyle>
          <a:p>
            <a:r>
              <a:rPr lang="en-GB" dirty="0" err="1">
                <a:solidFill>
                  <a:schemeClr val="tx1"/>
                </a:solidFill>
                <a:latin typeface="Roboto" panose="02000000000000000000" pitchFamily="2" charset="0"/>
              </a:rPr>
              <a:t>Gradio</a:t>
            </a:r>
            <a:endParaRPr lang="en-GB" dirty="0">
              <a:solidFill>
                <a:schemeClr val="tx1"/>
              </a:solidFill>
            </a:endParaRPr>
          </a:p>
        </p:txBody>
      </p:sp>
      <p:pic>
        <p:nvPicPr>
          <p:cNvPr id="8" name="Picture 7" descr="Logo, company name&#10;&#10;Description automatically generated">
            <a:extLst>
              <a:ext uri="{FF2B5EF4-FFF2-40B4-BE49-F238E27FC236}">
                <a16:creationId xmlns:a16="http://schemas.microsoft.com/office/drawing/2014/main" id="{B5578F75-A290-05AF-71F4-3B055E6F416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416075" y="430530"/>
            <a:ext cx="1002030" cy="1002030"/>
          </a:xfrm>
          <a:prstGeom prst="rect">
            <a:avLst/>
          </a:prstGeom>
        </p:spPr>
      </p:pic>
    </p:spTree>
    <p:extLst>
      <p:ext uri="{BB962C8B-B14F-4D97-AF65-F5344CB8AC3E}">
        <p14:creationId xmlns:p14="http://schemas.microsoft.com/office/powerpoint/2010/main" val="3861077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9"/>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9DE5F032-C255-0765-9619-C425009EDE8F}"/>
              </a:ext>
            </a:extLst>
          </p:cNvPr>
          <p:cNvGraphicFramePr>
            <a:graphicFrameLocks noChangeAspect="1"/>
          </p:cNvGraphicFramePr>
          <p:nvPr>
            <p:extLst>
              <p:ext uri="{D42A27DB-BD31-4B8C-83A1-F6EECF244321}">
                <p14:modId xmlns:p14="http://schemas.microsoft.com/office/powerpoint/2010/main" val="3674446920"/>
              </p:ext>
            </p:extLst>
          </p:nvPr>
        </p:nvGraphicFramePr>
        <p:xfrm>
          <a:off x="541338" y="139700"/>
          <a:ext cx="8047037" cy="4864100"/>
        </p:xfrm>
        <a:graphic>
          <a:graphicData uri="http://schemas.openxmlformats.org/presentationml/2006/ole">
            <mc:AlternateContent xmlns:mc="http://schemas.openxmlformats.org/markup-compatibility/2006">
              <mc:Choice xmlns:v="urn:schemas-microsoft-com:vml" Requires="v">
                <p:oleObj name="Bitmap Image" r:id="rId3" imgW="7543800" imgH="5378400" progId="PBrush">
                  <p:embed/>
                </p:oleObj>
              </mc:Choice>
              <mc:Fallback>
                <p:oleObj name="Bitmap Image" r:id="rId3" imgW="7543800" imgH="5378400" progId="PBrush">
                  <p:embed/>
                  <p:pic>
                    <p:nvPicPr>
                      <p:cNvPr id="0" name=""/>
                      <p:cNvPicPr/>
                      <p:nvPr/>
                    </p:nvPicPr>
                    <p:blipFill>
                      <a:blip r:embed="rId4"/>
                      <a:stretch>
                        <a:fillRect/>
                      </a:stretch>
                    </p:blipFill>
                    <p:spPr>
                      <a:xfrm>
                        <a:off x="541338" y="139700"/>
                        <a:ext cx="8047037" cy="486410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0"/>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081D5D9-3F33-3234-404E-973C8C960615}"/>
              </a:ext>
            </a:extLst>
          </p:cNvPr>
          <p:cNvGraphicFramePr>
            <a:graphicFrameLocks noChangeAspect="1"/>
          </p:cNvGraphicFramePr>
          <p:nvPr>
            <p:extLst>
              <p:ext uri="{D42A27DB-BD31-4B8C-83A1-F6EECF244321}">
                <p14:modId xmlns:p14="http://schemas.microsoft.com/office/powerpoint/2010/main" val="1000715598"/>
              </p:ext>
            </p:extLst>
          </p:nvPr>
        </p:nvGraphicFramePr>
        <p:xfrm>
          <a:off x="579120" y="182880"/>
          <a:ext cx="7993380" cy="4838700"/>
        </p:xfrm>
        <a:graphic>
          <a:graphicData uri="http://schemas.openxmlformats.org/presentationml/2006/ole">
            <mc:AlternateContent xmlns:mc="http://schemas.openxmlformats.org/markup-compatibility/2006">
              <mc:Choice xmlns:v="urn:schemas-microsoft-com:vml" Requires="v">
                <p:oleObj name="Bitmap Image" r:id="rId3" imgW="7461360" imgH="5353200" progId="PBrush">
                  <p:embed/>
                </p:oleObj>
              </mc:Choice>
              <mc:Fallback>
                <p:oleObj name="Bitmap Image" r:id="rId3" imgW="7461360" imgH="5353200" progId="PBrush">
                  <p:embed/>
                  <p:pic>
                    <p:nvPicPr>
                      <p:cNvPr id="2" name="Object 1">
                        <a:extLst>
                          <a:ext uri="{FF2B5EF4-FFF2-40B4-BE49-F238E27FC236}">
                            <a16:creationId xmlns:a16="http://schemas.microsoft.com/office/drawing/2014/main" id="{D0FBC0CB-682B-CAB9-842A-9957E2133A28}"/>
                          </a:ext>
                        </a:extLst>
                      </p:cNvPr>
                      <p:cNvPicPr/>
                      <p:nvPr/>
                    </p:nvPicPr>
                    <p:blipFill>
                      <a:blip r:embed="rId4"/>
                      <a:stretch>
                        <a:fillRect/>
                      </a:stretch>
                    </p:blipFill>
                    <p:spPr>
                      <a:xfrm>
                        <a:off x="579120" y="182880"/>
                        <a:ext cx="7993380" cy="4838700"/>
                      </a:xfrm>
                      <a:prstGeom prst="rect">
                        <a:avLst/>
                      </a:prstGeom>
                    </p:spPr>
                  </p:pic>
                </p:oleObj>
              </mc:Fallback>
            </mc:AlternateContent>
          </a:graphicData>
        </a:graphic>
      </p:graphicFrame>
    </p:spTree>
    <p:extLst>
      <p:ext uri="{BB962C8B-B14F-4D97-AF65-F5344CB8AC3E}">
        <p14:creationId xmlns:p14="http://schemas.microsoft.com/office/powerpoint/2010/main" val="369128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16"/>
        <p:cNvGrpSpPr/>
        <p:nvPr/>
      </p:nvGrpSpPr>
      <p:grpSpPr>
        <a:xfrm>
          <a:off x="0" y="0"/>
          <a:ext cx="0" cy="0"/>
          <a:chOff x="0" y="0"/>
          <a:chExt cx="0" cy="0"/>
        </a:xfrm>
      </p:grpSpPr>
      <p:sp>
        <p:nvSpPr>
          <p:cNvPr id="4517" name="Google Shape;4517;p53"/>
          <p:cNvSpPr txBox="1">
            <a:spLocks noGrp="1"/>
          </p:cNvSpPr>
          <p:nvPr>
            <p:ph type="ctrTitle"/>
          </p:nvPr>
        </p:nvSpPr>
        <p:spPr>
          <a:xfrm>
            <a:off x="1209600" y="1436291"/>
            <a:ext cx="6724800"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4518" name="Google Shape;4518;p53"/>
          <p:cNvSpPr txBox="1">
            <a:spLocks noGrp="1"/>
          </p:cNvSpPr>
          <p:nvPr>
            <p:ph type="subTitle" idx="1"/>
          </p:nvPr>
        </p:nvSpPr>
        <p:spPr>
          <a:xfrm>
            <a:off x="1209625" y="2387869"/>
            <a:ext cx="67248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Do you have any questions?</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0"/>
          <p:cNvSpPr/>
          <p:nvPr/>
        </p:nvSpPr>
        <p:spPr>
          <a:xfrm>
            <a:off x="3853500" y="1522411"/>
            <a:ext cx="1437000" cy="12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5" name="Google Shape;4075;p30"/>
          <p:cNvSpPr txBox="1">
            <a:spLocks noGrp="1"/>
          </p:cNvSpPr>
          <p:nvPr>
            <p:ph type="title"/>
          </p:nvPr>
        </p:nvSpPr>
        <p:spPr>
          <a:xfrm>
            <a:off x="2048025" y="2796362"/>
            <a:ext cx="5047800" cy="82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Idea &amp; Problem</a:t>
            </a:r>
            <a:endParaRPr dirty="0"/>
          </a:p>
        </p:txBody>
      </p:sp>
      <p:sp>
        <p:nvSpPr>
          <p:cNvPr id="4076" name="Google Shape;4076;p30"/>
          <p:cNvSpPr txBox="1">
            <a:spLocks noGrp="1"/>
          </p:cNvSpPr>
          <p:nvPr>
            <p:ph type="title" idx="2"/>
          </p:nvPr>
        </p:nvSpPr>
        <p:spPr>
          <a:xfrm>
            <a:off x="3868650" y="1668661"/>
            <a:ext cx="1406700" cy="9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077" name="Google Shape;4077;p30"/>
          <p:cNvSpPr txBox="1">
            <a:spLocks noGrp="1"/>
          </p:cNvSpPr>
          <p:nvPr>
            <p:ph type="subTitle" idx="1"/>
          </p:nvPr>
        </p:nvSpPr>
        <p:spPr>
          <a:xfrm>
            <a:off x="1783275" y="3540149"/>
            <a:ext cx="557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dirty="0">
                <a:solidFill>
                  <a:schemeClr val="tx2"/>
                </a:solidFill>
                <a:latin typeface="Arial" panose="020B0604020202020204" pitchFamily="34" charset="0"/>
              </a:rPr>
              <a:t>What is </a:t>
            </a:r>
            <a:r>
              <a:rPr kumimoji="0" lang="en-US" altLang="en-US" sz="1800" i="0" u="none" strike="noStrike" cap="none" normalizeH="0" baseline="0" dirty="0">
                <a:ln>
                  <a:noFill/>
                </a:ln>
                <a:solidFill>
                  <a:schemeClr val="tx2"/>
                </a:solidFill>
                <a:effectLst/>
                <a:latin typeface="Arial" panose="020B0604020202020204" pitchFamily="34" charset="0"/>
              </a:rPr>
              <a:t>Credit card churning?</a:t>
            </a:r>
          </a:p>
          <a:p>
            <a:pPr marL="0" lvl="0" indent="0" algn="ctr" rtl="0">
              <a:spcBef>
                <a:spcPts val="0"/>
              </a:spcBef>
              <a:spcAft>
                <a:spcPts val="0"/>
              </a:spcAft>
              <a:buNone/>
            </a:pPr>
            <a:r>
              <a:rPr lang="en-US" altLang="en-US" dirty="0">
                <a:solidFill>
                  <a:schemeClr val="tx2"/>
                </a:solidFill>
                <a:latin typeface="Arial" panose="020B0604020202020204" pitchFamily="34" charset="0"/>
              </a:rPr>
              <a:t>What is the Business Problem?</a:t>
            </a:r>
            <a:endParaRPr dirty="0">
              <a:solidFill>
                <a:schemeClr val="tx2"/>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3"/>
        <p:cNvGrpSpPr/>
        <p:nvPr/>
      </p:nvGrpSpPr>
      <p:grpSpPr>
        <a:xfrm>
          <a:off x="0" y="0"/>
          <a:ext cx="0" cy="0"/>
          <a:chOff x="0" y="0"/>
          <a:chExt cx="0" cy="0"/>
        </a:xfrm>
      </p:grpSpPr>
      <p:sp>
        <p:nvSpPr>
          <p:cNvPr id="4114" name="Google Shape;411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Idea &amp; Problem</a:t>
            </a:r>
            <a:endParaRPr dirty="0"/>
          </a:p>
        </p:txBody>
      </p:sp>
      <p:sp>
        <p:nvSpPr>
          <p:cNvPr id="4115" name="Google Shape;4115;p33"/>
          <p:cNvSpPr txBox="1">
            <a:spLocks noGrp="1"/>
          </p:cNvSpPr>
          <p:nvPr>
            <p:ph type="subTitle" idx="1"/>
          </p:nvPr>
        </p:nvSpPr>
        <p:spPr>
          <a:xfrm>
            <a:off x="619127" y="1200963"/>
            <a:ext cx="2907600" cy="40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kumimoji="0" lang="en-US" altLang="en-US" sz="1800" b="1" i="0" u="none" strike="noStrike" cap="none" normalizeH="0" baseline="0" dirty="0">
                <a:ln>
                  <a:noFill/>
                </a:ln>
                <a:solidFill>
                  <a:schemeClr val="tx1"/>
                </a:solidFill>
                <a:effectLst/>
                <a:latin typeface="Arial" panose="020B0604020202020204" pitchFamily="34" charset="0"/>
              </a:rPr>
              <a:t>Credit card churning:</a:t>
            </a:r>
            <a:endParaRPr dirty="0"/>
          </a:p>
        </p:txBody>
      </p:sp>
      <p:sp>
        <p:nvSpPr>
          <p:cNvPr id="4116" name="Google Shape;4116;p33"/>
          <p:cNvSpPr txBox="1">
            <a:spLocks noGrp="1"/>
          </p:cNvSpPr>
          <p:nvPr>
            <p:ph type="subTitle" idx="2"/>
          </p:nvPr>
        </p:nvSpPr>
        <p:spPr>
          <a:xfrm>
            <a:off x="583736" y="2831151"/>
            <a:ext cx="2907600" cy="40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kumimoji="0" lang="en-US" altLang="en-US" sz="1800" b="1" i="0" u="none" strike="noStrike" cap="none" normalizeH="0" baseline="0" dirty="0">
                <a:ln>
                  <a:noFill/>
                </a:ln>
                <a:solidFill>
                  <a:schemeClr val="tx1"/>
                </a:solidFill>
                <a:effectLst/>
                <a:latin typeface="Arial" panose="020B0604020202020204" pitchFamily="34" charset="0"/>
              </a:rPr>
              <a:t>Business Problem:</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dirty="0"/>
          </a:p>
        </p:txBody>
      </p:sp>
      <p:sp>
        <p:nvSpPr>
          <p:cNvPr id="4117" name="Google Shape;4117;p33"/>
          <p:cNvSpPr txBox="1">
            <a:spLocks noGrp="1"/>
          </p:cNvSpPr>
          <p:nvPr>
            <p:ph type="subTitle" idx="3"/>
          </p:nvPr>
        </p:nvSpPr>
        <p:spPr>
          <a:xfrm>
            <a:off x="535308" y="3198075"/>
            <a:ext cx="8296272" cy="1192609"/>
          </a:xfrm>
          <a:prstGeom prst="rect">
            <a:avLst/>
          </a:prstGeom>
        </p:spPr>
        <p:txBody>
          <a:bodyPr spcFirstLastPara="1" wrap="square" lIns="91425" tIns="91425" rIns="91425" bIns="91425" anchor="t" anchorCtr="0">
            <a:noAutofit/>
          </a:bodyPr>
          <a:lstStyle/>
          <a:p>
            <a:pPr marL="0" indent="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A business manager of a consumer credit card  bank is facing the problem of customer attrition.  They want to analyze the data to find out the reason behind this and leverage the same to predict customers who are likely to drop off.💳</a:t>
            </a:r>
            <a:endParaRPr kumimoji="0" lang="en-US" altLang="en-US" sz="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pSp>
        <p:nvGrpSpPr>
          <p:cNvPr id="4120" name="Google Shape;4120;p33"/>
          <p:cNvGrpSpPr/>
          <p:nvPr/>
        </p:nvGrpSpPr>
        <p:grpSpPr>
          <a:xfrm>
            <a:off x="216932" y="1239778"/>
            <a:ext cx="318376" cy="318210"/>
            <a:chOff x="4724250" y="2406050"/>
            <a:chExt cx="577500" cy="577200"/>
          </a:xfrm>
        </p:grpSpPr>
        <p:sp>
          <p:nvSpPr>
            <p:cNvPr id="4121" name="Google Shape;4121;p33"/>
            <p:cNvSpPr/>
            <p:nvPr/>
          </p:nvSpPr>
          <p:spPr>
            <a:xfrm>
              <a:off x="4724250" y="2406050"/>
              <a:ext cx="577500" cy="57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3"/>
            <p:cNvSpPr/>
            <p:nvPr/>
          </p:nvSpPr>
          <p:spPr>
            <a:xfrm>
              <a:off x="4881203" y="2608100"/>
              <a:ext cx="263593" cy="173097"/>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3" name="Google Shape;4123;p33"/>
          <p:cNvGrpSpPr/>
          <p:nvPr/>
        </p:nvGrpSpPr>
        <p:grpSpPr>
          <a:xfrm>
            <a:off x="201692" y="2873347"/>
            <a:ext cx="318376" cy="318210"/>
            <a:chOff x="4724250" y="2406050"/>
            <a:chExt cx="577500" cy="577200"/>
          </a:xfrm>
        </p:grpSpPr>
        <p:sp>
          <p:nvSpPr>
            <p:cNvPr id="4124" name="Google Shape;4124;p33"/>
            <p:cNvSpPr/>
            <p:nvPr/>
          </p:nvSpPr>
          <p:spPr>
            <a:xfrm>
              <a:off x="4724250" y="2406050"/>
              <a:ext cx="577500" cy="57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3"/>
            <p:cNvSpPr/>
            <p:nvPr/>
          </p:nvSpPr>
          <p:spPr>
            <a:xfrm>
              <a:off x="4881203" y="2608100"/>
              <a:ext cx="263593" cy="173097"/>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9FFB5335-73C2-F47D-CBCB-09EBBC9684C4}"/>
              </a:ext>
            </a:extLst>
          </p:cNvPr>
          <p:cNvSpPr>
            <a:spLocks noGrp="1" noChangeArrowheads="1"/>
          </p:cNvSpPr>
          <p:nvPr>
            <p:ph type="subTitle" idx="4"/>
          </p:nvPr>
        </p:nvSpPr>
        <p:spPr bwMode="auto">
          <a:xfrm>
            <a:off x="535308" y="1712366"/>
            <a:ext cx="83496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is the process of opening cards for the sole purpose of earning welcome bonuses or other benefits. Usually, it involves closing cards after the bonus posts to your account and before the next annual fee is charged. A pattern of opening and closing cards quickly is often a red flag for card issuers.🤑</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0"/>
          <p:cNvSpPr/>
          <p:nvPr/>
        </p:nvSpPr>
        <p:spPr>
          <a:xfrm>
            <a:off x="3853500" y="1522411"/>
            <a:ext cx="1437000" cy="12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5" name="Google Shape;4075;p30"/>
          <p:cNvSpPr txBox="1">
            <a:spLocks noGrp="1"/>
          </p:cNvSpPr>
          <p:nvPr>
            <p:ph type="title"/>
          </p:nvPr>
        </p:nvSpPr>
        <p:spPr>
          <a:xfrm>
            <a:off x="2048025" y="2781211"/>
            <a:ext cx="5047800" cy="82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i="0" dirty="0">
                <a:solidFill>
                  <a:srgbClr val="D5D5D5"/>
                </a:solidFill>
                <a:effectLst/>
                <a:latin typeface="Roboto" panose="02000000000000000000" pitchFamily="2" charset="0"/>
              </a:rPr>
              <a:t>Dataset description</a:t>
            </a:r>
            <a:endParaRPr dirty="0"/>
          </a:p>
        </p:txBody>
      </p:sp>
      <p:sp>
        <p:nvSpPr>
          <p:cNvPr id="4076" name="Google Shape;4076;p30"/>
          <p:cNvSpPr txBox="1">
            <a:spLocks noGrp="1"/>
          </p:cNvSpPr>
          <p:nvPr>
            <p:ph type="title" idx="2"/>
          </p:nvPr>
        </p:nvSpPr>
        <p:spPr>
          <a:xfrm>
            <a:off x="3868650" y="1668661"/>
            <a:ext cx="1406700" cy="9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077" name="Google Shape;4077;p30"/>
          <p:cNvSpPr txBox="1">
            <a:spLocks noGrp="1"/>
          </p:cNvSpPr>
          <p:nvPr>
            <p:ph type="subTitle" idx="1"/>
          </p:nvPr>
        </p:nvSpPr>
        <p:spPr>
          <a:xfrm>
            <a:off x="1783275" y="3547769"/>
            <a:ext cx="557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W</a:t>
            </a:r>
            <a:r>
              <a:rPr lang="en" dirty="0"/>
              <a:t>hat is the data shape?</a:t>
            </a:r>
          </a:p>
          <a:p>
            <a:pPr marL="0" lvl="0" indent="0" algn="ctr" rtl="0">
              <a:spcBef>
                <a:spcPts val="0"/>
              </a:spcBef>
              <a:spcAft>
                <a:spcPts val="0"/>
              </a:spcAft>
              <a:buNone/>
            </a:pPr>
            <a:r>
              <a:rPr lang="en-GB" dirty="0"/>
              <a:t>E</a:t>
            </a:r>
            <a:r>
              <a:rPr lang="en" dirty="0"/>
              <a:t>xplenasion of columns</a:t>
            </a:r>
            <a:endParaRPr dirty="0"/>
          </a:p>
        </p:txBody>
      </p:sp>
    </p:spTree>
    <p:extLst>
      <p:ext uri="{BB962C8B-B14F-4D97-AF65-F5344CB8AC3E}">
        <p14:creationId xmlns:p14="http://schemas.microsoft.com/office/powerpoint/2010/main" val="14493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1"/>
        <p:cNvGrpSpPr/>
        <p:nvPr/>
      </p:nvGrpSpPr>
      <p:grpSpPr>
        <a:xfrm>
          <a:off x="0" y="0"/>
          <a:ext cx="0" cy="0"/>
          <a:chOff x="0" y="0"/>
          <a:chExt cx="0" cy="0"/>
        </a:xfrm>
      </p:grpSpPr>
      <p:sp>
        <p:nvSpPr>
          <p:cNvPr id="4162" name="Google Shape;41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shape</a:t>
            </a:r>
            <a:endParaRPr dirty="0"/>
          </a:p>
        </p:txBody>
      </p:sp>
      <p:sp>
        <p:nvSpPr>
          <p:cNvPr id="4165" name="Google Shape;4165;p36"/>
          <p:cNvSpPr txBox="1">
            <a:spLocks noGrp="1"/>
          </p:cNvSpPr>
          <p:nvPr>
            <p:ph type="subTitle" idx="4294967295"/>
          </p:nvPr>
        </p:nvSpPr>
        <p:spPr>
          <a:xfrm>
            <a:off x="1908600" y="1763026"/>
            <a:ext cx="1428960" cy="50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dirty="0">
                <a:solidFill>
                  <a:schemeClr val="dk2"/>
                </a:solidFill>
                <a:latin typeface="Poppins"/>
                <a:ea typeface="Poppins"/>
                <a:cs typeface="Poppins"/>
                <a:sym typeface="Poppins"/>
              </a:rPr>
              <a:t>Columns</a:t>
            </a:r>
            <a:endParaRPr sz="1800" b="1" dirty="0">
              <a:solidFill>
                <a:schemeClr val="dk2"/>
              </a:solidFill>
              <a:latin typeface="Poppins"/>
              <a:ea typeface="Poppins"/>
              <a:cs typeface="Poppins"/>
              <a:sym typeface="Poppins"/>
            </a:endParaRPr>
          </a:p>
        </p:txBody>
      </p:sp>
      <p:sp>
        <p:nvSpPr>
          <p:cNvPr id="4166" name="Google Shape;4166;p36"/>
          <p:cNvSpPr txBox="1">
            <a:spLocks noGrp="1"/>
          </p:cNvSpPr>
          <p:nvPr>
            <p:ph type="subTitle" idx="4294967295"/>
          </p:nvPr>
        </p:nvSpPr>
        <p:spPr>
          <a:xfrm>
            <a:off x="1908594" y="2121354"/>
            <a:ext cx="1102191" cy="64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b="1" i="0" dirty="0">
                <a:solidFill>
                  <a:schemeClr val="tx1"/>
                </a:solidFill>
                <a:effectLst/>
                <a:latin typeface="Courier New" panose="02070309020205020404" pitchFamily="49" charset="0"/>
              </a:rPr>
              <a:t>23</a:t>
            </a:r>
            <a:endParaRPr sz="1600" b="1" dirty="0">
              <a:solidFill>
                <a:schemeClr val="tx1"/>
              </a:solidFill>
            </a:endParaRPr>
          </a:p>
        </p:txBody>
      </p:sp>
      <p:sp>
        <p:nvSpPr>
          <p:cNvPr id="4167" name="Google Shape;4167;p36"/>
          <p:cNvSpPr txBox="1">
            <a:spLocks noGrp="1"/>
          </p:cNvSpPr>
          <p:nvPr>
            <p:ph type="subTitle" idx="4294967295"/>
          </p:nvPr>
        </p:nvSpPr>
        <p:spPr>
          <a:xfrm>
            <a:off x="1908600" y="3021011"/>
            <a:ext cx="911694" cy="50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dirty="0">
                <a:latin typeface="Poppins"/>
                <a:ea typeface="Poppins"/>
                <a:cs typeface="Poppins"/>
                <a:sym typeface="Poppins"/>
              </a:rPr>
              <a:t>Rows</a:t>
            </a:r>
            <a:endParaRPr sz="1800" b="1" dirty="0">
              <a:latin typeface="Poppins"/>
              <a:ea typeface="Poppins"/>
              <a:cs typeface="Poppins"/>
              <a:sym typeface="Poppins"/>
            </a:endParaRPr>
          </a:p>
        </p:txBody>
      </p:sp>
      <p:sp>
        <p:nvSpPr>
          <p:cNvPr id="4168" name="Google Shape;4168;p36"/>
          <p:cNvSpPr txBox="1">
            <a:spLocks noGrp="1"/>
          </p:cNvSpPr>
          <p:nvPr>
            <p:ph type="subTitle" idx="4294967295"/>
          </p:nvPr>
        </p:nvSpPr>
        <p:spPr>
          <a:xfrm>
            <a:off x="1908594" y="3379339"/>
            <a:ext cx="911700" cy="64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b="1" i="0" dirty="0">
                <a:solidFill>
                  <a:schemeClr val="tx1"/>
                </a:solidFill>
                <a:effectLst/>
                <a:latin typeface="Courier New" panose="02070309020205020404" pitchFamily="49" charset="0"/>
              </a:rPr>
              <a:t>10127</a:t>
            </a:r>
            <a:endParaRPr sz="1400" b="1" dirty="0">
              <a:solidFill>
                <a:schemeClr val="tx1"/>
              </a:solidFill>
            </a:endParaRPr>
          </a:p>
        </p:txBody>
      </p:sp>
      <p:sp>
        <p:nvSpPr>
          <p:cNvPr id="4171" name="Google Shape;4171;p36"/>
          <p:cNvSpPr/>
          <p:nvPr/>
        </p:nvSpPr>
        <p:spPr>
          <a:xfrm>
            <a:off x="1330491" y="1763025"/>
            <a:ext cx="501900" cy="5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6"/>
          <p:cNvSpPr/>
          <p:nvPr/>
        </p:nvSpPr>
        <p:spPr>
          <a:xfrm>
            <a:off x="1330491" y="3021010"/>
            <a:ext cx="501900" cy="50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Shape&#10;&#10;Description automatically generated with low confidence">
            <a:extLst>
              <a:ext uri="{FF2B5EF4-FFF2-40B4-BE49-F238E27FC236}">
                <a16:creationId xmlns:a16="http://schemas.microsoft.com/office/drawing/2014/main" id="{C44EF921-8924-67D0-B0BA-CE98ECA8D94B}"/>
              </a:ext>
            </a:extLst>
          </p:cNvPr>
          <p:cNvPicPr>
            <a:picLocks noChangeAspect="1"/>
          </p:cNvPicPr>
          <p:nvPr/>
        </p:nvPicPr>
        <p:blipFill>
          <a:blip r:embed="rId3"/>
          <a:stretch>
            <a:fillRect/>
          </a:stretch>
        </p:blipFill>
        <p:spPr>
          <a:xfrm>
            <a:off x="5235727" y="1538129"/>
            <a:ext cx="2539682" cy="25396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5"/>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D44902E9-A70C-D436-D261-0AA2E192686D}"/>
              </a:ext>
            </a:extLst>
          </p:cNvPr>
          <p:cNvGraphicFramePr>
            <a:graphicFrameLocks noChangeAspect="1"/>
          </p:cNvGraphicFramePr>
          <p:nvPr>
            <p:extLst>
              <p:ext uri="{D42A27DB-BD31-4B8C-83A1-F6EECF244321}">
                <p14:modId xmlns:p14="http://schemas.microsoft.com/office/powerpoint/2010/main" val="2830584650"/>
              </p:ext>
            </p:extLst>
          </p:nvPr>
        </p:nvGraphicFramePr>
        <p:xfrm>
          <a:off x="259080" y="1043940"/>
          <a:ext cx="8686800" cy="920711"/>
        </p:xfrm>
        <a:graphic>
          <a:graphicData uri="http://schemas.openxmlformats.org/presentationml/2006/ole">
            <mc:AlternateContent xmlns:mc="http://schemas.openxmlformats.org/markup-compatibility/2006">
              <mc:Choice xmlns:v="urn:schemas-microsoft-com:vml" Requires="v">
                <p:oleObj name="Bitmap Image" r:id="rId3" imgW="10725120" imgH="1136520" progId="PBrush">
                  <p:embed/>
                </p:oleObj>
              </mc:Choice>
              <mc:Fallback>
                <p:oleObj name="Bitmap Image" r:id="rId3" imgW="10725120" imgH="1136520" progId="PBrush">
                  <p:embed/>
                  <p:pic>
                    <p:nvPicPr>
                      <p:cNvPr id="0" name=""/>
                      <p:cNvPicPr/>
                      <p:nvPr/>
                    </p:nvPicPr>
                    <p:blipFill>
                      <a:blip r:embed="rId4"/>
                      <a:stretch>
                        <a:fillRect/>
                      </a:stretch>
                    </p:blipFill>
                    <p:spPr>
                      <a:xfrm>
                        <a:off x="259080" y="1043940"/>
                        <a:ext cx="8686800" cy="92071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1EED354-0A53-045E-BB50-0873E32DAF9E}"/>
              </a:ext>
            </a:extLst>
          </p:cNvPr>
          <p:cNvGraphicFramePr>
            <a:graphicFrameLocks noChangeAspect="1"/>
          </p:cNvGraphicFramePr>
          <p:nvPr>
            <p:extLst>
              <p:ext uri="{D42A27DB-BD31-4B8C-83A1-F6EECF244321}">
                <p14:modId xmlns:p14="http://schemas.microsoft.com/office/powerpoint/2010/main" val="3463625295"/>
              </p:ext>
            </p:extLst>
          </p:nvPr>
        </p:nvGraphicFramePr>
        <p:xfrm>
          <a:off x="259080" y="2229411"/>
          <a:ext cx="8686800" cy="949439"/>
        </p:xfrm>
        <a:graphic>
          <a:graphicData uri="http://schemas.openxmlformats.org/presentationml/2006/ole">
            <mc:AlternateContent xmlns:mc="http://schemas.openxmlformats.org/markup-compatibility/2006">
              <mc:Choice xmlns:v="urn:schemas-microsoft-com:vml" Requires="v">
                <p:oleObj name="Bitmap Image" r:id="rId5" imgW="10750680" imgH="1212840" progId="PBrush">
                  <p:embed/>
                </p:oleObj>
              </mc:Choice>
              <mc:Fallback>
                <p:oleObj name="Bitmap Image" r:id="rId5" imgW="10750680" imgH="1212840" progId="PBrush">
                  <p:embed/>
                  <p:pic>
                    <p:nvPicPr>
                      <p:cNvPr id="0" name=""/>
                      <p:cNvPicPr/>
                      <p:nvPr/>
                    </p:nvPicPr>
                    <p:blipFill>
                      <a:blip r:embed="rId6"/>
                      <a:stretch>
                        <a:fillRect/>
                      </a:stretch>
                    </p:blipFill>
                    <p:spPr>
                      <a:xfrm>
                        <a:off x="259080" y="2229411"/>
                        <a:ext cx="8686800" cy="94943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414B3A66-9F55-9324-48DC-4CDE6CFD39C1}"/>
              </a:ext>
            </a:extLst>
          </p:cNvPr>
          <p:cNvGraphicFramePr>
            <a:graphicFrameLocks noChangeAspect="1"/>
          </p:cNvGraphicFramePr>
          <p:nvPr>
            <p:extLst>
              <p:ext uri="{D42A27DB-BD31-4B8C-83A1-F6EECF244321}">
                <p14:modId xmlns:p14="http://schemas.microsoft.com/office/powerpoint/2010/main" val="799653239"/>
              </p:ext>
            </p:extLst>
          </p:nvPr>
        </p:nvGraphicFramePr>
        <p:xfrm>
          <a:off x="1669415" y="3364230"/>
          <a:ext cx="5607050" cy="1181100"/>
        </p:xfrm>
        <a:graphic>
          <a:graphicData uri="http://schemas.openxmlformats.org/presentationml/2006/ole">
            <mc:AlternateContent xmlns:mc="http://schemas.openxmlformats.org/markup-compatibility/2006">
              <mc:Choice xmlns:v="urn:schemas-microsoft-com:vml" Requires="v">
                <p:oleObj name="Bitmap Image" r:id="rId7" imgW="5607000" imgH="1181160" progId="PBrush">
                  <p:embed/>
                </p:oleObj>
              </mc:Choice>
              <mc:Fallback>
                <p:oleObj name="Bitmap Image" r:id="rId7" imgW="5607000" imgH="1181160" progId="PBrush">
                  <p:embed/>
                  <p:pic>
                    <p:nvPicPr>
                      <p:cNvPr id="0" name=""/>
                      <p:cNvPicPr/>
                      <p:nvPr/>
                    </p:nvPicPr>
                    <p:blipFill>
                      <a:blip r:embed="rId8"/>
                      <a:stretch>
                        <a:fillRect/>
                      </a:stretch>
                    </p:blipFill>
                    <p:spPr>
                      <a:xfrm>
                        <a:off x="1669415" y="3364230"/>
                        <a:ext cx="5607050" cy="1181100"/>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28C16BC6-A5C3-8F6C-E721-99A1B5BC9CF7}"/>
              </a:ext>
            </a:extLst>
          </p:cNvPr>
          <p:cNvSpPr/>
          <p:nvPr/>
        </p:nvSpPr>
        <p:spPr>
          <a:xfrm>
            <a:off x="182880" y="967740"/>
            <a:ext cx="8763000" cy="3276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728BE3A3-48A1-3BAB-1EF2-BDF84ADF22F6}"/>
              </a:ext>
            </a:extLst>
          </p:cNvPr>
          <p:cNvSpPr/>
          <p:nvPr/>
        </p:nvSpPr>
        <p:spPr>
          <a:xfrm>
            <a:off x="259080" y="2176046"/>
            <a:ext cx="8686800" cy="3276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75AB2F9C-F8C6-1D35-08F1-A5E49D2AA4C1}"/>
              </a:ext>
            </a:extLst>
          </p:cNvPr>
          <p:cNvSpPr/>
          <p:nvPr/>
        </p:nvSpPr>
        <p:spPr>
          <a:xfrm>
            <a:off x="1669414" y="3303806"/>
            <a:ext cx="5607051" cy="3276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0"/>
          <p:cNvSpPr/>
          <p:nvPr/>
        </p:nvSpPr>
        <p:spPr>
          <a:xfrm>
            <a:off x="3853500" y="1522411"/>
            <a:ext cx="1437000" cy="12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5" name="Google Shape;4075;p30"/>
          <p:cNvSpPr txBox="1">
            <a:spLocks noGrp="1"/>
          </p:cNvSpPr>
          <p:nvPr>
            <p:ph type="title"/>
          </p:nvPr>
        </p:nvSpPr>
        <p:spPr>
          <a:xfrm>
            <a:off x="2048025" y="2783486"/>
            <a:ext cx="5047800" cy="82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D5D5D5"/>
                </a:solidFill>
                <a:latin typeface="Roboto" panose="02000000000000000000" pitchFamily="2" charset="0"/>
              </a:rPr>
              <a:t>D</a:t>
            </a:r>
            <a:r>
              <a:rPr lang="en-GB" b="1" i="0" dirty="0">
                <a:solidFill>
                  <a:srgbClr val="D5D5D5"/>
                </a:solidFill>
                <a:effectLst/>
                <a:latin typeface="Roboto" panose="02000000000000000000" pitchFamily="2" charset="0"/>
              </a:rPr>
              <a:t>ataset cleaning</a:t>
            </a:r>
            <a:endParaRPr dirty="0"/>
          </a:p>
        </p:txBody>
      </p:sp>
      <p:sp>
        <p:nvSpPr>
          <p:cNvPr id="4076" name="Google Shape;4076;p30"/>
          <p:cNvSpPr txBox="1">
            <a:spLocks noGrp="1"/>
          </p:cNvSpPr>
          <p:nvPr>
            <p:ph type="title" idx="2"/>
          </p:nvPr>
        </p:nvSpPr>
        <p:spPr>
          <a:xfrm>
            <a:off x="3868650" y="1668661"/>
            <a:ext cx="1406700" cy="9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99856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9"/>
        <p:cNvGrpSpPr/>
        <p:nvPr/>
      </p:nvGrpSpPr>
      <p:grpSpPr>
        <a:xfrm>
          <a:off x="0" y="0"/>
          <a:ext cx="0" cy="0"/>
          <a:chOff x="0" y="0"/>
          <a:chExt cx="0" cy="0"/>
        </a:xfrm>
      </p:grpSpPr>
      <p:sp>
        <p:nvSpPr>
          <p:cNvPr id="4090" name="Google Shape;4090;p32"/>
          <p:cNvSpPr/>
          <p:nvPr/>
        </p:nvSpPr>
        <p:spPr>
          <a:xfrm>
            <a:off x="7226879" y="1425704"/>
            <a:ext cx="835200" cy="83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2"/>
          <p:cNvSpPr/>
          <p:nvPr/>
        </p:nvSpPr>
        <p:spPr>
          <a:xfrm>
            <a:off x="4154413" y="1412492"/>
            <a:ext cx="835200" cy="83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Understanding the problem</a:t>
            </a:r>
            <a:endParaRPr/>
          </a:p>
        </p:txBody>
      </p:sp>
      <p:sp>
        <p:nvSpPr>
          <p:cNvPr id="4093" name="Google Shape;4093;p32"/>
          <p:cNvSpPr txBox="1">
            <a:spLocks noGrp="1"/>
          </p:cNvSpPr>
          <p:nvPr>
            <p:ph type="title" idx="2"/>
          </p:nvPr>
        </p:nvSpPr>
        <p:spPr>
          <a:xfrm>
            <a:off x="323760" y="2347732"/>
            <a:ext cx="2336400" cy="527700"/>
          </a:xfrm>
          <a:prstGeom prst="rect">
            <a:avLst/>
          </a:prstGeom>
        </p:spPr>
        <p:txBody>
          <a:bodyPr spcFirstLastPara="1" wrap="square" lIns="91425" tIns="91425" rIns="91425" bIns="91425" anchor="ctr" anchorCtr="0">
            <a:noAutofit/>
          </a:bodyPr>
          <a:lstStyle/>
          <a:p>
            <a:r>
              <a:rPr lang="en-GB" sz="1800" dirty="0"/>
              <a:t>Check</a:t>
            </a:r>
            <a:r>
              <a:rPr lang="en-GB" sz="1800" b="0" i="0" dirty="0">
                <a:solidFill>
                  <a:srgbClr val="D5D5D5"/>
                </a:solidFill>
                <a:effectLst/>
                <a:latin typeface="Roboto" panose="02000000000000000000" pitchFamily="2" charset="0"/>
              </a:rPr>
              <a:t> </a:t>
            </a:r>
            <a:r>
              <a:rPr lang="en-GB" sz="1800" dirty="0"/>
              <a:t>for null and duplicates</a:t>
            </a:r>
          </a:p>
        </p:txBody>
      </p:sp>
      <p:sp>
        <p:nvSpPr>
          <p:cNvPr id="4094" name="Google Shape;4094;p32"/>
          <p:cNvSpPr txBox="1">
            <a:spLocks noGrp="1"/>
          </p:cNvSpPr>
          <p:nvPr>
            <p:ph type="subTitle" idx="1"/>
          </p:nvPr>
        </p:nvSpPr>
        <p:spPr>
          <a:xfrm>
            <a:off x="315026" y="3020678"/>
            <a:ext cx="2336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There is no null nor duplicate values</a:t>
            </a:r>
            <a:endParaRPr dirty="0">
              <a:latin typeface="Calibri" panose="020F0502020204030204" pitchFamily="34" charset="0"/>
              <a:cs typeface="Calibri" panose="020F0502020204030204" pitchFamily="34" charset="0"/>
            </a:endParaRPr>
          </a:p>
        </p:txBody>
      </p:sp>
      <p:sp>
        <p:nvSpPr>
          <p:cNvPr id="4095" name="Google Shape;4095;p32"/>
          <p:cNvSpPr txBox="1">
            <a:spLocks noGrp="1"/>
          </p:cNvSpPr>
          <p:nvPr>
            <p:ph type="title" idx="3"/>
          </p:nvPr>
        </p:nvSpPr>
        <p:spPr>
          <a:xfrm>
            <a:off x="3229019" y="2347732"/>
            <a:ext cx="2683800" cy="527700"/>
          </a:xfrm>
          <a:prstGeom prst="rect">
            <a:avLst/>
          </a:prstGeom>
        </p:spPr>
        <p:txBody>
          <a:bodyPr spcFirstLastPara="1" wrap="square" lIns="91425" tIns="91425" rIns="91425" bIns="91425" anchor="ctr" anchorCtr="0">
            <a:noAutofit/>
          </a:bodyPr>
          <a:lstStyle/>
          <a:p>
            <a:r>
              <a:rPr lang="en-GB" sz="1800" dirty="0"/>
              <a:t>Drop unnecessary columns</a:t>
            </a:r>
          </a:p>
        </p:txBody>
      </p:sp>
      <p:sp>
        <p:nvSpPr>
          <p:cNvPr id="4096" name="Google Shape;4096;p32"/>
          <p:cNvSpPr txBox="1">
            <a:spLocks noGrp="1"/>
          </p:cNvSpPr>
          <p:nvPr>
            <p:ph type="subTitle" idx="4"/>
          </p:nvPr>
        </p:nvSpPr>
        <p:spPr>
          <a:xfrm>
            <a:off x="3417480" y="3020678"/>
            <a:ext cx="2336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dirty="0">
                <a:latin typeface="Calibri" panose="020F0502020204030204" pitchFamily="34" charset="0"/>
                <a:cs typeface="Calibri" panose="020F0502020204030204" pitchFamily="34" charset="0"/>
              </a:rPr>
              <a:t>CLIENTNUM</a:t>
            </a:r>
          </a:p>
          <a:p>
            <a:pPr marL="0" lvl="0" indent="0" rtl="0">
              <a:spcBef>
                <a:spcPts val="0"/>
              </a:spcBef>
              <a:spcAft>
                <a:spcPts val="0"/>
              </a:spcAft>
              <a:buNone/>
            </a:pPr>
            <a:r>
              <a:rPr lang="en-GB" dirty="0">
                <a:latin typeface="Calibri" panose="020F0502020204030204" pitchFamily="34" charset="0"/>
                <a:cs typeface="Calibri" panose="020F0502020204030204" pitchFamily="34" charset="0"/>
              </a:rPr>
              <a:t>And the last two columns</a:t>
            </a:r>
            <a:endParaRPr dirty="0">
              <a:latin typeface="Calibri" panose="020F0502020204030204" pitchFamily="34" charset="0"/>
              <a:cs typeface="Calibri" panose="020F0502020204030204" pitchFamily="34" charset="0"/>
            </a:endParaRPr>
          </a:p>
        </p:txBody>
      </p:sp>
      <p:sp>
        <p:nvSpPr>
          <p:cNvPr id="4097" name="Google Shape;4097;p32"/>
          <p:cNvSpPr txBox="1">
            <a:spLocks noGrp="1"/>
          </p:cNvSpPr>
          <p:nvPr>
            <p:ph type="title" idx="5"/>
          </p:nvPr>
        </p:nvSpPr>
        <p:spPr>
          <a:xfrm>
            <a:off x="6068632" y="2477272"/>
            <a:ext cx="3072491" cy="563601"/>
          </a:xfrm>
          <a:prstGeom prst="rect">
            <a:avLst/>
          </a:prstGeom>
        </p:spPr>
        <p:txBody>
          <a:bodyPr spcFirstLastPara="1" wrap="square" lIns="91425" tIns="91425" rIns="91425" bIns="91425" anchor="ctr" anchorCtr="0">
            <a:noAutofit/>
          </a:bodyPr>
          <a:lstStyle/>
          <a:p>
            <a:r>
              <a:rPr lang="en-GB" sz="1800" dirty="0"/>
              <a:t>Change data </a:t>
            </a:r>
            <a:br>
              <a:rPr lang="en-GB" sz="1800" dirty="0"/>
            </a:br>
            <a:r>
              <a:rPr lang="en-GB" sz="1800" dirty="0"/>
              <a:t>types</a:t>
            </a:r>
            <a:br>
              <a:rPr lang="en-GB" sz="1800" dirty="0"/>
            </a:br>
            <a:endParaRPr lang="en-GB" sz="1800" dirty="0"/>
          </a:p>
        </p:txBody>
      </p:sp>
      <p:sp>
        <p:nvSpPr>
          <p:cNvPr id="4098" name="Google Shape;4098;p32"/>
          <p:cNvSpPr txBox="1">
            <a:spLocks noGrp="1"/>
          </p:cNvSpPr>
          <p:nvPr>
            <p:ph type="subTitle" idx="6"/>
          </p:nvPr>
        </p:nvSpPr>
        <p:spPr>
          <a:xfrm>
            <a:off x="6119820" y="2847290"/>
            <a:ext cx="2856989" cy="1484017"/>
          </a:xfrm>
          <a:prstGeom prst="rect">
            <a:avLst/>
          </a:prstGeom>
        </p:spPr>
        <p:txBody>
          <a:bodyPr spcFirstLastPara="1" wrap="square" lIns="91425" tIns="91425" rIns="91425" bIns="91425" anchor="ctr" anchorCtr="0">
            <a:noAutofit/>
          </a:bodyPr>
          <a:lstStyle/>
          <a:p>
            <a:pPr marL="114300" indent="0">
              <a:lnSpc>
                <a:spcPct val="107000"/>
              </a:lnSpc>
              <a:spcAft>
                <a:spcPts val="800"/>
              </a:spcAft>
            </a:pPr>
            <a:r>
              <a:rPr lang="en-GB" dirty="0">
                <a:effectLst/>
                <a:latin typeface="Calibri" panose="020F0502020204030204" pitchFamily="34" charset="0"/>
                <a:ea typeface="Calibri" panose="020F0502020204030204" pitchFamily="34" charset="0"/>
                <a:cs typeface="Arial" panose="020B0604020202020204" pitchFamily="34" charset="0"/>
              </a:rPr>
              <a:t>From object to category</a:t>
            </a:r>
            <a:br>
              <a:rPr lang="en-GB" dirty="0">
                <a:effectLst/>
                <a:latin typeface="Calibri" panose="020F0502020204030204" pitchFamily="34" charset="0"/>
                <a:ea typeface="Calibri" panose="020F0502020204030204" pitchFamily="34" charset="0"/>
                <a:cs typeface="Arial" panose="020B0604020202020204" pitchFamily="34" charset="0"/>
              </a:rPr>
            </a:br>
            <a:r>
              <a:rPr lang="en-GB" dirty="0" err="1">
                <a:effectLst/>
                <a:latin typeface="Calibri" panose="020F0502020204030204" pitchFamily="34" charset="0"/>
                <a:ea typeface="Calibri" panose="020F0502020204030204" pitchFamily="34" charset="0"/>
                <a:cs typeface="Arial" panose="020B0604020202020204" pitchFamily="34" charset="0"/>
              </a:rPr>
              <a:t>Attrition_Flag</a:t>
            </a:r>
            <a:r>
              <a:rPr lang="en-GB" dirty="0">
                <a:effectLst/>
                <a:latin typeface="Calibri" panose="020F0502020204030204" pitchFamily="34" charset="0"/>
                <a:ea typeface="Calibri" panose="020F0502020204030204" pitchFamily="34" charset="0"/>
                <a:cs typeface="Arial" panose="020B0604020202020204" pitchFamily="34" charset="0"/>
              </a:rPr>
              <a:t>, Gender </a:t>
            </a:r>
            <a:br>
              <a:rPr lang="en-GB" dirty="0">
                <a:effectLst/>
                <a:latin typeface="Calibri" panose="020F0502020204030204" pitchFamily="34" charset="0"/>
                <a:ea typeface="Calibri" panose="020F0502020204030204" pitchFamily="34" charset="0"/>
                <a:cs typeface="Arial" panose="020B0604020202020204" pitchFamily="34" charset="0"/>
              </a:rPr>
            </a:br>
            <a:r>
              <a:rPr lang="en-GB" dirty="0" err="1">
                <a:effectLst/>
                <a:latin typeface="Calibri" panose="020F0502020204030204" pitchFamily="34" charset="0"/>
                <a:ea typeface="Calibri" panose="020F0502020204030204" pitchFamily="34" charset="0"/>
                <a:cs typeface="Arial" panose="020B0604020202020204" pitchFamily="34" charset="0"/>
              </a:rPr>
              <a:t>Education_Level</a:t>
            </a:r>
            <a:r>
              <a:rPr lang="en-GB" dirty="0">
                <a:effectLst/>
                <a:latin typeface="Calibri" panose="020F0502020204030204" pitchFamily="34" charset="0"/>
                <a:ea typeface="Calibri" panose="020F0502020204030204" pitchFamily="34" charset="0"/>
                <a:cs typeface="Arial" panose="020B0604020202020204" pitchFamily="34" charset="0"/>
              </a:rPr>
              <a:t>, </a:t>
            </a:r>
            <a:r>
              <a:rPr lang="en-GB" dirty="0" err="1">
                <a:effectLst/>
                <a:latin typeface="Calibri" panose="020F0502020204030204" pitchFamily="34" charset="0"/>
                <a:ea typeface="Calibri" panose="020F0502020204030204" pitchFamily="34" charset="0"/>
                <a:cs typeface="Arial" panose="020B0604020202020204" pitchFamily="34" charset="0"/>
              </a:rPr>
              <a:t>Marital_Status</a:t>
            </a:r>
            <a:r>
              <a:rPr lang="en-GB" dirty="0">
                <a:effectLst/>
                <a:latin typeface="Calibri" panose="020F0502020204030204" pitchFamily="34" charset="0"/>
                <a:ea typeface="Calibri" panose="020F0502020204030204" pitchFamily="34" charset="0"/>
                <a:cs typeface="Arial" panose="020B0604020202020204" pitchFamily="34" charset="0"/>
              </a:rPr>
              <a:t> </a:t>
            </a:r>
            <a:r>
              <a:rPr lang="en-GB" dirty="0" err="1">
                <a:effectLst/>
                <a:latin typeface="Calibri" panose="020F0502020204030204" pitchFamily="34" charset="0"/>
                <a:ea typeface="Calibri" panose="020F0502020204030204" pitchFamily="34" charset="0"/>
                <a:cs typeface="Arial" panose="020B0604020202020204" pitchFamily="34" charset="0"/>
              </a:rPr>
              <a:t>Income_Category</a:t>
            </a:r>
            <a:r>
              <a:rPr lang="en-GB" dirty="0">
                <a:effectLst/>
                <a:latin typeface="Calibri" panose="020F0502020204030204" pitchFamily="34" charset="0"/>
                <a:ea typeface="Calibri" panose="020F0502020204030204" pitchFamily="34" charset="0"/>
                <a:cs typeface="Arial" panose="020B0604020202020204" pitchFamily="34" charset="0"/>
              </a:rPr>
              <a:t>, </a:t>
            </a:r>
            <a:r>
              <a:rPr lang="en-GB" dirty="0" err="1">
                <a:effectLst/>
                <a:latin typeface="Calibri" panose="020F0502020204030204" pitchFamily="34" charset="0"/>
                <a:ea typeface="Calibri" panose="020F0502020204030204" pitchFamily="34" charset="0"/>
                <a:cs typeface="Arial" panose="020B0604020202020204" pitchFamily="34" charset="0"/>
              </a:rPr>
              <a:t>Card_Category</a:t>
            </a:r>
            <a:endParaRPr lang="en-GB" dirty="0">
              <a:effectLst/>
              <a:latin typeface="Calibri" panose="020F0502020204030204" pitchFamily="34" charset="0"/>
              <a:ea typeface="Calibri" panose="020F0502020204030204" pitchFamily="34" charset="0"/>
              <a:cs typeface="Arial" panose="020B0604020202020204" pitchFamily="34" charset="0"/>
            </a:endParaRPr>
          </a:p>
        </p:txBody>
      </p:sp>
      <p:sp>
        <p:nvSpPr>
          <p:cNvPr id="4099" name="Google Shape;4099;p32"/>
          <p:cNvSpPr/>
          <p:nvPr/>
        </p:nvSpPr>
        <p:spPr>
          <a:xfrm>
            <a:off x="1074352" y="1425704"/>
            <a:ext cx="835200" cy="83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0" name="Google Shape;4100;p32"/>
          <p:cNvGrpSpPr/>
          <p:nvPr/>
        </p:nvGrpSpPr>
        <p:grpSpPr>
          <a:xfrm>
            <a:off x="1298603" y="1658673"/>
            <a:ext cx="369246" cy="369185"/>
            <a:chOff x="-65131525" y="1914325"/>
            <a:chExt cx="316650" cy="316625"/>
          </a:xfrm>
        </p:grpSpPr>
        <p:sp>
          <p:nvSpPr>
            <p:cNvPr id="4101" name="Google Shape;4101;p32"/>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2"/>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3" name="Google Shape;4103;p32"/>
          <p:cNvGrpSpPr/>
          <p:nvPr/>
        </p:nvGrpSpPr>
        <p:grpSpPr>
          <a:xfrm>
            <a:off x="7459254" y="1697222"/>
            <a:ext cx="368313" cy="292083"/>
            <a:chOff x="-62882850" y="1999375"/>
            <a:chExt cx="315850" cy="250500"/>
          </a:xfrm>
        </p:grpSpPr>
        <p:sp>
          <p:nvSpPr>
            <p:cNvPr id="4104" name="Google Shape;4104;p32"/>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2"/>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6" name="Google Shape;4106;p32"/>
          <p:cNvGrpSpPr/>
          <p:nvPr/>
        </p:nvGrpSpPr>
        <p:grpSpPr>
          <a:xfrm>
            <a:off x="4384926" y="1624663"/>
            <a:ext cx="371986" cy="369943"/>
            <a:chOff x="-64401400" y="1914475"/>
            <a:chExt cx="319000" cy="317275"/>
          </a:xfrm>
        </p:grpSpPr>
        <p:sp>
          <p:nvSpPr>
            <p:cNvPr id="4107" name="Google Shape;4107;p32"/>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2"/>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2"/>
            <p:cNvSpPr/>
            <p:nvPr/>
          </p:nvSpPr>
          <p:spPr>
            <a:xfrm>
              <a:off x="-64212375" y="2210450"/>
              <a:ext cx="5525" cy="25"/>
            </a:xfrm>
            <a:custGeom>
              <a:avLst/>
              <a:gdLst/>
              <a:ahLst/>
              <a:cxnLst/>
              <a:rect l="l" t="t" r="r" b="b"/>
              <a:pathLst>
                <a:path w="221" h="1" extrusionOk="0">
                  <a:moveTo>
                    <a:pt x="1" y="1"/>
                  </a:moveTo>
                  <a:lnTo>
                    <a:pt x="22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ject Status Consulting by Slidesgo">
  <a:themeElements>
    <a:clrScheme name="Simple Light">
      <a:dk1>
        <a:srgbClr val="2A2A2A"/>
      </a:dk1>
      <a:lt1>
        <a:srgbClr val="FFFFFF"/>
      </a:lt1>
      <a:dk2>
        <a:srgbClr val="595959"/>
      </a:dk2>
      <a:lt2>
        <a:srgbClr val="D9D9D9"/>
      </a:lt2>
      <a:accent1>
        <a:srgbClr val="2A2A2A"/>
      </a:accent1>
      <a:accent2>
        <a:srgbClr val="FFFFFF"/>
      </a:accent2>
      <a:accent3>
        <a:srgbClr val="595959"/>
      </a:accent3>
      <a:accent4>
        <a:srgbClr val="D9D9D9"/>
      </a:accent4>
      <a:accent5>
        <a:srgbClr val="2A2A2A"/>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571</Words>
  <Application>Microsoft Office PowerPoint</Application>
  <PresentationFormat>On-screen Show (16:9)</PresentationFormat>
  <Paragraphs>87</Paragraphs>
  <Slides>26</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Oxygen</vt:lpstr>
      <vt:lpstr>Bebas Neue</vt:lpstr>
      <vt:lpstr>Arial</vt:lpstr>
      <vt:lpstr>Roboto</vt:lpstr>
      <vt:lpstr>Calibri</vt:lpstr>
      <vt:lpstr>Poppins SemiBold</vt:lpstr>
      <vt:lpstr>Poppins</vt:lpstr>
      <vt:lpstr>Courier New</vt:lpstr>
      <vt:lpstr>Project Status Consulting by Slidesgo</vt:lpstr>
      <vt:lpstr>Bitmap Image</vt:lpstr>
      <vt:lpstr>Credit Card Churn🏦</vt:lpstr>
      <vt:lpstr>PowerPoint Presentation</vt:lpstr>
      <vt:lpstr>Idea &amp; Problem</vt:lpstr>
      <vt:lpstr>Idea &amp; Problem</vt:lpstr>
      <vt:lpstr>Dataset description</vt:lpstr>
      <vt:lpstr>Dataset shape</vt:lpstr>
      <vt:lpstr>PowerPoint Presentation</vt:lpstr>
      <vt:lpstr>Dataset cleaning</vt:lpstr>
      <vt:lpstr>Understanding the problem</vt:lpstr>
      <vt:lpstr>Dataset visualization</vt:lpstr>
      <vt:lpstr>Categorical Data: Attrition Flag</vt:lpstr>
      <vt:lpstr>Categorical Data: Gender</vt:lpstr>
      <vt:lpstr>Categorical Data: Education Level</vt:lpstr>
      <vt:lpstr>Categorical Data: Income Category </vt:lpstr>
      <vt:lpstr>Numerical Data: Customer Age </vt:lpstr>
      <vt:lpstr>Numerical Data: Dependent count  </vt:lpstr>
      <vt:lpstr>Numerical Data: # Months Inactive  in last year  </vt:lpstr>
      <vt:lpstr>Numerical Data: Total Transaction  Amount  </vt:lpstr>
      <vt:lpstr>Conclusion</vt:lpstr>
      <vt:lpstr>Prediction: Random Forest</vt:lpstr>
      <vt:lpstr>Random Forest</vt:lpstr>
      <vt:lpstr>Deployment</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Churn🏦</dc:title>
  <cp:lastModifiedBy>NORAH,FAHAD,ABDULLAH,ALOUFI</cp:lastModifiedBy>
  <cp:revision>28</cp:revision>
  <dcterms:modified xsi:type="dcterms:W3CDTF">2022-08-10T08:36:15Z</dcterms:modified>
</cp:coreProperties>
</file>