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0" r:id="rId4"/>
    <p:sldId id="259" r:id="rId5"/>
    <p:sldId id="261" r:id="rId6"/>
    <p:sldId id="258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62" autoAdjust="0"/>
  </p:normalViewPr>
  <p:slideViewPr>
    <p:cSldViewPr>
      <p:cViewPr>
        <p:scale>
          <a:sx n="80" d="100"/>
          <a:sy n="80" d="100"/>
        </p:scale>
        <p:origin x="-834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696200" cy="3357128"/>
          </a:xfrm>
        </p:spPr>
        <p:txBody>
          <a:bodyPr/>
          <a:lstStyle/>
          <a:p>
            <a:r>
              <a:rPr lang="en-US" sz="7200" dirty="0" smtClean="0"/>
              <a:t>Stroke Predication  </a:t>
            </a:r>
            <a:endParaRPr lang="en-US" sz="7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82" y="658091"/>
            <a:ext cx="1849582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9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According </a:t>
            </a:r>
            <a:r>
              <a:rPr lang="en-US" dirty="0" smtClean="0"/>
              <a:t> to </a:t>
            </a:r>
            <a:r>
              <a:rPr lang="en-US" dirty="0"/>
              <a:t>the World Health Organization (WHO) stroke is the 2nd leading cause of death </a:t>
            </a:r>
            <a:r>
              <a:rPr lang="en-US" dirty="0" smtClean="0"/>
              <a:t>globally, this </a:t>
            </a:r>
            <a:r>
              <a:rPr lang="en-US" dirty="0"/>
              <a:t>project use to predict whether a patient is likely to get stroke  or not based on the input parameters.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5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This dataset  contains </a:t>
            </a:r>
            <a:r>
              <a:rPr lang="en-US" dirty="0"/>
              <a:t>5110</a:t>
            </a:r>
            <a:r>
              <a:rPr lang="en-US" dirty="0"/>
              <a:t> observations with 12 attributes  </a:t>
            </a:r>
            <a:r>
              <a:rPr lang="en-US" dirty="0" smtClean="0"/>
              <a:t>from </a:t>
            </a:r>
            <a:r>
              <a:rPr lang="en-US" dirty="0" err="1" smtClean="0"/>
              <a:t>kaggle</a:t>
            </a:r>
            <a:r>
              <a:rPr lang="en-US" dirty="0" smtClean="0"/>
              <a:t> :</a:t>
            </a:r>
            <a:endParaRPr lang="en-US" dirty="0" smtClean="0"/>
          </a:p>
          <a:p>
            <a:r>
              <a:rPr lang="en-US" dirty="0"/>
              <a:t>1.  id                : unique identifier</a:t>
            </a:r>
          </a:p>
          <a:p>
            <a:r>
              <a:rPr lang="en-US" dirty="0"/>
              <a:t>2.  gender            : "Male", "Female" or "Other"</a:t>
            </a:r>
          </a:p>
          <a:p>
            <a:r>
              <a:rPr lang="en-US" dirty="0"/>
              <a:t>3.  age               : age of the patient</a:t>
            </a:r>
          </a:p>
          <a:p>
            <a:r>
              <a:rPr lang="en-US" dirty="0"/>
              <a:t>4.  hypertension      : 0 if the patient doesn't have hypertension, 1 if the patient has hypertension</a:t>
            </a:r>
          </a:p>
          <a:p>
            <a:r>
              <a:rPr lang="en-US" dirty="0"/>
              <a:t>5.  </a:t>
            </a:r>
            <a:r>
              <a:rPr lang="en-US" dirty="0" err="1"/>
              <a:t>heart_disease</a:t>
            </a:r>
            <a:r>
              <a:rPr lang="en-US" dirty="0"/>
              <a:t>     : 0 if the patient doesn't have any heart diseases, 1 if the patient has a heart disease</a:t>
            </a:r>
          </a:p>
          <a:p>
            <a:r>
              <a:rPr lang="en-US" dirty="0"/>
              <a:t>6.  </a:t>
            </a:r>
            <a:r>
              <a:rPr lang="en-US" dirty="0" err="1"/>
              <a:t>ever_married</a:t>
            </a:r>
            <a:r>
              <a:rPr lang="en-US" dirty="0"/>
              <a:t>      : "No" or "Yes"</a:t>
            </a:r>
          </a:p>
          <a:p>
            <a:r>
              <a:rPr lang="en-US" dirty="0"/>
              <a:t>7.  </a:t>
            </a:r>
            <a:r>
              <a:rPr lang="en-US" dirty="0" err="1"/>
              <a:t>work_type</a:t>
            </a:r>
            <a:r>
              <a:rPr lang="en-US" dirty="0"/>
              <a:t>     : "children", "</a:t>
            </a:r>
            <a:r>
              <a:rPr lang="en-US" dirty="0" err="1"/>
              <a:t>Govt_jov</a:t>
            </a:r>
            <a:r>
              <a:rPr lang="en-US" dirty="0"/>
              <a:t>", "</a:t>
            </a:r>
            <a:r>
              <a:rPr lang="en-US" dirty="0" err="1"/>
              <a:t>Never_worked</a:t>
            </a:r>
            <a:r>
              <a:rPr lang="en-US" dirty="0"/>
              <a:t>", "Private" or "Self-employed"</a:t>
            </a:r>
          </a:p>
          <a:p>
            <a:r>
              <a:rPr lang="en-US" dirty="0"/>
              <a:t>8.  </a:t>
            </a:r>
            <a:r>
              <a:rPr lang="en-US" dirty="0" err="1"/>
              <a:t>Residence_type</a:t>
            </a:r>
            <a:r>
              <a:rPr lang="en-US" dirty="0"/>
              <a:t>    : "Rural" or "Urban"</a:t>
            </a:r>
          </a:p>
          <a:p>
            <a:r>
              <a:rPr lang="en-US" dirty="0"/>
              <a:t>9.  </a:t>
            </a:r>
            <a:r>
              <a:rPr lang="en-US" dirty="0" err="1"/>
              <a:t>avg_glucose_level</a:t>
            </a:r>
            <a:r>
              <a:rPr lang="en-US" dirty="0"/>
              <a:t> : average glucose level in blood</a:t>
            </a:r>
          </a:p>
          <a:p>
            <a:r>
              <a:rPr lang="en-US" dirty="0"/>
              <a:t>10. </a:t>
            </a:r>
            <a:r>
              <a:rPr lang="en-US" dirty="0" err="1"/>
              <a:t>bmi</a:t>
            </a:r>
            <a:r>
              <a:rPr lang="en-US" dirty="0"/>
              <a:t>               : body mass index</a:t>
            </a:r>
          </a:p>
          <a:p>
            <a:r>
              <a:rPr lang="en-US" dirty="0"/>
              <a:t>11. </a:t>
            </a:r>
            <a:r>
              <a:rPr lang="en-US" dirty="0" err="1"/>
              <a:t>smoking_status</a:t>
            </a:r>
            <a:r>
              <a:rPr lang="en-US" dirty="0"/>
              <a:t>    : "formerly smoked", "never smoked", "smokes" or "Unknown"</a:t>
            </a:r>
          </a:p>
          <a:p>
            <a:r>
              <a:rPr lang="en-US" dirty="0"/>
              <a:t>12. stroke            : 1 if the patient had a stroke, 0 the patient do not have a stroke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415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Prediction people has a stroke or </a:t>
            </a:r>
            <a:r>
              <a:rPr lang="en-US" dirty="0" smtClean="0"/>
              <a:t>not </a:t>
            </a:r>
            <a:r>
              <a:rPr lang="en-US" dirty="0" smtClean="0"/>
              <a:t>using data machine learning </a:t>
            </a:r>
            <a:r>
              <a:rPr lang="en-US" dirty="0" smtClean="0"/>
              <a:t> model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4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  <a:br>
              <a:rPr lang="en-US" dirty="0"/>
            </a:br>
            <a:r>
              <a:rPr lang="en-US" dirty="0" smtClean="0"/>
              <a:t> / Tools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  <a:p>
            <a:r>
              <a:rPr lang="en-US" dirty="0"/>
              <a:t>I use ML (</a:t>
            </a:r>
            <a:r>
              <a:rPr lang="en-US" dirty="0" err="1"/>
              <a:t>LogisticRegression</a:t>
            </a:r>
            <a:r>
              <a:rPr lang="en-US" dirty="0"/>
              <a:t>) </a:t>
            </a:r>
            <a:endParaRPr lang="ar-SA" dirty="0" smtClean="0"/>
          </a:p>
          <a:p>
            <a:r>
              <a:rPr lang="en-US" dirty="0" smtClean="0"/>
              <a:t>Tools </a:t>
            </a:r>
            <a:endParaRPr lang="en-US" dirty="0"/>
          </a:p>
          <a:p>
            <a:r>
              <a:rPr lang="en-US" dirty="0"/>
              <a:t>Pandas </a:t>
            </a:r>
          </a:p>
          <a:p>
            <a:r>
              <a:rPr lang="en-US" dirty="0" err="1"/>
              <a:t>Nubay</a:t>
            </a:r>
            <a:r>
              <a:rPr lang="en-US" dirty="0"/>
              <a:t> </a:t>
            </a:r>
          </a:p>
          <a:p>
            <a:r>
              <a:rPr lang="en-US" dirty="0" err="1"/>
              <a:t>seaborn</a:t>
            </a:r>
            <a:r>
              <a:rPr lang="en-US" dirty="0"/>
              <a:t>  and </a:t>
            </a:r>
            <a:r>
              <a:rPr lang="en-US" dirty="0" err="1"/>
              <a:t>matplotlib</a:t>
            </a:r>
            <a:r>
              <a:rPr lang="en-US" dirty="0"/>
              <a:t> for visualization 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75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AYsAAAEHCAYAAABfkmooAAAAOXRFWHRTb2Z0d2FyZQBNYXRwbG90bGliIHZlcnNpb24zLjMuNCwgaHR0cHM6Ly9tYXRwbG90bGliLm9yZy8QVMy6AAAACXBIWXMAAAsTAAALEwEAmpwYAAAfZElEQVR4nO3dfZxd47338c9XJELiISTcYZImNNrKqKSZRh9uytES3JWgKl5VFCeqnNbpTXHaKkqfPBZHnGiF3CUp1UROSjw/BCESDXkghKSMpER6l6BUxu/8sa5hm+yZtROz956Z/X2/Xvs1a137Wmv99jVr799e11r7WooIzMzM2rJRtQMwM7OOz8nCzMxyOVmYmVkuJwszM8vlZGFmZrk2rnYA5dK3b98YNGhQtcMwM+tU5s2b92pE9GtZ3mWTxaBBg5g7d261wzAz61Qk/aVYubuhzMwsl5OFmZnlcrIwM7NcXfacRTHvvvsujY2NvP3229UOpVU9e/akrq6O7t27VzsUM7P31VSyaGxsZPPNN2fQoEFIqnY464gIVq9eTWNjI4MHD652OGZm76upbqi3336bbbbZpkMmCgBJbLPNNh36yMfMalNNJQugwyaKZh09PjOrTTWXLMzMbP05WbTi0ksv5a233lqvZZYvX059fX2ZIjIzq56aOsG9Pi699FKOPPJINttss3Wea2pqolu3blWIquMacdqkaofAvAuOqnYIZl2WjyyAN998kwMPPJDddtuN+vp6zjnnHFasWMHee+/N3nvvDUDv3r0566yz2H333Zk9ezYXX3wx9fX11NfXc+mll66zzueff57hw4fz2GOP8dxzzzFq1ChGjBjBHnvswdNPP13hV2hm9tH4yAKYOXMm22+/PX/6058AeO2115g4cSL33nsvffv2BbKEUl9fz7nnnsu8efOYOHEijz76KBHB7rvvzpe+9CX69OkDwJIlSxg7diwTJ05k2LBh7LPPPlx11VUMGTKERx99lO985zvcc889VXu9Zmbrq2xHFpKukfSKpIUFZb+XND89lkuan8oHSfpHwXNXFSwzQtICSUslXaYyXC606667ctddd3H66acza9Ysttxyy3XqdOvWjUMPPRSABx98kIMPPphevXrRu3dvDjnkEGbNmgXAqlWrGD16NL/73e8YNmwYb7zxBg8//DCHHXYYw4YN44QTTmDlypXt/RLMzMqqnEcW1wJXAO93ZkfE4c3Tki4CXiuo/1xEDCuynvHAOOAR4FZgFHBbewa68847M2/ePG699VbOPPNM9t1333Xq9OzZ8/3zFBHR6rq23HJLBgwYwEMPPcTQoUN577332GqrrZg/f357hmxmVlFlO7KIiAeAvxV7Lh0dfB2Y3NY6JPUHtoiI2ZF9Qk8CxrRzqKxYsYLNNtuMI488klNPPZXHH3+czTffnDVr1hStv+eeezJt2jTeeust3nzzTaZOncoee+wBQI8ePZg2bRqTJk3ihhtuYIsttmDw4MHcdNNNQJZonnjiifZ+CWZmZVWtcxZ7AC9HxLMFZYMl/Rl4HfhRRMwCdgAaC+o0prKiJI0jOwph4MCBJQezYMECTjvtNDbaaCO6d+/O+PHjmT17Nvvvvz/9+/fn3nvv/VD9z3zmMxxzzDGMHDkSgOOPP57hw4ezfPlyAHr16sWMGTP4yle+Qq9evbj++us58cQTOe+883j33XcZO3Ysu+22W8nxmZlVm9rqUvnIK5cGATMior5F+XhgaURclOY3AXpHxGpJI4BpwFDgE8DPI+LLqd4ewA8i4qt5225oaIiWNz966qmn+NSnPvWRX1e5dZY4C/nSWbOuQdK8iGhoWV7xIwtJGwOHACOayyLiHeCdND1P0nPAzmRHEnUFi9cBKyoXrZmZQXV+Z/Fl4OmIeL97SVI/Sd3S9I7AEOD5iFgJrJH0uXSe4yjglirEbGZW08p56exkYDbwCUmNko5LT41l3RPbewJPSnoC+APw7YhoPjl+IvAbYCnwHO18JZSZmeUrWzdURBzRSvkxRcpuBm5upf5cwAMumZlVkYf7MDOzXE4WZmaWq6bHhmrvyz1LuXRz5syZfO9736OpqYnjjz+eM844o11jMDMrBx9ZVFBTUxMnnXQSt912G4sXL2by5MksXry42mGZmeVysqigOXPm8PGPf5wdd9yRHj16MHbsWG65xVcCm1nH52RRQS+99BIDBgx4f76uro6XXnqpihGZmZXGyaKCig2tUoYR183M2p2TRQXV1dXx4osvvj/f2NjI9ttvX8WIzMxK42RRQZ/97Gd59tlnWbZsGf/85z+ZMmUKBx10ULXDMjPLVdOXzlZ6lNKNN96YK664gv3224+mpiaOPfZYhg4dWtEYzMw2RE0ni2o44IADOOCAA6odhpnZenE3lJmZ5XKyMDOzXE4WZmaWy8nCzMxyOVmYmVkuJwszM8tV05fOvnDuru26voFnLcitc+yxxzJjxgy23XZbFi5c2K7bNzMrFx9ZVNgxxxzDzJkzqx2Gmdl6KVuykHSNpFckLSwoO1vSS5Lmp8cBBc+dKWmppCWS9isoHyFpQXruMnXykff23HNPtt5662qHYWa2Xsp5ZHEtMKpI+SURMSw9bgWQtAswFhialrlSUrdUfzwwDhiSHsXWaWZmZVS2ZBERDwB/K7H6aGBKRLwTEcuApcBISf2BLSJidmTje08CxpQlYDMza1U1zlmcLOnJ1E3VJ5XtALxYUKcxle2QpluWm5lZBVX6aqjxwE+BSH8vAo4Fip2HiDbKi5I0jqzLioEDB37UWM2sCxhx2qRqhwBUfpTr9lbRZBERLzdPS7oamJFmG4EBBVXrgBWpvK5IeWvrnwBMAGhoaGg1qTQr5VLX9nbEEUdw33338eqrr1JXV8c555zDcccdV/E4zMzWR0WThaT+EbEyzR4MNF8pNR24QdLFwPZkJ7LnRESTpDWSPgc8ChwFXF7JmNvb5MmTqx2Cmdl6K1uykDQZ2AvoK6kR+Amwl6RhZF1Jy4ETACJikaQbgcXAWuCkiGhKqzqR7MqqTYHb0sPMzCqobMkiIo4oUvzbNuqfD5xfpHwuUN+OoZmZ2XqquV9wZ1fgdlwdPT4zq001lSx69uzJ6tWrO+wHckSwevVqevbsWe1QzMw+pKYGEqyrq6OxsZFVq1ZVO5RW9ezZk7q6uvyKZmYVVFPJonv37gwePLjaYZiZdTo11Q1lZmYbxsnCzMxyOVmYmVkuJwszM8vlZGFmZrmcLMzMLJeThZmZ5XKyMDOzXE4WZmaWy8nCzMxyOVmYmVkuJwszM8vlZGFmZrmcLMzMLJeThZmZ5XKyMDOzXGVLFpKukfSKpIUFZRdIelrSk5KmStoqlQ+S9A9J89PjqoJlRkhaIGmppMskqVwxm5lZceU8srgWGNWi7E6gPiI+DTwDnFnw3HMRMSw9vl1QPh4YBwxJj5brNDOzMitbsoiIB4C/tSi7IyLWptlHgDZvNi2pP7BFRMyOiAAmAWPKEK6ZmbWhmucsjgVuK5gfLOnPku6XtEcq2wFoLKjTmMqKkjRO0lxJc1etWtX+EZuZ1aiqJAtJPwTWAtenopXAwIgYDnwfuEHSFkCx8xPR2nojYkJENEREQ79+/do7bDOzmrVxpTco6Wjg/wD7pK4lIuId4J00PU/Sc8DOZEcShV1VdcCKykZsZmYVPbKQNAo4HTgoIt4qKO8nqVua3pHsRPbzEbESWCPpc+kqqKOAWyoZs5mZlfHIQtJkYC+gr6RG4CdkVz9tAtyZroB9JF35tCdwrqS1QBPw7YhoPjl+ItmVVZuSneMoPM9hZmYVULZkERFHFCn+bSt1bwZubuW5uUB9O4ZmZmbryb/gNjOzXE4WZmaWy8nCzMxyOVmYmVkuJwszM8vlZGFmZrmcLMzMLJeThZmZ5XKyMDOzXE4WZmaWy8nCzMxyOVmYmVkuJwszM8vlZGFmZrmcLMzMLJeThZmZ5XKyMDOzXE4WZmaWq6RkIenuUsrMzKxravMe3JJ6ApsBfSX1AZSe2gLYvsyxmZlZB5F3ZHECMA/4ZPrb/LgF+M+2FpR0jaRXJC0sKNta0p2Snk1/+xQ8d6akpZKWSNqvoHyEpAXpucskqeW2zMysvNpMFhHx64gYDJwaETtGxOD02C0irshZ97XAqBZlZwB3R8QQ4O40j6RdgLHA0LTMlZK6pWXGA+OAIenRcp1mZlZmbXZDNYuIyyV9ARhUuExETGpjmQckDWpRPBrYK01fB9wHnJ7Kp0TEO8AySUuBkZKWA1tExGwASZOAMcBtpcRtZmbto6RkIen/ATsB84GmVBxAq8miFdtFxEqAiFgpadtUvgPwSEG9xlT2bppuWd5anOPIjkIYOHDgeoZmZmatKSlZAA3ALhERZYqj2HmIaKO8qIiYAEwAaGhoKFesZmY1p9TfWSwE/lc7bO9lSf0B0t9XUnkjMKCgXh2wIpXXFSk3M7MKKjVZ9AUWS7pd0vTmxwZsbzpwdJo+muyqqubysZI2kTSY7ET2nNRltUbS59JVUEcVLGNmZhVSajfU2eu7YkmTyU5m95XUCPwE+AVwo6TjgBeAwwAiYpGkG4HFwFrgpIhoPjdyItmVVZuSndj2yW0zswor9Wqo+9d3xRFxRCtP7dNK/fOB84uUzwXq13f7ZmbWfkq9GmoNH5xY7gF0B96MiC3KFZiZmXUcpR5ZbF44L2kMMLIcAZmZWcezQaPORsQ04F/aNxQzM+uoSu2GOqRgdiOy3134dwxmZjWi1KuhvlowvRZYTjZEh5mZ1YBSz1l8q9yBmJlZx1XqzY/qJE1NQ46/LOlmSXX5S5qZWVdQ6gnuiWS/st6ebCC//05lZmZWA0pNFv0iYmJErE2Pa4F+ZYzLzMw6kFKTxauSjpTULT2OBFaXMzAzM+s4Sk0WxwJfB/4KrAS+Bvikt5lZjSj10tmfAkdHxP+H7F7awIVkScTMzLq4Uo8sPt2cKAAi4m/A8PKEZGZmHU2pyWIjSX2aZ9KRRalHJWZm1smV+oF/EfCwpD+QDfPxdYoMJ25mZl1Tqb/gniRpLtnggQIOiYjFZY2szEacNqnaIQAw74Kjqh2CmVmukruSUnLo1AnCzMw2zAYNUW5mZrXFycLMzHJVPFlI+oSk+QWP1yWdIulsSS8VlB9QsMyZkpZKWiJpv0rHbGZW6yp++WtELAGGAUjqBrwETCX7RfglEXFhYX1JuwBjgaFkAxneJWnniGiqZNxmZrWs2t1Q+wDPRcRf2qgzGpgSEe9ExDJgKb7/t5lZRVU7WYwFJhfMnyzpSUnXFPwIcAfgxYI6janMzMwqpGq/wpbUAzgIODMVjScbgyrS34vIxp5SkcWL3v9b0jhgHMDAgQPbOWKzyvBvgKwjquaRxf7A4xHxMkBEvBwRTRHxHnA1H3Q1NQIDCparA1YUW2FETIiIhoho6NfPt9swM2sv1UwWR1DQBSWpf8FzBwML0/R0YKykTSQNBoYAcyoWpZmZVacbStJmwFeAEwqKfyVpGFkX0/Lm5yJikaQbyX49vhY4yVdCmZlVVlWSRUS8BWzTouybbdQ/Hw9caGZWNdW+GsrMzDoBJwszM8vlZGFmZrmcLMzMLJeThZmZ5XKyMDOzXE4WZmaWy8nCzMxyOVmYmVkuJwszM8vlZGFmZrmcLMzMLJeThZmZ5XKyMDOzXE4WZmaWy8nCzMxyOVmYmVkuJwszM8vlZGFmZrmcLMzMLFdVkoWk5ZIWSJovaW4q21rSnZKeTX/7FNQ/U9JSSUsk7VeNmM3Malk1jyz2johhEdGQ5s8A7o6IIcDdaR5JuwBjgaHAKOBKSd2qEbCZWa3qSN1Qo4Hr0vR1wJiC8ikR8U5ELAOWAiMrH56ZWe2qVrII4A5J8ySNS2XbRcRKgPR321S+A/BiwbKNqWwdksZJmitp7qpVq8oUuplZ7dm4Stv9YkSskLQtcKekp9uoqyJlUaxiREwAJgA0NDQUrWNmZuuvKkcWEbEi/X0FmErWrfSypP4A6e8rqXojMKBg8TpgReWiNTOziicLSb0kbd48DewLLASmA0enakcDt6Tp6cBYSZtIGgwMAeZUNmozs9pWjW6o7YCpkpq3f0NEzJT0GHCjpOOAF4DDACJikaQbgcXAWuCkiGiqQtxmZjWr4skiIp4HditSvhrYp5VlzgfOL3NoZmbWio506ayZmXVQThZmZpbLycLMzHI5WZiZWS4nCzMzy+VkYWZmuZwszMwsl5OFmZnlcrIwM7NcThZmZpbLycLMzHI5WZiZWS4nCzMzy+VkYWZmuZwszMwsl5OFmZnlcrIwM7NcThZmZpbLycLMzHI5WZiZWa6KJwtJAyTdK+kpSYskfS+Vny3pJUnz0+OAgmXOlLRU0hJJ+1U6ZjOzWrdxFba5Fvi/EfG4pM2BeZLuTM9dEhEXFlaWtAswFhgKbA/cJWnniGiqaNRmZjWs4kcWEbEyIh5P02uAp4Ad2lhkNDAlIt6JiGXAUmBk+SM1M7NmVT1nIWkQMBx4NBWdLOlJSddI6pPKdgBeLFiskVaSi6RxkuZKmrtq1apyhW1mVnOqliwk9QZuBk6JiNeB8cBOwDBgJXBRc9Uii0exdUbEhIhoiIiGfv36tX/QZmY1qirJQlJ3skRxfUT8ESAiXo6Ipoh4D7iaD7qaGoEBBYvXASsqGa+ZWa2rxtVQAn4LPBURFxeU9y+odjCwME1PB8ZK2kTSYGAIMKdS8ZqZWXWuhvoi8E1ggaT5qew/gCMkDSPrYloOnAAQEYsk3QgsJruS6iRfCWVmVlkVTxYR8SDFz0Pc2sYy5wPnly0oMzNrk3/BbWZmuZwszMwsl5OFmZnlcrIwM7NcThZmZpbLycLMzHI5WZiZWS4nCzMzy+VkYWZmuZwszMwsl5OFmZnlcrIwM7NcThZmZparGkOUm5XFC+fuWu0QABh41oJqh2DW7nxkYWZmuXxkUWUd4duwvwmbWR4fWZiZWS4fWZiZVUBn70VwsjCzojr7h5u1L3dDmZlZrk6TLCSNkrRE0lJJZ1Q7HjOzWtIpkoWkbsB/AvsDuwBHSNqlulGZmdWOTpEsgJHA0oh4PiL+CUwBRlc5JjOzmqGIqHYMuSR9DRgVEcen+W8Cu0fEyS3qjQPGpdlPAEsqGuiG6Qu8Wu0gugi3Zftye7avztKeH4uIfi0LO8vVUCpStk6Wi4gJwITyh9N+JM2NiIZqx9EVuC3bl9uzfXX29uws3VCNwICC+TpgRZViMTOrOZ0lWTwGDJE0WFIPYCwwvcoxmZnVjE7RDRURayWdDNwOdAOuiYhFVQ6rvXSqbrMOzm3Zvtye7atTt2enOMFtZmbV1Vm6oczMrIqcLMzMLFeXTRaSvivpKUnXVzGGsyWdWq3tpxiWS+q7gcveJ6nTXuq3oT7K/03SMZKuaO+YqknSXpJmVDuOSpA0SNLCFmVt7g9d8X9eTKc4wb2BvgPsHxHLSqksaeOIWNteG5fUldu2atr7/2RmpemSRxaSrgJ2BKZL+ndJW0uaJulJSY9I+nSqd7akCZLuACal+esk3ZG+kR8i6VeSFkiaKal7Wm6EpPslzZN0u6T+qfw+ST+TdD/wvYJ4dpL0eMH8EEnzisT9XUmLU5xTCmIsJaZ9JP05lV8jaZMW69401f9XSb1SncfSMqML6kxJ2/89sGkJbT0oHcFdLWlRinPTgtc9M7XTLEmflLRleh0bpTqbSXpRUvdi9VOdayVdLOle4Jcttj9U0hxJ81PcQ1JMT0v6jaSFkq6X9GVJD0l6VtLItGzR/aLF+v9V0m2pbY4s2NZ/KRuzDEnfkvRM+r9/Ma/Nyi39f/8k6Yn0+g9Pbf4zSbMlzZX0mbTvPifp22k5SbogLbNA0uFF1v3ZtM/s2Mb7YJ39uCtQ9v7+ZdoHnpG0R5E6B6Y27pv228skPSzpeWUjUbTazpKulHRQmp4q6Zo0fZyk89p6r1VERHTJB7Ac6JumLwd+kqb/BZifps8G5gGbFsw/CHQHdgPeIjs6AZgKjEnPPQz0S+WHk13KC3AfcGVBDGcDp6bpe4FhafpnwL8ViXkFsEma3mo9YuoJvAjsnMonAacUtMMg4C7gqILtH9m8HeAZoBfw/YLX8mlgLdCQ086DUr3m13ZjwbrvBoak6d2Be9L0LcDeBe33m5z61wIzgG5Ftn858I003YMswTXHtCvZF6J5wDVkIwGMBqaVsF+cCpxM9nueTYBPAf8NdE91rgSOAvoDLwD90vYfAq6o8r5/KHB1wfyWaT84Mc1fAjwJbJ7ifqVguTvJLk/fLr2u/sBeqf2/kNpyIG2/D9bZjzvLI+07C1uUNe8P9wEXpbIDgLvS9DHAFcDBwCygT8F+e1PaB3chG9+urXYeC1yQ6swBHknTE4H9aOO9VolHrXSV/G+yfxARcY+kbSRtmZ6bHhH/KKh7W0S8K2kB2T9zZipfQPbP+gRQD9wpiVRnZcHyv28lht8A35L0fbI31sgidZ4Erpc0DZi2njEti4hnUvl1wEnApWn+FuBXEdF8/mZf4CB90A/bk+wDYE/gMoCIeFLSk628lpaWRcT8ND0PGCSpN9mHy02pnSD70IWsjQ4nS6BjgStz6gPcFBFNRbY9G/ihpDrgjxHxbFp+WUQsAJC0CLg7IiK14aC0bFv7xTfJRg4Yk9p+H2AE8Fha/6bAK2RJ7b6IWJW29Xtg59KarWwWABdK+iUwIyJmpZinFzzfOyLWAGskvS1pK7L2mJza+eV0pPRZ4HWyZDkB2DciVkiqp/X3QWv7cWfQ2m8Jmsv/mP7O44P9CGBvoIGsfV4vKJ8WEe8BiyVtl8paa+dZwCnKRtReDPRJR2ufB74LbEOR99qGvMgNUSvJoq2xpd5sUf4OQES8J+ndSCkceI+svQQsiojPt7KtlutrdjPwE+AeYF5ErC5S50CyD+yDgB9LGroeMbXlIWB/STekZQUcGhEfGmgxvek35Ic37xRMN5F9kG4E/D0ihhWpPx34uaStyT6A7yE7smmtPrTSrhFxg6RHydrudknHA8+3iOm9gvnmNoO294uFwDCyoWWWpbrXRcSZhZUljWHD2qxsIuIZSSPIvv3+XFk3K3y4DVq2T95+tJLsS8VwsiOHtt4H6+zH0XnOM60G+rQo25psH4AP2q2JD39+Pk/W9b0zMLegvLCd1eLvh0TES5L6AKOAB9J2vw68ERFrJG1D8fdaRXTJcxZFPAB8A7IrO4BXW2T/9bEE6Cfp82l93Qs+1FsVEW+T/QJ9PNlh5Yco68MfEBH3Aj8g6x7qXWJMT5N9m/94mv8mcH/B82eRvQmuTPO3A/+mlB0kDU/lhe1UT9YVtUFS+y6TdFhanyTtlp57g+ww+9dk33yb2qrfFkk7As9HxGVkSWh9Ym5rv/gzcALZea/tybrIviZp21R/a0kfAx4F9kpHJd2Bw9Zj+2WR4n0rIn4HXAh8psRFHwAOl9RNUj+yD/w56bm/kyWBn6W2Kvo++Ij7cdWlfXNlOpIkfaEZRdYV3Ja/AIeQnfvM+zxoq51nA6ekOrPIur9mbcBLaXe1kizOBhpSt8ovgKM3dEWR3U/ja8AvJT0BzCfrPinF9WTfQu8o8lw34Hepm+TPwCUR8fcSY3ob+BZZF84Csm+KV7WodgrQU9KvgJ+S9Tk/qewywZ+mOuOB3qmdfsAHO/CG+gZwXGqnRXz4HiS/B47kw912bdVvzeHAQknzgU+Sna8p1dm0sV9ExINkb9Y/kXU5/Qi4I9W/E+gfESvTemaTnRd6nOrbFZiT2uSHwHklLjeVrAvpCbKjvR9ExF+bn4yIl4Gvkt2IbDjF3wcbvB93IEcBP0rtdw9wTkQ8l7dQOlL/Btn7cKc2qrbVzrOAjSNiKdm+tDUdJFl4uI8KSucItoyIH1c7FjOz9VEr5yyqTtJUYCeyq27MzDoVH1mYmVmuWjlnYWZmH4GThZmZ5XKyMDOzXE4WZmaWy8nCrERqZahuSQdJOqMC2x+ThoJol3pm68PJwuwjiojpEfGLCmxqDNmAdO1Vz6xkThbWZalyQ3W/f/MbtT4s9UbKhqBeJGmGpFubn2sl9l/og2G+L5T0BbKxli5QNkT6TsqGT38svb6blQ33Xqze+zexUjZ09vI0vc7w7u38L7AuxD/Ks65sFLAiIg4EUDai7C+BFyPi85IuIRtG+otkg+QtIhsm5RCyQQR3A/qSjTT7QPNK0wfy5cDoiHhB0p4tttufbGTRT5KNV/WHtM5BZENxbAs8RTZs+jrSeEQHA59MI+VuFRF/lzSdbCytP6R6f4+Iq9P0ecBxEXF5kXqttc+3gV9HxPWSepAN1WFWlI8srCtbAHxZ2Q1r9oiI11J54VDdj0bEmjTE+DpDdafxkJqHkIYPhur+akS80Mp2p0XEexGxmOx+BaR13pTK/0o2PHtrXgfeBn4j6RCye5gUU6/sJlELyMYkyh3QsoXZwH9IOh34WIuh+s0+xMnCuqx0f48RZEnh55LOSk991KG63yYbSK81JQ9LXUwaznsk2bD2Y/jg/iUtXQucHBG7AueQHR0Vs5YP3uvv14mIG8i6rP5BNry7h6KxVjlZWJdVoaG6S/UgcGg6d7Ed2d3nWou7N9mAk7eSjRY8LD21huzuds02JxtOuztpqPVW6i0nS5qQjRTbvJ2PMry71RgnC+vKyj5Ut6TdS1znzWR33lsI/BfZfTBea6Xu5sCMNBT6/cC/p/IpwGnpxPpOwI/Teu4ku6cJrdS7EDhR0sNk52CafZTh3a3GeCBBswqR1Dsi3lB2x7M5wBcLk5BZR+arocwqZ0Y6gd4D+KkThXUmPrIwq6J0n5PBLYpPj4jbqxGPWWucLMzMLJdPcJuZWS4nCzMzy+VkYWZmuZwszMws1/8AY54gf/TuiHY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38200"/>
            <a:ext cx="65532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9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Communication/ </a:t>
            </a:r>
            <a:r>
              <a:rPr lang="en-US" dirty="0" smtClean="0"/>
              <a:t>observations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Percentage of </a:t>
            </a:r>
            <a:r>
              <a:rPr lang="en-US" dirty="0" err="1"/>
              <a:t>pepole</a:t>
            </a:r>
            <a:r>
              <a:rPr lang="en-US" dirty="0"/>
              <a:t> has a stroke: % 4.87 --&gt;(249)</a:t>
            </a:r>
          </a:p>
          <a:p>
            <a:r>
              <a:rPr lang="en-US" dirty="0"/>
              <a:t>Percentage of </a:t>
            </a:r>
            <a:r>
              <a:rPr lang="en-US" dirty="0" err="1"/>
              <a:t>pepole</a:t>
            </a:r>
            <a:r>
              <a:rPr lang="en-US" dirty="0"/>
              <a:t> does not have a stroke: % 95.13  (4861)</a:t>
            </a:r>
          </a:p>
          <a:p>
            <a:r>
              <a:rPr lang="en-US" dirty="0"/>
              <a:t>Almost %95 of the instances of our target variable is 'No stroke'</a:t>
            </a:r>
          </a:p>
          <a:p>
            <a:r>
              <a:rPr lang="en-US" dirty="0"/>
              <a:t>4861 patient does not have a stroke</a:t>
            </a:r>
          </a:p>
          <a:p>
            <a:r>
              <a:rPr lang="en-US" dirty="0"/>
              <a:t>%5 of the instances of our target variable is 'Stroke'</a:t>
            </a:r>
          </a:p>
          <a:p>
            <a:r>
              <a:rPr lang="en-US" dirty="0"/>
              <a:t>249 patient have a stroke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4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b="1" dirty="0"/>
              <a:t>accuracy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/>
              <a:t>LogisticRegression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95.46165884194053%  accuracy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5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1523</TotalTime>
  <Words>327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Essential</vt:lpstr>
      <vt:lpstr>Stroke Predication  </vt:lpstr>
      <vt:lpstr>Abstract </vt:lpstr>
      <vt:lpstr>Dataset</vt:lpstr>
      <vt:lpstr>Project goal</vt:lpstr>
      <vt:lpstr>Algorithms  / Tools </vt:lpstr>
      <vt:lpstr>PowerPoint Presentation</vt:lpstr>
      <vt:lpstr>Communication/ observations </vt:lpstr>
      <vt:lpstr>Model accuracy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Prediaction  </dc:title>
  <dc:creator>misS ŋαИα</dc:creator>
  <cp:lastModifiedBy>noora 1</cp:lastModifiedBy>
  <cp:revision>17</cp:revision>
  <dcterms:created xsi:type="dcterms:W3CDTF">2006-08-16T00:00:00Z</dcterms:created>
  <dcterms:modified xsi:type="dcterms:W3CDTF">2021-11-18T07:45:53Z</dcterms:modified>
</cp:coreProperties>
</file>