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6" r:id="rId3"/>
    <p:sldId id="257" r:id="rId4"/>
    <p:sldId id="263" r:id="rId5"/>
    <p:sldId id="267" r:id="rId6"/>
    <p:sldId id="270" r:id="rId7"/>
    <p:sldId id="273" r:id="rId8"/>
    <p:sldId id="269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3" autoAdjust="0"/>
    <p:restoredTop sz="94660"/>
  </p:normalViewPr>
  <p:slideViewPr>
    <p:cSldViewPr snapToGrid="0">
      <p:cViewPr>
        <p:scale>
          <a:sx n="75" d="100"/>
          <a:sy n="75" d="100"/>
        </p:scale>
        <p:origin x="166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3C09-425D-45FC-A52D-A94F426F6AC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301E-604A-458D-AE03-4E9B7527AA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73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3C09-425D-45FC-A52D-A94F426F6AC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301E-604A-458D-AE03-4E9B7527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5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3C09-425D-45FC-A52D-A94F426F6AC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301E-604A-458D-AE03-4E9B7527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4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3C09-425D-45FC-A52D-A94F426F6AC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301E-604A-458D-AE03-4E9B7527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0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3C09-425D-45FC-A52D-A94F426F6AC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301E-604A-458D-AE03-4E9B7527AA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6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3C09-425D-45FC-A52D-A94F426F6AC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301E-604A-458D-AE03-4E9B7527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9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3C09-425D-45FC-A52D-A94F426F6AC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301E-604A-458D-AE03-4E9B7527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3C09-425D-45FC-A52D-A94F426F6AC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301E-604A-458D-AE03-4E9B7527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3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3C09-425D-45FC-A52D-A94F426F6AC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301E-604A-458D-AE03-4E9B7527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7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6B3C09-425D-45FC-A52D-A94F426F6AC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5E301E-604A-458D-AE03-4E9B7527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7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3C09-425D-45FC-A52D-A94F426F6AC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301E-604A-458D-AE03-4E9B7527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8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6B3C09-425D-45FC-A52D-A94F426F6AC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5E301E-604A-458D-AE03-4E9B7527AA9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91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79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09C4-2622-431D-82B2-7D9A7EE7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D18C-A37E-4786-95CD-45EEEFA6D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8800" dirty="0"/>
          </a:p>
          <a:p>
            <a:pPr marL="0" indent="0" algn="ctr">
              <a:buNone/>
            </a:pPr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285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45F3-332F-4967-81D2-EB6491F4B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“Type-To-Shoot”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9038F-6BF8-4D88-9F84-80816468D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798502"/>
            <a:ext cx="10058400" cy="800117"/>
          </a:xfrm>
        </p:spPr>
        <p:txBody>
          <a:bodyPr numCol="2">
            <a:noAutofit/>
          </a:bodyPr>
          <a:lstStyle/>
          <a:p>
            <a:pPr algn="ctr"/>
            <a:r>
              <a:rPr lang="en-US" sz="1600" dirty="0"/>
              <a:t>Norald Alejo</a:t>
            </a:r>
          </a:p>
          <a:p>
            <a:pPr algn="ctr"/>
            <a:r>
              <a:rPr lang="en-US" sz="1600" dirty="0" err="1"/>
              <a:t>Nhan</a:t>
            </a:r>
            <a:r>
              <a:rPr lang="en-US" sz="1600" dirty="0"/>
              <a:t> Nguyen</a:t>
            </a:r>
          </a:p>
          <a:p>
            <a:pPr algn="ctr"/>
            <a:r>
              <a:rPr lang="en-US" sz="1600" dirty="0" err="1"/>
              <a:t>Jianghong</a:t>
            </a:r>
            <a:r>
              <a:rPr lang="en-US" sz="1600" dirty="0"/>
              <a:t> </a:t>
            </a:r>
            <a:r>
              <a:rPr lang="en-US" sz="1600" dirty="0" err="1"/>
              <a:t>Kuang</a:t>
            </a:r>
            <a:endParaRPr lang="en-US" sz="1600" dirty="0"/>
          </a:p>
          <a:p>
            <a:pPr algn="ctr"/>
            <a:r>
              <a:rPr lang="en-US" sz="1600" dirty="0" err="1"/>
              <a:t>Mrinalini</a:t>
            </a:r>
            <a:r>
              <a:rPr lang="en-US" sz="1600" dirty="0"/>
              <a:t> </a:t>
            </a:r>
            <a:r>
              <a:rPr lang="en-US" sz="1600" dirty="0" err="1"/>
              <a:t>Garre</a:t>
            </a:r>
            <a:endParaRPr lang="en-US" sz="1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9652E32-90BA-477D-A3C1-AD3E0495DAC5}"/>
              </a:ext>
            </a:extLst>
          </p:cNvPr>
          <p:cNvSpPr txBox="1">
            <a:spLocks/>
          </p:cNvSpPr>
          <p:nvPr/>
        </p:nvSpPr>
        <p:spPr>
          <a:xfrm>
            <a:off x="1097280" y="4455619"/>
            <a:ext cx="10058400" cy="34288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Designed BY</a:t>
            </a:r>
          </a:p>
        </p:txBody>
      </p:sp>
    </p:spTree>
    <p:extLst>
      <p:ext uri="{BB962C8B-B14F-4D97-AF65-F5344CB8AC3E}">
        <p14:creationId xmlns:p14="http://schemas.microsoft.com/office/powerpoint/2010/main" val="399688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4205-DFA5-43DC-BBBB-F674FEC1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2262B-A316-4ADA-ADC2-2CF8CE3D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98845" cy="4023360"/>
          </a:xfrm>
        </p:spPr>
        <p:txBody>
          <a:bodyPr>
            <a:normAutofit/>
          </a:bodyPr>
          <a:lstStyle/>
          <a:p>
            <a:r>
              <a:rPr lang="en-US" sz="3200" b="1" dirty="0"/>
              <a:t>Goal of the Game</a:t>
            </a:r>
          </a:p>
          <a:p>
            <a:r>
              <a:rPr lang="en-US" sz="3200" dirty="0"/>
              <a:t>Must be able to quickly type random generated words given by the game </a:t>
            </a:r>
            <a:r>
              <a:rPr lang="en-US" sz="3200" i="1" dirty="0"/>
              <a:t>correctly</a:t>
            </a:r>
            <a:r>
              <a:rPr lang="en-US" sz="3200" dirty="0"/>
              <a:t> to win before asteroids hit your spaceship.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6C903B-CE9A-4285-947A-5E6CB52B460F}"/>
              </a:ext>
            </a:extLst>
          </p:cNvPr>
          <p:cNvSpPr/>
          <p:nvPr/>
        </p:nvSpPr>
        <p:spPr>
          <a:xfrm>
            <a:off x="6614201" y="224548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208BD5-DCA7-4D8A-BC58-0F2C9F56E2F5}"/>
              </a:ext>
            </a:extLst>
          </p:cNvPr>
          <p:cNvSpPr/>
          <p:nvPr/>
        </p:nvSpPr>
        <p:spPr>
          <a:xfrm>
            <a:off x="9429999" y="245010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0117C9-EC82-43D7-AB65-FF1F4888CE3B}"/>
              </a:ext>
            </a:extLst>
          </p:cNvPr>
          <p:cNvSpPr/>
          <p:nvPr/>
        </p:nvSpPr>
        <p:spPr>
          <a:xfrm>
            <a:off x="8003275" y="283726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8F2F3E-D713-4932-9EFD-53249594699D}"/>
              </a:ext>
            </a:extLst>
          </p:cNvPr>
          <p:cNvSpPr/>
          <p:nvPr/>
        </p:nvSpPr>
        <p:spPr>
          <a:xfrm>
            <a:off x="9629741" y="195643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A24103-3AE1-4A15-9D66-8B6E33CEB69F}"/>
              </a:ext>
            </a:extLst>
          </p:cNvPr>
          <p:cNvGrpSpPr/>
          <p:nvPr/>
        </p:nvGrpSpPr>
        <p:grpSpPr>
          <a:xfrm>
            <a:off x="8356060" y="5502833"/>
            <a:ext cx="575052" cy="561220"/>
            <a:chOff x="8356060" y="5502833"/>
            <a:chExt cx="575052" cy="561220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2EE1C3E6-49A0-4E12-BE00-61A00D468CEF}"/>
                </a:ext>
              </a:extLst>
            </p:cNvPr>
            <p:cNvSpPr/>
            <p:nvPr/>
          </p:nvSpPr>
          <p:spPr>
            <a:xfrm rot="19803559">
              <a:off x="8426165" y="5584844"/>
              <a:ext cx="434842" cy="39719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95B2B0-B27A-47DA-B18F-B9E34EBF22A4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 flipV="1">
              <a:off x="8764621" y="5502833"/>
              <a:ext cx="166491" cy="344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0473811-173C-4AEF-9BC9-16C608A26518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 flipV="1">
              <a:off x="8356060" y="5749047"/>
              <a:ext cx="198243" cy="315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C4A10D-3488-4E45-91F3-599B9B7CEACD}"/>
              </a:ext>
            </a:extLst>
          </p:cNvPr>
          <p:cNvCxnSpPr/>
          <p:nvPr/>
        </p:nvCxnSpPr>
        <p:spPr>
          <a:xfrm flipH="1" flipV="1">
            <a:off x="8455181" y="5000017"/>
            <a:ext cx="204281" cy="398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D3EBB4-4145-4444-AC5F-17D726D90A58}"/>
              </a:ext>
            </a:extLst>
          </p:cNvPr>
          <p:cNvCxnSpPr/>
          <p:nvPr/>
        </p:nvCxnSpPr>
        <p:spPr>
          <a:xfrm>
            <a:off x="7597302" y="4455268"/>
            <a:ext cx="223736" cy="398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CAF7CB1-5BB6-488B-B146-11D87C24A409}"/>
              </a:ext>
            </a:extLst>
          </p:cNvPr>
          <p:cNvCxnSpPr/>
          <p:nvPr/>
        </p:nvCxnSpPr>
        <p:spPr>
          <a:xfrm>
            <a:off x="7383294" y="3249038"/>
            <a:ext cx="325876" cy="50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3309BBC-AA64-491D-97F5-159D97F170FD}"/>
              </a:ext>
            </a:extLst>
          </p:cNvPr>
          <p:cNvSpPr/>
          <p:nvPr/>
        </p:nvSpPr>
        <p:spPr>
          <a:xfrm>
            <a:off x="5970445" y="1845734"/>
            <a:ext cx="5294185" cy="4379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F5F0C8-B211-4E1B-80AF-2E760249F033}"/>
              </a:ext>
            </a:extLst>
          </p:cNvPr>
          <p:cNvSpPr txBox="1"/>
          <p:nvPr/>
        </p:nvSpPr>
        <p:spPr>
          <a:xfrm>
            <a:off x="6870159" y="2179315"/>
            <a:ext cx="135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Ext</a:t>
            </a:r>
            <a:r>
              <a:rPr lang="en-US" dirty="0"/>
              <a:t>ravagant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2A9A4-7C3E-410A-8783-70AB8278F87C}"/>
              </a:ext>
            </a:extLst>
          </p:cNvPr>
          <p:cNvSpPr txBox="1"/>
          <p:nvPr/>
        </p:nvSpPr>
        <p:spPr>
          <a:xfrm>
            <a:off x="8277595" y="2742250"/>
            <a:ext cx="135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2F2AC7-DF4F-4BCF-917B-C0FB12082367}"/>
              </a:ext>
            </a:extLst>
          </p:cNvPr>
          <p:cNvSpPr txBox="1"/>
          <p:nvPr/>
        </p:nvSpPr>
        <p:spPr>
          <a:xfrm>
            <a:off x="9704319" y="2374387"/>
            <a:ext cx="135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CBF799-972D-4A2C-BEE4-8A39ECE09219}"/>
              </a:ext>
            </a:extLst>
          </p:cNvPr>
          <p:cNvSpPr txBox="1"/>
          <p:nvPr/>
        </p:nvSpPr>
        <p:spPr>
          <a:xfrm>
            <a:off x="9904061" y="1861422"/>
            <a:ext cx="148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7E59A7-CE2F-4D0F-BF62-EB9AA7DFDDCD}"/>
              </a:ext>
            </a:extLst>
          </p:cNvPr>
          <p:cNvGrpSpPr/>
          <p:nvPr/>
        </p:nvGrpSpPr>
        <p:grpSpPr>
          <a:xfrm rot="1742179">
            <a:off x="10804071" y="5901201"/>
            <a:ext cx="305404" cy="317246"/>
            <a:chOff x="8356060" y="5502833"/>
            <a:chExt cx="575052" cy="56122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9118F7F-A63E-4F12-A602-E28C81324B6E}"/>
                </a:ext>
              </a:extLst>
            </p:cNvPr>
            <p:cNvSpPr/>
            <p:nvPr/>
          </p:nvSpPr>
          <p:spPr>
            <a:xfrm rot="19803559">
              <a:off x="8426165" y="5584844"/>
              <a:ext cx="434842" cy="39719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087BA8-61C5-437A-BCFE-8A18D0149BF8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 flipH="1" flipV="1">
              <a:off x="8764621" y="5502833"/>
              <a:ext cx="166491" cy="344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E0BE17C-7AAF-45B9-8279-361969A0E028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 flipV="1">
              <a:off x="8356060" y="5749047"/>
              <a:ext cx="198243" cy="315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8440A5-47BA-44F2-8432-9241D31E72AF}"/>
              </a:ext>
            </a:extLst>
          </p:cNvPr>
          <p:cNvGrpSpPr/>
          <p:nvPr/>
        </p:nvGrpSpPr>
        <p:grpSpPr>
          <a:xfrm rot="1742179">
            <a:off x="10464194" y="5901201"/>
            <a:ext cx="305404" cy="317246"/>
            <a:chOff x="8356060" y="5502833"/>
            <a:chExt cx="575052" cy="561220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09D2008-50CC-43B2-B6F3-AAF14B8D4FF2}"/>
                </a:ext>
              </a:extLst>
            </p:cNvPr>
            <p:cNvSpPr/>
            <p:nvPr/>
          </p:nvSpPr>
          <p:spPr>
            <a:xfrm rot="19803559">
              <a:off x="8426165" y="5584844"/>
              <a:ext cx="434842" cy="39719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2E5B1E-FE55-4801-8BE0-5794214A663A}"/>
                </a:ext>
              </a:extLst>
            </p:cNvPr>
            <p:cNvCxnSpPr>
              <a:cxnSpLocks/>
              <a:stCxn id="38" idx="4"/>
            </p:cNvCxnSpPr>
            <p:nvPr/>
          </p:nvCxnSpPr>
          <p:spPr>
            <a:xfrm flipH="1" flipV="1">
              <a:off x="8764621" y="5502833"/>
              <a:ext cx="166491" cy="344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7BB11D-372B-4D35-92D1-3FDCDE143962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 flipV="1">
              <a:off x="8356060" y="5749047"/>
              <a:ext cx="198243" cy="315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514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4205-DFA5-43DC-BBBB-F674FEC1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2262B-A316-4ADA-ADC2-2CF8CE3D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98845" cy="4023360"/>
          </a:xfrm>
        </p:spPr>
        <p:txBody>
          <a:bodyPr>
            <a:normAutofit/>
          </a:bodyPr>
          <a:lstStyle/>
          <a:p>
            <a:r>
              <a:rPr lang="en-US" sz="3200" b="1" dirty="0"/>
              <a:t>How to play</a:t>
            </a:r>
          </a:p>
          <a:p>
            <a:r>
              <a:rPr lang="en-US" sz="3200" dirty="0"/>
              <a:t>To shoot, type the words on keyboard displayed next to each asteroids, planets, and other spaceships, and prevent them from hitting your ship.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EE1C3E6-49A0-4E12-BE00-61A00D468CEF}"/>
              </a:ext>
            </a:extLst>
          </p:cNvPr>
          <p:cNvSpPr/>
          <p:nvPr/>
        </p:nvSpPr>
        <p:spPr>
          <a:xfrm rot="21159578">
            <a:off x="8426165" y="5584844"/>
            <a:ext cx="434842" cy="3971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95B2B0-B27A-47DA-B18F-B9E34EBF22A4}"/>
              </a:ext>
            </a:extLst>
          </p:cNvPr>
          <p:cNvCxnSpPr>
            <a:cxnSpLocks/>
            <a:stCxn id="4" idx="4"/>
          </p:cNvCxnSpPr>
          <p:nvPr/>
        </p:nvCxnSpPr>
        <p:spPr>
          <a:xfrm flipH="1" flipV="1">
            <a:off x="8784077" y="5496928"/>
            <a:ext cx="100522" cy="455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473811-173C-4AEF-9BC9-16C608A26518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8398379" y="5558693"/>
            <a:ext cx="54942" cy="44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C4A10D-3488-4E45-91F3-599B9B7CEACD}"/>
              </a:ext>
            </a:extLst>
          </p:cNvPr>
          <p:cNvCxnSpPr>
            <a:cxnSpLocks/>
          </p:cNvCxnSpPr>
          <p:nvPr/>
        </p:nvCxnSpPr>
        <p:spPr>
          <a:xfrm flipH="1" flipV="1">
            <a:off x="8454167" y="3671354"/>
            <a:ext cx="135570" cy="561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D3EBB4-4145-4444-AC5F-17D726D90A58}"/>
              </a:ext>
            </a:extLst>
          </p:cNvPr>
          <p:cNvCxnSpPr/>
          <p:nvPr/>
        </p:nvCxnSpPr>
        <p:spPr>
          <a:xfrm>
            <a:off x="6566916" y="2490805"/>
            <a:ext cx="223736" cy="398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3309BBC-AA64-491D-97F5-159D97F170FD}"/>
              </a:ext>
            </a:extLst>
          </p:cNvPr>
          <p:cNvSpPr/>
          <p:nvPr/>
        </p:nvSpPr>
        <p:spPr>
          <a:xfrm>
            <a:off x="5970445" y="1845734"/>
            <a:ext cx="5294185" cy="4379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F5F0C8-B211-4E1B-80AF-2E760249F033}"/>
              </a:ext>
            </a:extLst>
          </p:cNvPr>
          <p:cNvSpPr txBox="1"/>
          <p:nvPr/>
        </p:nvSpPr>
        <p:spPr>
          <a:xfrm>
            <a:off x="6870159" y="2179315"/>
            <a:ext cx="135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Extravagant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8928729-BFDD-49F2-931B-9EC4498A32EB}"/>
              </a:ext>
            </a:extLst>
          </p:cNvPr>
          <p:cNvGrpSpPr/>
          <p:nvPr/>
        </p:nvGrpSpPr>
        <p:grpSpPr>
          <a:xfrm>
            <a:off x="8021105" y="3301999"/>
            <a:ext cx="1626466" cy="369332"/>
            <a:chOff x="8003275" y="2742250"/>
            <a:chExt cx="1626466" cy="36933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00117C9-EC82-43D7-AB65-FF1F4888CE3B}"/>
                </a:ext>
              </a:extLst>
            </p:cNvPr>
            <p:cNvSpPr/>
            <p:nvPr/>
          </p:nvSpPr>
          <p:spPr>
            <a:xfrm>
              <a:off x="8003275" y="283726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3A2A9A4-7C3E-410A-8783-70AB8278F87C}"/>
                </a:ext>
              </a:extLst>
            </p:cNvPr>
            <p:cNvSpPr txBox="1"/>
            <p:nvPr/>
          </p:nvSpPr>
          <p:spPr>
            <a:xfrm>
              <a:off x="8277595" y="2742250"/>
              <a:ext cx="1352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Binar</a:t>
              </a:r>
              <a:r>
                <a:rPr lang="en-US" dirty="0"/>
                <a:t>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79093E-6D66-4D89-AD7B-97D4D2F923E9}"/>
              </a:ext>
            </a:extLst>
          </p:cNvPr>
          <p:cNvGrpSpPr/>
          <p:nvPr/>
        </p:nvGrpSpPr>
        <p:grpSpPr>
          <a:xfrm>
            <a:off x="9501004" y="3058806"/>
            <a:ext cx="1626466" cy="369332"/>
            <a:chOff x="9429999" y="2374387"/>
            <a:chExt cx="1626466" cy="36933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4208BD5-DCA7-4D8A-BC58-0F2C9F56E2F5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2F2AC7-DF4F-4BCF-917B-C0FB12082367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Javascript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D905B4-E115-4E94-B558-A23516FBC000}"/>
              </a:ext>
            </a:extLst>
          </p:cNvPr>
          <p:cNvGrpSpPr/>
          <p:nvPr/>
        </p:nvGrpSpPr>
        <p:grpSpPr>
          <a:xfrm>
            <a:off x="9084992" y="2610602"/>
            <a:ext cx="1756334" cy="369332"/>
            <a:chOff x="9629741" y="1861422"/>
            <a:chExt cx="1756334" cy="3693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8F2F3E-D713-4932-9EFD-53249594699D}"/>
                </a:ext>
              </a:extLst>
            </p:cNvPr>
            <p:cNvSpPr/>
            <p:nvPr/>
          </p:nvSpPr>
          <p:spPr>
            <a:xfrm>
              <a:off x="9629741" y="1956434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CBF799-972D-4A2C-BEE4-8A39ECE09219}"/>
                </a:ext>
              </a:extLst>
            </p:cNvPr>
            <p:cNvSpPr txBox="1"/>
            <p:nvPr/>
          </p:nvSpPr>
          <p:spPr>
            <a:xfrm>
              <a:off x="9904061" y="1861422"/>
              <a:ext cx="1482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Presentation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121FF4F-1146-4EAE-9506-144A5E475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10" y="2010950"/>
            <a:ext cx="716658" cy="71347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516FE3-9031-4517-A7CE-B978886FC3FE}"/>
              </a:ext>
            </a:extLst>
          </p:cNvPr>
          <p:cNvCxnSpPr>
            <a:cxnSpLocks/>
          </p:cNvCxnSpPr>
          <p:nvPr/>
        </p:nvCxnSpPr>
        <p:spPr>
          <a:xfrm flipH="1" flipV="1">
            <a:off x="8277595" y="4356877"/>
            <a:ext cx="120784" cy="623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ADAC39-3324-4559-AD49-28B67583055D}"/>
              </a:ext>
            </a:extLst>
          </p:cNvPr>
          <p:cNvGrpSpPr/>
          <p:nvPr/>
        </p:nvGrpSpPr>
        <p:grpSpPr>
          <a:xfrm rot="1742179">
            <a:off x="10804071" y="5901201"/>
            <a:ext cx="305404" cy="317246"/>
            <a:chOff x="8356060" y="5502833"/>
            <a:chExt cx="575052" cy="56122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130B9BD-5EBD-4FCE-B68B-7B21B16873E1}"/>
                </a:ext>
              </a:extLst>
            </p:cNvPr>
            <p:cNvSpPr/>
            <p:nvPr/>
          </p:nvSpPr>
          <p:spPr>
            <a:xfrm rot="19803559">
              <a:off x="8426165" y="5584844"/>
              <a:ext cx="434842" cy="39719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204582-0238-49B2-9184-A9BA5BB8B79D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 flipH="1" flipV="1">
              <a:off x="8764621" y="5502833"/>
              <a:ext cx="166491" cy="344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0D3AEF-668B-41E4-B8A7-F1EA467614F8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flipH="1" flipV="1">
              <a:off x="8356060" y="5749047"/>
              <a:ext cx="198243" cy="315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6AA6CA2-7321-4483-9CE0-A421ED450DC1}"/>
              </a:ext>
            </a:extLst>
          </p:cNvPr>
          <p:cNvGrpSpPr/>
          <p:nvPr/>
        </p:nvGrpSpPr>
        <p:grpSpPr>
          <a:xfrm rot="1742179">
            <a:off x="10430947" y="5900227"/>
            <a:ext cx="305404" cy="317246"/>
            <a:chOff x="8356060" y="5502833"/>
            <a:chExt cx="575052" cy="56122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BB8B6A2-9F45-4051-9AB4-3FD86BCE0C0B}"/>
                </a:ext>
              </a:extLst>
            </p:cNvPr>
            <p:cNvSpPr/>
            <p:nvPr/>
          </p:nvSpPr>
          <p:spPr>
            <a:xfrm rot="19803559">
              <a:off x="8426165" y="5584844"/>
              <a:ext cx="434842" cy="39719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C48B0B4-CB23-4F8F-A727-F8E8FABF85C1}"/>
                </a:ext>
              </a:extLst>
            </p:cNvPr>
            <p:cNvCxnSpPr>
              <a:cxnSpLocks/>
              <a:stCxn id="36" idx="4"/>
            </p:cNvCxnSpPr>
            <p:nvPr/>
          </p:nvCxnSpPr>
          <p:spPr>
            <a:xfrm flipH="1" flipV="1">
              <a:off x="8764621" y="5502833"/>
              <a:ext cx="166491" cy="344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4D7D0F-01A3-4AE2-8E3D-5AC999E577B9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flipH="1" flipV="1">
              <a:off x="8356060" y="5749047"/>
              <a:ext cx="198243" cy="315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62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4205-DFA5-43DC-BBBB-F674FEC1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2262B-A316-4ADA-ADC2-2CF8CE3D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98845" cy="4023360"/>
          </a:xfrm>
        </p:spPr>
        <p:txBody>
          <a:bodyPr>
            <a:normAutofit/>
          </a:bodyPr>
          <a:lstStyle/>
          <a:p>
            <a:r>
              <a:rPr lang="en-US" sz="3200" b="1" dirty="0"/>
              <a:t>How to play</a:t>
            </a:r>
          </a:p>
          <a:p>
            <a:r>
              <a:rPr lang="en-US" sz="3200" dirty="0"/>
              <a:t>But hurry! If the asteroids hit your ship, your ship explodes. Lose all your spaceships (lives) and the game is over.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D3EBB4-4145-4444-AC5F-17D726D90A58}"/>
              </a:ext>
            </a:extLst>
          </p:cNvPr>
          <p:cNvCxnSpPr/>
          <p:nvPr/>
        </p:nvCxnSpPr>
        <p:spPr>
          <a:xfrm>
            <a:off x="6566916" y="2490805"/>
            <a:ext cx="223736" cy="398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3309BBC-AA64-491D-97F5-159D97F170FD}"/>
              </a:ext>
            </a:extLst>
          </p:cNvPr>
          <p:cNvSpPr/>
          <p:nvPr/>
        </p:nvSpPr>
        <p:spPr>
          <a:xfrm>
            <a:off x="5970445" y="1845734"/>
            <a:ext cx="5294185" cy="4379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F5F0C8-B211-4E1B-80AF-2E760249F033}"/>
              </a:ext>
            </a:extLst>
          </p:cNvPr>
          <p:cNvSpPr txBox="1"/>
          <p:nvPr/>
        </p:nvSpPr>
        <p:spPr>
          <a:xfrm>
            <a:off x="6870159" y="2179315"/>
            <a:ext cx="135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Extravagant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2A9A4-7C3E-410A-8783-70AB8278F87C}"/>
              </a:ext>
            </a:extLst>
          </p:cNvPr>
          <p:cNvSpPr txBox="1"/>
          <p:nvPr/>
        </p:nvSpPr>
        <p:spPr>
          <a:xfrm>
            <a:off x="8295425" y="3301999"/>
            <a:ext cx="135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Binary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79093E-6D66-4D89-AD7B-97D4D2F923E9}"/>
              </a:ext>
            </a:extLst>
          </p:cNvPr>
          <p:cNvGrpSpPr/>
          <p:nvPr/>
        </p:nvGrpSpPr>
        <p:grpSpPr>
          <a:xfrm>
            <a:off x="8567129" y="5404777"/>
            <a:ext cx="1626466" cy="369332"/>
            <a:chOff x="9429999" y="2374387"/>
            <a:chExt cx="1626466" cy="36933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4208BD5-DCA7-4D8A-BC58-0F2C9F56E2F5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2F2AC7-DF4F-4BCF-917B-C0FB12082367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Javasc</a:t>
              </a:r>
              <a:r>
                <a:rPr lang="en-US" dirty="0" err="1"/>
                <a:t>ript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5CBF799-972D-4A2C-BEE4-8A39ECE09219}"/>
              </a:ext>
            </a:extLst>
          </p:cNvPr>
          <p:cNvSpPr txBox="1"/>
          <p:nvPr/>
        </p:nvSpPr>
        <p:spPr>
          <a:xfrm>
            <a:off x="9359312" y="2610896"/>
            <a:ext cx="148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21FF4F-1146-4EAE-9506-144A5E475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10" y="2010950"/>
            <a:ext cx="716658" cy="71347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A68BB56-CDB2-480D-9135-1A67DAD0F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776" y="3129928"/>
            <a:ext cx="716658" cy="71347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497F9F-2DBC-4B9D-B4A8-37019ADAE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178" y="2480152"/>
            <a:ext cx="716658" cy="71347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0EDA6A3-20E0-4D6F-A08A-C25F1924A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105" y="4441959"/>
            <a:ext cx="1352144" cy="162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418674F-7C9C-4B04-8503-88E1D993944A}"/>
              </a:ext>
            </a:extLst>
          </p:cNvPr>
          <p:cNvSpPr/>
          <p:nvPr/>
        </p:nvSpPr>
        <p:spPr>
          <a:xfrm>
            <a:off x="5970446" y="1912059"/>
            <a:ext cx="5294184" cy="4247317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sz="5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GAME OVER!</a:t>
            </a:r>
          </a:p>
          <a:p>
            <a:pPr algn="ctr"/>
            <a:r>
              <a:rPr lang="en-US" sz="5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Score: 201,321</a:t>
            </a:r>
          </a:p>
          <a:p>
            <a:pPr algn="ctr"/>
            <a:endParaRPr lang="en-US" sz="540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sz="540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838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4205-DFA5-43DC-BBBB-F674FEC1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01152" cy="1463532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2262B-A316-4ADA-ADC2-2CF8CE3D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801278" cy="4998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Game Levels</a:t>
            </a:r>
          </a:p>
          <a:p>
            <a:pPr marL="0" indent="0">
              <a:buNone/>
            </a:pPr>
            <a:r>
              <a:rPr lang="en-US" sz="3200" dirty="0"/>
              <a:t>As player progresses, more asteroids show up and the move faster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FD751A-AF19-4CE9-B7B4-1402B28BD559}"/>
              </a:ext>
            </a:extLst>
          </p:cNvPr>
          <p:cNvGrpSpPr/>
          <p:nvPr/>
        </p:nvGrpSpPr>
        <p:grpSpPr>
          <a:xfrm rot="20671201">
            <a:off x="8414525" y="5491825"/>
            <a:ext cx="507622" cy="635166"/>
            <a:chOff x="8398379" y="5496928"/>
            <a:chExt cx="486220" cy="511265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2EE1C3E6-49A0-4E12-BE00-61A00D468CEF}"/>
                </a:ext>
              </a:extLst>
            </p:cNvPr>
            <p:cNvSpPr/>
            <p:nvPr/>
          </p:nvSpPr>
          <p:spPr>
            <a:xfrm rot="21159578">
              <a:off x="8426165" y="5584844"/>
              <a:ext cx="434842" cy="39719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95B2B0-B27A-47DA-B18F-B9E34EBF22A4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 flipV="1">
              <a:off x="8784077" y="5496928"/>
              <a:ext cx="100522" cy="455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0473811-173C-4AEF-9BC9-16C608A26518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 flipV="1">
              <a:off x="8398379" y="5558693"/>
              <a:ext cx="54942" cy="449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3309BBC-AA64-491D-97F5-159D97F170FD}"/>
              </a:ext>
            </a:extLst>
          </p:cNvPr>
          <p:cNvSpPr/>
          <p:nvPr/>
        </p:nvSpPr>
        <p:spPr>
          <a:xfrm>
            <a:off x="5970445" y="1845734"/>
            <a:ext cx="5527225" cy="442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79093E-6D66-4D89-AD7B-97D4D2F923E9}"/>
              </a:ext>
            </a:extLst>
          </p:cNvPr>
          <p:cNvGrpSpPr/>
          <p:nvPr/>
        </p:nvGrpSpPr>
        <p:grpSpPr>
          <a:xfrm>
            <a:off x="7703063" y="3672747"/>
            <a:ext cx="1698060" cy="458837"/>
            <a:chOff x="9429999" y="2374387"/>
            <a:chExt cx="1626466" cy="36933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4208BD5-DCA7-4D8A-BC58-0F2C9F56E2F5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2F2AC7-DF4F-4BCF-917B-C0FB12082367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Javasc</a:t>
              </a:r>
              <a:r>
                <a:rPr lang="en-US" dirty="0" err="1"/>
                <a:t>ript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8B3F18C-6313-41F2-8F0C-20518A4C72E6}"/>
              </a:ext>
            </a:extLst>
          </p:cNvPr>
          <p:cNvGrpSpPr/>
          <p:nvPr/>
        </p:nvGrpSpPr>
        <p:grpSpPr>
          <a:xfrm>
            <a:off x="7769492" y="3245480"/>
            <a:ext cx="1698060" cy="458837"/>
            <a:chOff x="9429999" y="2374387"/>
            <a:chExt cx="1626466" cy="36933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3635F0F-7EAC-4893-B1F7-1AD1CD785998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DAB0377-CE86-4754-A875-4FB2EC427745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More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FF2783-85B2-4AE2-B550-15B5F6C8971D}"/>
              </a:ext>
            </a:extLst>
          </p:cNvPr>
          <p:cNvGrpSpPr/>
          <p:nvPr/>
        </p:nvGrpSpPr>
        <p:grpSpPr>
          <a:xfrm>
            <a:off x="9289278" y="4913685"/>
            <a:ext cx="1698060" cy="458837"/>
            <a:chOff x="9429999" y="2374387"/>
            <a:chExt cx="1626466" cy="369332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9285BA7-B828-4DF1-B1A4-267B865F2F00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09DA1B3-7A51-41B3-9E49-2ADA91A9A56B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Lightning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1EEF067-8D04-4EF4-92B2-C123E7F9D9F4}"/>
              </a:ext>
            </a:extLst>
          </p:cNvPr>
          <p:cNvGrpSpPr/>
          <p:nvPr/>
        </p:nvGrpSpPr>
        <p:grpSpPr>
          <a:xfrm>
            <a:off x="9633279" y="4001082"/>
            <a:ext cx="1698060" cy="458837"/>
            <a:chOff x="9429999" y="2374387"/>
            <a:chExt cx="1626466" cy="36933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94F5C9F-8035-49FE-908E-BE564473DAD3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EBE7918-2D63-4CB4-9364-282751B15CE4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More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2A58B89-4995-4C42-B8FC-4CFD57D911F4}"/>
              </a:ext>
            </a:extLst>
          </p:cNvPr>
          <p:cNvGrpSpPr/>
          <p:nvPr/>
        </p:nvGrpSpPr>
        <p:grpSpPr>
          <a:xfrm>
            <a:off x="7840223" y="2343085"/>
            <a:ext cx="1698060" cy="458837"/>
            <a:chOff x="9429999" y="2374387"/>
            <a:chExt cx="1626466" cy="36933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89B0558-30AA-4A46-A4A1-D345252F7645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699926-F2AC-4B78-A55F-88C8B7639D02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Lightning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4699EA9-B3CF-4FB3-9F71-F508971CE764}"/>
              </a:ext>
            </a:extLst>
          </p:cNvPr>
          <p:cNvGrpSpPr/>
          <p:nvPr/>
        </p:nvGrpSpPr>
        <p:grpSpPr>
          <a:xfrm>
            <a:off x="6541248" y="2751092"/>
            <a:ext cx="1698060" cy="458837"/>
            <a:chOff x="9429999" y="2374387"/>
            <a:chExt cx="1626466" cy="36933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D2345BF-1C40-4A4A-A420-E02D76DD95C3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21A8C48-FA2F-4A58-822C-618E7D03C850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More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4FB88A1-9C0E-43D9-9DBE-8A790376BA36}"/>
              </a:ext>
            </a:extLst>
          </p:cNvPr>
          <p:cNvGrpSpPr/>
          <p:nvPr/>
        </p:nvGrpSpPr>
        <p:grpSpPr>
          <a:xfrm>
            <a:off x="6350917" y="4319399"/>
            <a:ext cx="1698060" cy="458837"/>
            <a:chOff x="9429999" y="2374387"/>
            <a:chExt cx="1626466" cy="36933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6962EC5-ADFA-42F3-9640-A3CE1FD3F0BA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2B8E239-C1A7-41F0-BCC3-6CB2EC56F938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5B8ED19-9CC0-492C-B8FF-A94AE734FFCE}"/>
              </a:ext>
            </a:extLst>
          </p:cNvPr>
          <p:cNvGrpSpPr/>
          <p:nvPr/>
        </p:nvGrpSpPr>
        <p:grpSpPr>
          <a:xfrm>
            <a:off x="9121638" y="4370414"/>
            <a:ext cx="1698060" cy="458837"/>
            <a:chOff x="9429999" y="2374387"/>
            <a:chExt cx="1626466" cy="36933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28C8448-D793-4BF6-B141-69C526718997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06B285B-5AE9-40C7-BB8A-C85CD6142D8C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More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75B8DE6-F1A9-498C-98E1-2A83D7979F4B}"/>
              </a:ext>
            </a:extLst>
          </p:cNvPr>
          <p:cNvGrpSpPr/>
          <p:nvPr/>
        </p:nvGrpSpPr>
        <p:grpSpPr>
          <a:xfrm>
            <a:off x="7982261" y="2917122"/>
            <a:ext cx="1698060" cy="434865"/>
            <a:chOff x="9429999" y="2374387"/>
            <a:chExt cx="1626466" cy="350036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C0473B9-6EC4-4153-887E-EF671A5AD2B8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05A4ED8-1CE0-4159-9A4B-2CBBCDAA2ECA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29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Faster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D70050-7794-4230-AD35-AC20386D1355}"/>
              </a:ext>
            </a:extLst>
          </p:cNvPr>
          <p:cNvGrpSpPr/>
          <p:nvPr/>
        </p:nvGrpSpPr>
        <p:grpSpPr>
          <a:xfrm>
            <a:off x="6473729" y="3110226"/>
            <a:ext cx="1698060" cy="458837"/>
            <a:chOff x="9429999" y="2374387"/>
            <a:chExt cx="1626466" cy="369332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901ECAB-3BB8-4C17-AD6F-56B2568D82CC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C36BF0D-A627-41C6-8947-FFAF211351BA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More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77A75DF-38D5-452B-B915-D02E175382C6}"/>
              </a:ext>
            </a:extLst>
          </p:cNvPr>
          <p:cNvGrpSpPr/>
          <p:nvPr/>
        </p:nvGrpSpPr>
        <p:grpSpPr>
          <a:xfrm>
            <a:off x="10073139" y="3287988"/>
            <a:ext cx="1793004" cy="458837"/>
            <a:chOff x="9429999" y="2374387"/>
            <a:chExt cx="1626466" cy="36933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146F8BC-D90C-4B9F-A3A9-88281E00993C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0DDE514-CC1C-4918-B39E-43B3CFD5E371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More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5EDF348-EC68-4D32-921D-A95A2F7CDB2D}"/>
              </a:ext>
            </a:extLst>
          </p:cNvPr>
          <p:cNvGrpSpPr/>
          <p:nvPr/>
        </p:nvGrpSpPr>
        <p:grpSpPr>
          <a:xfrm>
            <a:off x="7387635" y="4704485"/>
            <a:ext cx="1698060" cy="458837"/>
            <a:chOff x="9429999" y="2374387"/>
            <a:chExt cx="1626466" cy="369332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A96F369-9732-4EDE-A21E-847A2078410D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02DC353-D678-4AB8-B618-C3E61CF9DE04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More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6511B4B-490B-400D-AF43-222FA79273EC}"/>
              </a:ext>
            </a:extLst>
          </p:cNvPr>
          <p:cNvGrpSpPr/>
          <p:nvPr/>
        </p:nvGrpSpPr>
        <p:grpSpPr>
          <a:xfrm>
            <a:off x="7081964" y="3728866"/>
            <a:ext cx="1698060" cy="458837"/>
            <a:chOff x="9429999" y="2374387"/>
            <a:chExt cx="1626466" cy="369332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BE0782F-D48F-49DB-83C0-457373E4911B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253A3CF-6857-4CC8-81EE-A51F1675EEFF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More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89E81AE-2926-47DB-801C-82CEADC549E0}"/>
              </a:ext>
            </a:extLst>
          </p:cNvPr>
          <p:cNvGrpSpPr/>
          <p:nvPr/>
        </p:nvGrpSpPr>
        <p:grpSpPr>
          <a:xfrm>
            <a:off x="7956995" y="4276320"/>
            <a:ext cx="1698060" cy="458837"/>
            <a:chOff x="9429999" y="2374387"/>
            <a:chExt cx="1626466" cy="369332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8A041EB-24ED-4765-B092-A1BD40893AA6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2B00BF-80C5-4E20-9948-88400206F49E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More!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361395-CC29-419F-8956-743F2F0AD416}"/>
              </a:ext>
            </a:extLst>
          </p:cNvPr>
          <p:cNvGrpSpPr/>
          <p:nvPr/>
        </p:nvGrpSpPr>
        <p:grpSpPr>
          <a:xfrm>
            <a:off x="9814284" y="2391883"/>
            <a:ext cx="1698060" cy="434865"/>
            <a:chOff x="9429999" y="2374387"/>
            <a:chExt cx="1626466" cy="350036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A4C4D3A-BB64-4FB6-9999-D7A2D3EF5495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4AE05E-A639-4B5B-8266-E390CF345CAB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29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Faster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7ADD140-A580-40BC-8CBA-8202EB38DEAD}"/>
              </a:ext>
            </a:extLst>
          </p:cNvPr>
          <p:cNvGrpSpPr/>
          <p:nvPr/>
        </p:nvGrpSpPr>
        <p:grpSpPr>
          <a:xfrm>
            <a:off x="8382276" y="3398806"/>
            <a:ext cx="1698060" cy="434865"/>
            <a:chOff x="9429999" y="2374387"/>
            <a:chExt cx="1626466" cy="350036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119C9D7-9C18-4D4F-939F-0C5BFD60202E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7D5715E-25E3-4537-8703-EC634DF3CE6E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29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Faster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8CB1F9B-DEE6-4714-97AA-545B4C6BDD2F}"/>
              </a:ext>
            </a:extLst>
          </p:cNvPr>
          <p:cNvGrpSpPr/>
          <p:nvPr/>
        </p:nvGrpSpPr>
        <p:grpSpPr>
          <a:xfrm>
            <a:off x="9099079" y="3527196"/>
            <a:ext cx="1698060" cy="434865"/>
            <a:chOff x="9429999" y="2374387"/>
            <a:chExt cx="1626466" cy="350036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5C7D49A-80D5-4433-B7D6-CD0FBF17F0B9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FC1F135-69F6-4368-BE54-4BECF2F1D1FF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29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Faster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112EF2F-1B9A-4A12-B355-86F46FD21FA1}"/>
              </a:ext>
            </a:extLst>
          </p:cNvPr>
          <p:cNvGrpSpPr/>
          <p:nvPr/>
        </p:nvGrpSpPr>
        <p:grpSpPr>
          <a:xfrm>
            <a:off x="8806024" y="3981640"/>
            <a:ext cx="1698061" cy="434864"/>
            <a:chOff x="9429997" y="2374388"/>
            <a:chExt cx="1626467" cy="350036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C326397-8DB1-4F11-9817-74F9A91330DE}"/>
                </a:ext>
              </a:extLst>
            </p:cNvPr>
            <p:cNvSpPr/>
            <p:nvPr/>
          </p:nvSpPr>
          <p:spPr>
            <a:xfrm>
              <a:off x="9429997" y="2450104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D0B9EEC-6D1A-4F56-8A3A-FD3423BCCFA2}"/>
                </a:ext>
              </a:extLst>
            </p:cNvPr>
            <p:cNvSpPr txBox="1"/>
            <p:nvPr/>
          </p:nvSpPr>
          <p:spPr>
            <a:xfrm>
              <a:off x="9704318" y="2374388"/>
              <a:ext cx="1352146" cy="29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Faster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5A7136A-2E15-4DCE-8F81-FDED360093DB}"/>
              </a:ext>
            </a:extLst>
          </p:cNvPr>
          <p:cNvGrpSpPr/>
          <p:nvPr/>
        </p:nvGrpSpPr>
        <p:grpSpPr>
          <a:xfrm>
            <a:off x="8308552" y="4879893"/>
            <a:ext cx="1698060" cy="434865"/>
            <a:chOff x="9429999" y="2374387"/>
            <a:chExt cx="1626466" cy="350036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A5B8DBE-6734-42FB-996F-A173685439DE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58813E7-05E1-4C15-9951-0250AFE3CC01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29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Faster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D94EEA7-5BC3-4C68-B382-EE9E1013582D}"/>
              </a:ext>
            </a:extLst>
          </p:cNvPr>
          <p:cNvGrpSpPr/>
          <p:nvPr/>
        </p:nvGrpSpPr>
        <p:grpSpPr>
          <a:xfrm>
            <a:off x="8078416" y="3900698"/>
            <a:ext cx="1698060" cy="434865"/>
            <a:chOff x="9429999" y="2374387"/>
            <a:chExt cx="1626466" cy="350036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A83032F-0ABE-4440-BF91-0F354973D8B7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522B362-7032-49CB-8B1E-93CEA2C810D1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29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Faster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4A7B3C7-A5BB-4B48-86A4-840FAB4A6707}"/>
              </a:ext>
            </a:extLst>
          </p:cNvPr>
          <p:cNvGrpSpPr/>
          <p:nvPr/>
        </p:nvGrpSpPr>
        <p:grpSpPr>
          <a:xfrm>
            <a:off x="9214290" y="2131031"/>
            <a:ext cx="1698060" cy="434865"/>
            <a:chOff x="9429999" y="2374387"/>
            <a:chExt cx="1626466" cy="350036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E1A9271-6CFE-4D28-AD0A-8F3384C4D03F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9050325-F3E5-4F95-B717-0B97699D6634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29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Faster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86359F4-02D4-43DC-ACAF-A97756EC6581}"/>
              </a:ext>
            </a:extLst>
          </p:cNvPr>
          <p:cNvGrpSpPr/>
          <p:nvPr/>
        </p:nvGrpSpPr>
        <p:grpSpPr>
          <a:xfrm>
            <a:off x="6970611" y="2207443"/>
            <a:ext cx="1698060" cy="434865"/>
            <a:chOff x="9429999" y="2374387"/>
            <a:chExt cx="1626466" cy="350036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789DDF8-35F8-4489-BEF6-373EA1F013F4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F8BAC93-1FEA-4233-8FEB-D5FDDF8DA934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29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Faster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B01B3F4-9739-4788-A0F2-5DDCA277EADB}"/>
              </a:ext>
            </a:extLst>
          </p:cNvPr>
          <p:cNvGrpSpPr/>
          <p:nvPr/>
        </p:nvGrpSpPr>
        <p:grpSpPr>
          <a:xfrm>
            <a:off x="7632624" y="5101308"/>
            <a:ext cx="1698060" cy="434865"/>
            <a:chOff x="9429999" y="2374387"/>
            <a:chExt cx="1626466" cy="350036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80A797-5DDF-4E61-8274-C9B7630F65AB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CA202B9-3FDC-4D77-899B-4B1900C44044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29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Faster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759F537-D9B9-4A3E-BBD1-B3487BAA9CBA}"/>
              </a:ext>
            </a:extLst>
          </p:cNvPr>
          <p:cNvGrpSpPr/>
          <p:nvPr/>
        </p:nvGrpSpPr>
        <p:grpSpPr>
          <a:xfrm>
            <a:off x="9136878" y="2860727"/>
            <a:ext cx="1698060" cy="434865"/>
            <a:chOff x="9429999" y="2374387"/>
            <a:chExt cx="1626466" cy="35003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108C6D9C-915F-47AC-BFEB-0F8BDF813DF2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FC58776-A673-4D33-BC81-4BCAA741BDCF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29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Faster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14AAB52-817C-4FDB-B63F-BC242C97F3F5}"/>
              </a:ext>
            </a:extLst>
          </p:cNvPr>
          <p:cNvGrpSpPr/>
          <p:nvPr/>
        </p:nvGrpSpPr>
        <p:grpSpPr>
          <a:xfrm>
            <a:off x="6885386" y="3382053"/>
            <a:ext cx="1698060" cy="434865"/>
            <a:chOff x="9429999" y="2374387"/>
            <a:chExt cx="1626466" cy="350036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404BF14-AB4D-4387-8237-8C62C13F8378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EA376E5-40DA-4698-89A7-14FA67D59574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29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Faster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00EBFF1-DB24-4E16-BD45-488B971BF1B6}"/>
              </a:ext>
            </a:extLst>
          </p:cNvPr>
          <p:cNvGrpSpPr/>
          <p:nvPr/>
        </p:nvGrpSpPr>
        <p:grpSpPr>
          <a:xfrm>
            <a:off x="9441678" y="3165527"/>
            <a:ext cx="1698060" cy="434865"/>
            <a:chOff x="9429999" y="2374387"/>
            <a:chExt cx="1626466" cy="350036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33A1B1B-0122-4345-A76D-F3CEB8950540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7BF8BFA-3407-4728-A159-A91E980B528C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29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Faster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722EB13-9FAC-4A9A-9289-1968E1A0D875}"/>
              </a:ext>
            </a:extLst>
          </p:cNvPr>
          <p:cNvGrpSpPr/>
          <p:nvPr/>
        </p:nvGrpSpPr>
        <p:grpSpPr>
          <a:xfrm>
            <a:off x="8607154" y="4374906"/>
            <a:ext cx="1698060" cy="434865"/>
            <a:chOff x="9429999" y="2374387"/>
            <a:chExt cx="1626466" cy="350036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F87438A-C271-42CE-825C-DC12F67EDE4A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03E54E2-B218-45AA-9E70-0DBBF31845A1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29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Faster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C1A1B8E-9C22-4975-8D29-86134120D073}"/>
              </a:ext>
            </a:extLst>
          </p:cNvPr>
          <p:cNvGrpSpPr/>
          <p:nvPr/>
        </p:nvGrpSpPr>
        <p:grpSpPr>
          <a:xfrm>
            <a:off x="8611116" y="4754511"/>
            <a:ext cx="1698060" cy="434865"/>
            <a:chOff x="9429999" y="2374387"/>
            <a:chExt cx="1626466" cy="350036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3183A5EE-9B8E-47B8-AA91-1B6926497D5C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DB54CC4-B2A2-4258-8C05-8EB561519E9D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29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Faster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50AC509-2383-44DA-B3B8-556D08E932E4}"/>
              </a:ext>
            </a:extLst>
          </p:cNvPr>
          <p:cNvGrpSpPr/>
          <p:nvPr/>
        </p:nvGrpSpPr>
        <p:grpSpPr>
          <a:xfrm>
            <a:off x="7211413" y="4354663"/>
            <a:ext cx="1698060" cy="434865"/>
            <a:chOff x="9429999" y="2374387"/>
            <a:chExt cx="1626466" cy="350036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D1AD867-1CE6-4CA0-9771-37DE797B6F46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4425475-315D-41FC-9A2A-F9C40540818B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29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Faster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BAC5D17-1836-413D-97D3-E44D220A94D6}"/>
              </a:ext>
            </a:extLst>
          </p:cNvPr>
          <p:cNvGrpSpPr/>
          <p:nvPr/>
        </p:nvGrpSpPr>
        <p:grpSpPr>
          <a:xfrm>
            <a:off x="7265082" y="2828129"/>
            <a:ext cx="1698060" cy="434865"/>
            <a:chOff x="9429999" y="2374387"/>
            <a:chExt cx="1626466" cy="350036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D2365BE0-E39A-4B1B-B59B-596053B2F5AD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674CD17-9CA7-4B96-8DB7-B626331EE132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29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Faster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3D77C6E-754D-495D-B4F9-B96664201D46}"/>
              </a:ext>
            </a:extLst>
          </p:cNvPr>
          <p:cNvGrpSpPr/>
          <p:nvPr/>
        </p:nvGrpSpPr>
        <p:grpSpPr>
          <a:xfrm>
            <a:off x="7644600" y="4416234"/>
            <a:ext cx="1698060" cy="434865"/>
            <a:chOff x="9429999" y="2374387"/>
            <a:chExt cx="1626466" cy="350036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2E326FE-3622-4B33-83B0-674944A8428F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78A9C0B-283B-4BB0-A469-38D0F263BA09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29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Faster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ED336A6-AB79-44BE-BD75-A55088F68028}"/>
              </a:ext>
            </a:extLst>
          </p:cNvPr>
          <p:cNvGrpSpPr/>
          <p:nvPr/>
        </p:nvGrpSpPr>
        <p:grpSpPr>
          <a:xfrm>
            <a:off x="7787797" y="4132638"/>
            <a:ext cx="1698060" cy="434865"/>
            <a:chOff x="9429999" y="2374387"/>
            <a:chExt cx="1626466" cy="350036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F6131026-0BBB-4CB8-938C-4D406BDEAD52}"/>
                </a:ext>
              </a:extLst>
            </p:cNvPr>
            <p:cNvSpPr/>
            <p:nvPr/>
          </p:nvSpPr>
          <p:spPr>
            <a:xfrm>
              <a:off x="9429999" y="245010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956E72B-263F-45F0-9CAE-01B3EABB3884}"/>
                </a:ext>
              </a:extLst>
            </p:cNvPr>
            <p:cNvSpPr txBox="1"/>
            <p:nvPr/>
          </p:nvSpPr>
          <p:spPr>
            <a:xfrm>
              <a:off x="9704319" y="2374387"/>
              <a:ext cx="1352146" cy="29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Faster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BAA29A3-94F3-44D0-A15A-EC8AC3260EC8}"/>
              </a:ext>
            </a:extLst>
          </p:cNvPr>
          <p:cNvSpPr txBox="1"/>
          <p:nvPr/>
        </p:nvSpPr>
        <p:spPr>
          <a:xfrm>
            <a:off x="8985602" y="5722412"/>
            <a:ext cx="166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I’M DOOMED</a:t>
            </a:r>
          </a:p>
        </p:txBody>
      </p:sp>
    </p:spTree>
    <p:extLst>
      <p:ext uri="{BB962C8B-B14F-4D97-AF65-F5344CB8AC3E}">
        <p14:creationId xmlns:p14="http://schemas.microsoft.com/office/powerpoint/2010/main" val="407403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4205-DFA5-43DC-BBBB-F674FEC1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2262B-A316-4ADA-ADC2-2CF8CE3D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98845" cy="4023360"/>
          </a:xfrm>
        </p:spPr>
        <p:txBody>
          <a:bodyPr>
            <a:normAutofit/>
          </a:bodyPr>
          <a:lstStyle/>
          <a:p>
            <a:r>
              <a:rPr lang="en-US" sz="3200" b="1" dirty="0"/>
              <a:t>Scoring System</a:t>
            </a:r>
          </a:p>
          <a:p>
            <a:r>
              <a:rPr lang="en-US" sz="3200" dirty="0"/>
              <a:t>The program will record each registered user’s top scores and display it on score board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309BBC-AA64-491D-97F5-159D97F170FD}"/>
              </a:ext>
            </a:extLst>
          </p:cNvPr>
          <p:cNvSpPr/>
          <p:nvPr/>
        </p:nvSpPr>
        <p:spPr>
          <a:xfrm>
            <a:off x="5970445" y="1845734"/>
            <a:ext cx="5294185" cy="4379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C8A5C0-2552-427E-A50F-BAB0D1D09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85297"/>
              </p:ext>
            </p:extLst>
          </p:nvPr>
        </p:nvGraphicFramePr>
        <p:xfrm>
          <a:off x="5970445" y="1845734"/>
          <a:ext cx="5294187" cy="437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855">
                  <a:extLst>
                    <a:ext uri="{9D8B030D-6E8A-4147-A177-3AD203B41FA5}">
                      <a16:colId xmlns:a16="http://schemas.microsoft.com/office/drawing/2014/main" val="409416562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83457801"/>
                    </a:ext>
                  </a:extLst>
                </a:gridCol>
                <a:gridCol w="2361932">
                  <a:extLst>
                    <a:ext uri="{9D8B030D-6E8A-4147-A177-3AD203B41FA5}">
                      <a16:colId xmlns:a16="http://schemas.microsoft.com/office/drawing/2014/main" val="1793662682"/>
                    </a:ext>
                  </a:extLst>
                </a:gridCol>
              </a:tblGrid>
              <a:tr h="54749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75390"/>
                  </a:ext>
                </a:extLst>
              </a:tr>
              <a:tr h="547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lightningQueen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1,321,421,940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12827"/>
                  </a:ext>
                </a:extLst>
              </a:tr>
              <a:tr h="547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kingOfJava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1,094,389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48475"/>
                  </a:ext>
                </a:extLst>
              </a:tr>
              <a:tr h="547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chemistryRat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1,088,832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4787"/>
                  </a:ext>
                </a:extLst>
              </a:tr>
              <a:tr h="547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xd001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993,213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97873"/>
                  </a:ext>
                </a:extLst>
              </a:tr>
              <a:tr h="547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beastMode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232,032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386016"/>
                  </a:ext>
                </a:extLst>
              </a:tr>
              <a:tr h="547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programmingNERD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127,093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897515"/>
                  </a:ext>
                </a:extLst>
              </a:tr>
              <a:tr h="547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fight4honor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68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88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4205-DFA5-43DC-BBBB-F674FEC1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2262B-A316-4ADA-ADC2-2CF8CE3D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98845" cy="4023360"/>
          </a:xfrm>
        </p:spPr>
        <p:txBody>
          <a:bodyPr>
            <a:normAutofit/>
          </a:bodyPr>
          <a:lstStyle/>
          <a:p>
            <a:r>
              <a:rPr lang="en-US" sz="4400" dirty="0"/>
              <a:t>Collision</a:t>
            </a:r>
          </a:p>
          <a:p>
            <a:r>
              <a:rPr lang="en-US" sz="4400" dirty="0"/>
              <a:t>Logging</a:t>
            </a:r>
          </a:p>
          <a:p>
            <a:r>
              <a:rPr lang="en-US" sz="4400" dirty="0"/>
              <a:t>Real Time Chat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309BBC-AA64-491D-97F5-159D97F170FD}"/>
              </a:ext>
            </a:extLst>
          </p:cNvPr>
          <p:cNvSpPr/>
          <p:nvPr/>
        </p:nvSpPr>
        <p:spPr>
          <a:xfrm>
            <a:off x="5970445" y="1845734"/>
            <a:ext cx="5294185" cy="4379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AAEDB4-8801-4EEC-9048-624201B00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54041"/>
              </p:ext>
            </p:extLst>
          </p:nvPr>
        </p:nvGraphicFramePr>
        <p:xfrm>
          <a:off x="5970444" y="1810678"/>
          <a:ext cx="5294186" cy="4419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4186">
                  <a:extLst>
                    <a:ext uri="{9D8B030D-6E8A-4147-A177-3AD203B41FA5}">
                      <a16:colId xmlns:a16="http://schemas.microsoft.com/office/drawing/2014/main" val="1821690361"/>
                    </a:ext>
                  </a:extLst>
                </a:gridCol>
              </a:tblGrid>
              <a:tr h="75751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Chat 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353602"/>
                  </a:ext>
                </a:extLst>
              </a:tr>
              <a:tr h="731503">
                <a:tc>
                  <a:txBody>
                    <a:bodyPr/>
                    <a:lstStyle/>
                    <a:p>
                      <a:r>
                        <a:rPr lang="en-US" b="1" dirty="0"/>
                        <a:t>xd001</a:t>
                      </a:r>
                    </a:p>
                    <a:p>
                      <a:r>
                        <a:rPr lang="en-US" b="0" dirty="0"/>
                        <a:t>I love this game!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045607"/>
                  </a:ext>
                </a:extLst>
              </a:tr>
              <a:tr h="731503">
                <a:tc>
                  <a:txBody>
                    <a:bodyPr/>
                    <a:lstStyle/>
                    <a:p>
                      <a:r>
                        <a:rPr lang="en-US" b="1" dirty="0" err="1"/>
                        <a:t>ligthningQueen</a:t>
                      </a:r>
                      <a:endParaRPr lang="en-US" b="1" dirty="0"/>
                    </a:p>
                    <a:p>
                      <a:r>
                        <a:rPr lang="en-US" b="0" dirty="0"/>
                        <a:t>HA! I’m better than all of you!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034795"/>
                  </a:ext>
                </a:extLst>
              </a:tr>
              <a:tr h="731503">
                <a:tc>
                  <a:txBody>
                    <a:bodyPr/>
                    <a:lstStyle/>
                    <a:p>
                      <a:r>
                        <a:rPr lang="en-US" b="1" dirty="0" err="1"/>
                        <a:t>kingOfJava</a:t>
                      </a:r>
                      <a:endParaRPr lang="en-US" b="0" dirty="0"/>
                    </a:p>
                    <a:p>
                      <a:r>
                        <a:rPr lang="en-US" b="0" dirty="0"/>
                        <a:t>Show off….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905781"/>
                  </a:ext>
                </a:extLst>
              </a:tr>
              <a:tr h="731503">
                <a:tc>
                  <a:txBody>
                    <a:bodyPr/>
                    <a:lstStyle/>
                    <a:p>
                      <a:r>
                        <a:rPr lang="en-US" b="1" dirty="0" err="1"/>
                        <a:t>fightOfHonor</a:t>
                      </a:r>
                      <a:endParaRPr lang="en-US" b="0" dirty="0"/>
                    </a:p>
                    <a:p>
                      <a:r>
                        <a:rPr lang="en-US" b="0" dirty="0"/>
                        <a:t>One day. I’ll know how to play this game. </a:t>
                      </a:r>
                      <a:r>
                        <a:rPr lang="en-US" b="0" dirty="0">
                          <a:sym typeface="Wingdings" panose="05000000000000000000" pitchFamily="2" charset="2"/>
                        </a:rPr>
                        <a:t>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382992"/>
                  </a:ext>
                </a:extLst>
              </a:tr>
              <a:tr h="7315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Message to Chat 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358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39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B1D0-4C54-43B9-A87E-6FDB71EF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C39A7-DA05-4569-A1F1-AF71E9201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Autofit/>
          </a:bodyPr>
          <a:lstStyle/>
          <a:p>
            <a:pPr marL="0" indent="0" algn="ctr">
              <a:buNone/>
            </a:pPr>
            <a:r>
              <a:rPr lang="en-US" sz="3600" b="1" dirty="0"/>
              <a:t>Front End</a:t>
            </a:r>
          </a:p>
          <a:p>
            <a:pPr algn="ctr"/>
            <a:r>
              <a:rPr lang="en-US" sz="3600" dirty="0"/>
              <a:t>HTML</a:t>
            </a:r>
          </a:p>
          <a:p>
            <a:pPr algn="ctr"/>
            <a:r>
              <a:rPr lang="en-US" sz="3600" dirty="0"/>
              <a:t>CSS</a:t>
            </a:r>
          </a:p>
          <a:p>
            <a:pPr algn="ctr"/>
            <a:r>
              <a:rPr lang="en-US" sz="3600" dirty="0"/>
              <a:t>JavaScript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b="1" dirty="0"/>
              <a:t>Back End</a:t>
            </a:r>
          </a:p>
          <a:p>
            <a:pPr algn="ctr"/>
            <a:r>
              <a:rPr lang="en-US" sz="3600" dirty="0"/>
              <a:t>NodeJS</a:t>
            </a:r>
          </a:p>
          <a:p>
            <a:pPr algn="ctr"/>
            <a:r>
              <a:rPr lang="en-US" sz="3600" dirty="0"/>
              <a:t>Express</a:t>
            </a:r>
          </a:p>
          <a:p>
            <a:pPr algn="ctr"/>
            <a:r>
              <a:rPr lang="en-US" sz="3600" dirty="0" err="1"/>
              <a:t>PostGres</a:t>
            </a:r>
            <a:r>
              <a:rPr lang="en-US" sz="3600" dirty="0"/>
              <a:t>/SQL</a:t>
            </a:r>
          </a:p>
          <a:p>
            <a:pPr algn="ctr"/>
            <a:endParaRPr lang="en-US" sz="3600" dirty="0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/>
              <a:t>Tools</a:t>
            </a:r>
          </a:p>
          <a:p>
            <a:pPr algn="ctr"/>
            <a:r>
              <a:rPr lang="en-US" sz="3600" dirty="0"/>
              <a:t>Git/</a:t>
            </a:r>
            <a:r>
              <a:rPr lang="en-US" sz="3600" dirty="0" err="1"/>
              <a:t>Github</a:t>
            </a:r>
            <a:endParaRPr lang="en-US" sz="36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8337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5403</TotalTime>
  <Words>279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PowerPoint Presentation</vt:lpstr>
      <vt:lpstr>“Type-To-Shoot” Game</vt:lpstr>
      <vt:lpstr>About</vt:lpstr>
      <vt:lpstr>About</vt:lpstr>
      <vt:lpstr>About</vt:lpstr>
      <vt:lpstr>Features</vt:lpstr>
      <vt:lpstr>Features</vt:lpstr>
      <vt:lpstr>Other Features</vt:lpstr>
      <vt:lpstr>Technology 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Type-To-Shoot Game</dc:title>
  <dc:creator>Norald Alejo</dc:creator>
  <cp:lastModifiedBy>Norald Alejo</cp:lastModifiedBy>
  <cp:revision>13</cp:revision>
  <dcterms:created xsi:type="dcterms:W3CDTF">2017-10-06T01:40:44Z</dcterms:created>
  <dcterms:modified xsi:type="dcterms:W3CDTF">2017-10-10T23:36:45Z</dcterms:modified>
</cp:coreProperties>
</file>