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10FDF-BA1D-46D5-8AC8-D081FA91B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0C96B-A67A-4CAE-BDFC-3221E16B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9560C7-E2A6-4F0A-8C15-4F9AE21C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C3CBA-2E70-4300-8DC0-B3E32FE3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3A76E-F02F-4BBD-A899-C1CC4041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4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315D-DAAF-4ACF-9C5E-F984C91F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56CF04-74FE-4E67-8966-39A4C140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FFBCA-33D0-44A6-8882-56B91415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73905-B63C-4B29-9DE2-D6A5685B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A241C-99EB-4979-97AF-3833614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9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9CD446-1E37-4BCC-BABB-F97E433A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C5B882-1066-4C9A-8BF5-F1204274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9AC50-0034-42CB-A8FC-DCAB9F57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FCA8A-AC95-4280-84FB-C675E6CA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BF865-ABB3-4E2B-90A2-AE7107D0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F6160-E689-4BB8-8ADD-99945EF1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155A9-5BE2-4633-BC5C-11421C44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30A5A-A8FA-4E57-83BD-FACCCF95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C3B55-67B1-41C4-A175-4C761C32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1F995-8F28-4108-80F8-E60A800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23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67418-0117-4F0C-B574-892E703F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82E498-D20F-4EEC-85AE-6D74EA95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05A71-CEDE-4E6A-AB44-1708D479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DAD113-A601-4126-8E1C-86E3488F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56013-479B-402B-AB8A-35BCE5CD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40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EAAD9-7B83-46D9-B87E-118F3363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E24E6-DC34-4061-A19F-78C4F36C1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0DCFE-87BA-4784-91D7-A68B4FB5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6F142B-7A43-4BB6-8175-28848952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E3FDB-CDB2-4359-92FE-48B6D48A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E8781D-ADCD-48F3-AFEC-63D09180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12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16996-2B92-4D01-A735-712837F5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7E7396-FD4F-4910-9545-8C6204DD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441ED-1D78-4F5E-8942-DBA86F8FB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35A156-01DE-4595-9F92-DCBC7477A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282856-B9A6-4B3E-8E73-C55D8A7B8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C9DC63-4469-4ECA-958C-296E04D5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91E50C-0028-459B-A09C-A2F90D31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A446DF-A409-40C2-8B9C-4BB1F626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23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66418-053C-4C25-8E24-4A445D42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BE393A-A997-4820-9A3E-058AD80F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F8009A-0F61-4D17-9ADB-85DEA21A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123643-F444-45D9-A8C7-7DAA0E6E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76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86327E-C1D5-4D24-94D6-8B9171F4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0E331E-880D-4023-AAD7-04488B89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39400E-E5AB-4256-A471-29DCE721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5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61036-FB9D-47BC-8358-85755A70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6AFBC-B4EB-4E6B-8CB2-D56FF64E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F046C3-3FE8-456E-A7AE-1ED801015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1BD17-6627-43FF-ABEB-51B913FB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B1DF0A-4C5F-42CD-A403-E7800125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D2D9FA-C7DC-42F1-812A-D43E4494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16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7FD6F-3E51-4699-9934-C5E6AEEF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0AD24B-9F1A-4C42-89D0-94DA37C7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7B96F7-4276-40C1-9B36-9A3CCCA0A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F37EA4-88E5-40F4-8396-0713F0A2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D110F4-648F-404E-A537-0C2FB826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5B65-5DE3-405A-AF97-6A7BB9B9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6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3E9B79-D542-433E-8F2A-89ECC78A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8640F3-4DBE-4720-9663-452B90D8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F739EA-DEA4-4771-9BCE-11EE689CA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BB5C-7280-4178-8943-15FD70F10D29}" type="datetimeFigureOut">
              <a:rPr lang="es-MX" smtClean="0"/>
              <a:t>27/01/2021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27D36-FF8C-4F08-ABEC-7E8BDB55F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4A8C0-FA2A-4F7B-8519-4F5724F45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8FD3-0371-455A-AF72-3D2FDD8A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37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2ECC5-D086-475D-A3FC-6D74F45DB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dkdkdkkddkdkdd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CB1C5-213B-44E4-8719-20BD3E54B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013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dkdkdkkddkdkdd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dkdkdkkddkdkdd</dc:title>
  <dc:creator>noraly correa</dc:creator>
  <cp:lastModifiedBy>noraly correa</cp:lastModifiedBy>
  <cp:revision>1</cp:revision>
  <dcterms:created xsi:type="dcterms:W3CDTF">2021-01-27T22:25:41Z</dcterms:created>
  <dcterms:modified xsi:type="dcterms:W3CDTF">2021-01-27T22:28:05Z</dcterms:modified>
</cp:coreProperties>
</file>