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40" d="100"/>
          <a:sy n="140" d="100"/>
        </p:scale>
        <p:origin x="18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0E08-6E7D-4AE4-A421-517E10C8E5B1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EC1C-71E8-46A6-8E77-B792E2C9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41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0E08-6E7D-4AE4-A421-517E10C8E5B1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EC1C-71E8-46A6-8E77-B792E2C9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4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0E08-6E7D-4AE4-A421-517E10C8E5B1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EC1C-71E8-46A6-8E77-B792E2C9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1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0E08-6E7D-4AE4-A421-517E10C8E5B1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EC1C-71E8-46A6-8E77-B792E2C9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0E08-6E7D-4AE4-A421-517E10C8E5B1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EC1C-71E8-46A6-8E77-B792E2C9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5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0E08-6E7D-4AE4-A421-517E10C8E5B1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EC1C-71E8-46A6-8E77-B792E2C9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0E08-6E7D-4AE4-A421-517E10C8E5B1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EC1C-71E8-46A6-8E77-B792E2C9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6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0E08-6E7D-4AE4-A421-517E10C8E5B1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EC1C-71E8-46A6-8E77-B792E2C9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7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0E08-6E7D-4AE4-A421-517E10C8E5B1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EC1C-71E8-46A6-8E77-B792E2C9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2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0E08-6E7D-4AE4-A421-517E10C8E5B1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EC1C-71E8-46A6-8E77-B792E2C9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3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0E08-6E7D-4AE4-A421-517E10C8E5B1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EC1C-71E8-46A6-8E77-B792E2C9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A40E08-6E7D-4AE4-A421-517E10C8E5B1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3AEC1C-71E8-46A6-8E77-B792E2C9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5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3.png"/><Relationship Id="rId18" Type="http://schemas.openxmlformats.org/officeDocument/2006/relationships/image" Target="../media/image8.png"/><Relationship Id="rId3" Type="http://schemas.openxmlformats.org/officeDocument/2006/relationships/tags" Target="../tags/tag3.xml"/><Relationship Id="rId21" Type="http://schemas.openxmlformats.org/officeDocument/2006/relationships/image" Target="../media/image11.png"/><Relationship Id="rId7" Type="http://schemas.openxmlformats.org/officeDocument/2006/relationships/tags" Target="../tags/tag7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" Type="http://schemas.openxmlformats.org/officeDocument/2006/relationships/tags" Target="../tags/tag2.xml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.png"/><Relationship Id="rId5" Type="http://schemas.openxmlformats.org/officeDocument/2006/relationships/tags" Target="../tags/tag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7.xml"/><Relationship Id="rId19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4.png"/><Relationship Id="rId2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\documentclass{article}&#10;\usepackage{amsmath}&#10;\pagestyle{empty}&#10;\begin{document}&#10;&#10;\begin{center}&#10;\textbf{Important factors \\for\\ prediction of future user adoption}&#10;\end{center}&#10;&#10;\end{document}" title="IguanaTex Bitmap Display">
            <a:extLst>
              <a:ext uri="{FF2B5EF4-FFF2-40B4-BE49-F238E27FC236}">
                <a16:creationId xmlns:a16="http://schemas.microsoft.com/office/drawing/2014/main" id="{FB3ABB5B-D72A-D5D8-0D68-B2ABBB3EBCF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364" y="115933"/>
            <a:ext cx="3889029" cy="754485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begin{document}&#10;&#10;adopted user = log in on \underline{3 separate days} in 7 days period&#10;&#10;&#10;\end{document}" title="IguanaTex Bitmap Display">
            <a:extLst>
              <a:ext uri="{FF2B5EF4-FFF2-40B4-BE49-F238E27FC236}">
                <a16:creationId xmlns:a16="http://schemas.microsoft.com/office/drawing/2014/main" id="{0B06604F-D8F5-9180-A4B4-BD1C4468800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47" y="999501"/>
            <a:ext cx="4486520" cy="1888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A182E62-36FF-9F4E-ADB5-8980E1A931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15" y="1418273"/>
            <a:ext cx="5212079" cy="2743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9DB345F-88E2-1BE3-DBCF-C073C3F94A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16" y="3970400"/>
            <a:ext cx="5212080" cy="27432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AD6790B-F7DD-B36E-DA22-E29CA044C21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28" y="6583944"/>
            <a:ext cx="5212080" cy="2743200"/>
          </a:xfrm>
          <a:prstGeom prst="rect">
            <a:avLst/>
          </a:prstGeom>
        </p:spPr>
      </p:pic>
      <p:pic>
        <p:nvPicPr>
          <p:cNvPr id="51" name="Picture 50" descr="\documentclass{article}&#10;\usepackage{amsmath}&#10;\pagestyle{empty}&#10;\begin{document}&#10;&#10;&#10;Duration $=$ last\_session\_creation\_time -- creation\_time&#10;&#10;\end{document}" title="IguanaTex Bitmap Display">
            <a:extLst>
              <a:ext uri="{FF2B5EF4-FFF2-40B4-BE49-F238E27FC236}">
                <a16:creationId xmlns:a16="http://schemas.microsoft.com/office/drawing/2014/main" id="{64ABFE53-FC13-8DD1-B485-79BA9F8C1BB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85" y="1349720"/>
            <a:ext cx="3547453" cy="109743"/>
          </a:xfrm>
          <a:prstGeom prst="rect">
            <a:avLst/>
          </a:prstGeom>
        </p:spPr>
      </p:pic>
      <p:pic>
        <p:nvPicPr>
          <p:cNvPr id="47" name="Picture 46" descr="\documentclass{article}&#10;\usepackage{amsmath}&#10;\pagestyle{empty}&#10;\begin{document}&#10;&#10;72\% of users have duration $&lt; 3 \rightarrow$ non-adopted users&#10;&#10;&#10;\end{document}" title="IguanaTex Bitmap Display">
            <a:extLst>
              <a:ext uri="{FF2B5EF4-FFF2-40B4-BE49-F238E27FC236}">
                <a16:creationId xmlns:a16="http://schemas.microsoft.com/office/drawing/2014/main" id="{23E45F87-883B-BE91-6D5E-BE701049491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072" y="2150620"/>
            <a:ext cx="3530076" cy="146324"/>
          </a:xfrm>
          <a:prstGeom prst="rect">
            <a:avLst/>
          </a:prstGeom>
        </p:spPr>
      </p:pic>
      <p:pic>
        <p:nvPicPr>
          <p:cNvPr id="54" name="Picture 53" descr="\documentclass{article}&#10;\usepackage{amsmath}&#10;\pagestyle{empty}&#10;\begin{document}&#10;&#10;81\% of users have total visits $&lt; 3 \rightarrow$ non-adopted users&#10;&#10;&#10;\end{document}" title="IguanaTex Bitmap Display">
            <a:extLst>
              <a:ext uri="{FF2B5EF4-FFF2-40B4-BE49-F238E27FC236}">
                <a16:creationId xmlns:a16="http://schemas.microsoft.com/office/drawing/2014/main" id="{C96B80F8-450A-2DB3-85C8-687C9AD4802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072" y="4792363"/>
            <a:ext cx="3672742" cy="146324"/>
          </a:xfrm>
          <a:prstGeom prst="rect">
            <a:avLst/>
          </a:prstGeom>
        </p:spPr>
      </p:pic>
      <p:pic>
        <p:nvPicPr>
          <p:cNvPr id="64" name="Picture 63" descr="\documentclass{article}&#10;\usepackage{amsmath}&#10;\pagestyle{empty}&#10;\begin{document}&#10;&#10;visits $&lt; 3$&#10;&#10;&#10;\end{document}" title="IguanaTex Bitmap Display">
            <a:extLst>
              <a:ext uri="{FF2B5EF4-FFF2-40B4-BE49-F238E27FC236}">
                <a16:creationId xmlns:a16="http://schemas.microsoft.com/office/drawing/2014/main" id="{41C183D5-C200-0804-0776-43D50C0E2CE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461" y="8708614"/>
            <a:ext cx="520519" cy="92215"/>
          </a:xfrm>
          <a:prstGeom prst="rect">
            <a:avLst/>
          </a:prstGeom>
        </p:spPr>
      </p:pic>
      <p:pic>
        <p:nvPicPr>
          <p:cNvPr id="62" name="Picture 61" descr="\documentclass{article}&#10;\usepackage{amsmath}&#10;\pagestyle{empty}&#10;\begin{document}&#10;&#10;duration $&lt; 3$&#10;&#10;&#10;\end{document}" title="IguanaTex Bitmap Display">
            <a:extLst>
              <a:ext uri="{FF2B5EF4-FFF2-40B4-BE49-F238E27FC236}">
                <a16:creationId xmlns:a16="http://schemas.microsoft.com/office/drawing/2014/main" id="{6C942A7D-E1E0-BC92-FF18-8D7202D6D13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369" y="7794387"/>
            <a:ext cx="703424" cy="95263"/>
          </a:xfrm>
          <a:prstGeom prst="rect">
            <a:avLst/>
          </a:prstGeom>
        </p:spPr>
      </p:pic>
      <p:pic>
        <p:nvPicPr>
          <p:cNvPr id="73" name="Picture 72" descr="\documentclass{article}&#10;\usepackage{amsmath}&#10;\pagestyle{empty}&#10;\begin{document}&#10;&#10;\noindent&#10;71\% of users \\ with both duration \&amp; total visits$&gt;= 3$ \\&#10;are adopted users&#10;&#10;&#10;\end{document}" title="IguanaTex Bitmap Display">
            <a:extLst>
              <a:ext uri="{FF2B5EF4-FFF2-40B4-BE49-F238E27FC236}">
                <a16:creationId xmlns:a16="http://schemas.microsoft.com/office/drawing/2014/main" id="{5A34D926-64D0-0D42-03AF-EB5B4ECC164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961" y="6965015"/>
            <a:ext cx="2544216" cy="510304"/>
          </a:xfrm>
          <a:prstGeom prst="rect">
            <a:avLst/>
          </a:prstGeom>
        </p:spPr>
      </p:pic>
      <p:pic>
        <p:nvPicPr>
          <p:cNvPr id="101" name="Picture 100" descr="\documentclass{article}&#10;\usepackage{amsmath}&#10;\pagestyle{empty}&#10;\begin{document}&#10;&#10;\fbox{&#10;\parbox{5.2in}{&#10;These 2 factors without any models can predict 71\% of the adopted users. &#10;XGBoost boost model with only duration and number of visits as features yields approximately 95\% accuracy and F1 cv scores. &#10;&#10;}}&#10;&#10;&#10;\end{document}" title="IguanaTex Bitmap Display">
            <a:extLst>
              <a:ext uri="{FF2B5EF4-FFF2-40B4-BE49-F238E27FC236}">
                <a16:creationId xmlns:a16="http://schemas.microsoft.com/office/drawing/2014/main" id="{D118B699-F089-ACB3-74E2-E2AF77EECD4D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99" y="9227374"/>
            <a:ext cx="5863953" cy="61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724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2.5576"/>
  <p:tag name="ORIGINALWIDTH" val="2126.547"/>
  <p:tag name="OUTPUTTYPE" val="PNG"/>
  <p:tag name="IGUANATEXVERSION" val="160"/>
  <p:tag name="LATEXADDIN" val="\documentclass{article}&#10;\usepackage{amsmath}&#10;\pagestyle{empty}&#10;\begin{document}&#10;&#10;\begin{center}&#10;\textbf{Important factors \\for\\ prediction of future user adoption}&#10;\end{center}&#10;&#10;\end{document}"/>
  <p:tag name="IGUANATEXSIZE" val="18"/>
  <p:tag name="IGUANATEXCURSOR" val="129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.7685"/>
  <p:tag name="ORIGINALWIDTH" val="3154.19"/>
  <p:tag name="OUTPUTTYPE" val="PNG"/>
  <p:tag name="IGUANATEXVERSION" val="160"/>
  <p:tag name="LATEXADDIN" val="\documentclass{article}&#10;\usepackage{amsmath}&#10;\pagestyle{empty}&#10;\begin{document}&#10;&#10;adopted user = log in on \underline{3 separate days} in 7 days period&#10;&#10;&#10;\end{document}"/>
  <p:tag name="IGUANATEXSIZE" val="14"/>
  <p:tag name="IGUANATEXCURSOR" val="116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0126"/>
  <p:tag name="ORIGINALWIDTH" val="2909.656"/>
  <p:tag name="OUTPUTTYPE" val="PNG"/>
  <p:tag name="IGUANATEXVERSION" val="160"/>
  <p:tag name="LATEXADDIN" val="\documentclass{article}&#10;\usepackage{amsmath}&#10;\pagestyle{empty}&#10;\begin{document}&#10;&#10;&#10;Duration $=$ last\_session\_creation\_time -- creation\_time&#10;&#10;\end{document}"/>
  <p:tag name="IGUANATEXSIZE" val="12"/>
  <p:tag name="IGUANATEXCURSOR" val="127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0168"/>
  <p:tag name="ORIGINALWIDTH" val="2895.404"/>
  <p:tag name="OUTPUTTYPE" val="PNG"/>
  <p:tag name="IGUANATEXVERSION" val="160"/>
  <p:tag name="LATEXADDIN" val="\documentclass{article}&#10;\usepackage{amsmath}&#10;\pagestyle{empty}&#10;\begin{document}&#10;&#10;72\% of users have duration $&lt; 3 \rightarrow$ non-adopted users&#10;&#10;&#10;\end{document}"/>
  <p:tag name="IGUANATEXSIZE" val="12"/>
  <p:tag name="IGUANATEXCURSOR" val="84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0168"/>
  <p:tag name="ORIGINALWIDTH" val="3012.42"/>
  <p:tag name="OUTPUTTYPE" val="PNG"/>
  <p:tag name="IGUANATEXVERSION" val="160"/>
  <p:tag name="LATEXADDIN" val="\documentclass{article}&#10;\usepackage{amsmath}&#10;\pagestyle{empty}&#10;\begin{document}&#10;&#10;81\% of users have total visits $&lt; 3 \rightarrow$ non-adopted users&#10;&#10;&#10;\end{document}"/>
  <p:tag name="IGUANATEXSIZE" val="12"/>
  <p:tag name="IGUANATEXCURSOR" val="112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6268"/>
  <p:tag name="ORIGINALWIDTH" val="512.3215"/>
  <p:tag name="OUTPUTTYPE" val="PNG"/>
  <p:tag name="IGUANATEXVERSION" val="160"/>
  <p:tag name="LATEXADDIN" val="\documentclass{article}&#10;\usepackage{amsmath}&#10;\pagestyle{empty}&#10;\begin{document}&#10;&#10;visits $&lt; 3$&#10;&#10;&#10;\end{document}"/>
  <p:tag name="IGUANATEXSIZE" val="10"/>
  <p:tag name="IGUANATEXCURSOR" val="93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.76307"/>
  <p:tag name="ORIGINALWIDTH" val="692.3466"/>
  <p:tag name="OUTPUTTYPE" val="PNG"/>
  <p:tag name="IGUANATEXVERSION" val="160"/>
  <p:tag name="LATEXADDIN" val="\documentclass{article}&#10;\usepackage{amsmath}&#10;\pagestyle{empty}&#10;\begin{document}&#10;&#10;duration $&lt; 3$&#10;&#10;&#10;\end{document}"/>
  <p:tag name="IGUANATEXSIZE" val="10"/>
  <p:tag name="IGUANATEXCURSOR" val="9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8.5584"/>
  <p:tag name="ORIGINALWIDTH" val="2086.791"/>
  <p:tag name="OUTPUTTYPE" val="PNG"/>
  <p:tag name="IGUANATEXVERSION" val="160"/>
  <p:tag name="LATEXADDIN" val="\documentclass{article}&#10;\usepackage{amsmath}&#10;\pagestyle{empty}&#10;\begin{document}&#10;&#10;\noindent&#10;71\% of users \\ with both duration \&amp; total visits$&gt;= 3$ \\&#10;are adopted users&#10;&#10;&#10;\end{document}"/>
  <p:tag name="IGUANATEXSIZE" val="12"/>
  <p:tag name="IGUANATEXCURSOR" val="15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04.0703"/>
  <p:tag name="ORIGINALWIDTH" val="4809.671"/>
  <p:tag name="OUTPUTTYPE" val="PNG"/>
  <p:tag name="IGUANATEXVERSION" val="160"/>
  <p:tag name="LATEXADDIN" val="\documentclass{article}&#10;\usepackage{amsmath}&#10;\pagestyle{empty}&#10;\begin{document}&#10;&#10;\fbox{&#10;\parbox{5.2in}{&#10;These 2 factors without any models can predict 71\% of the adopted users. &#10;XGBoost boost model with only duration and number of visits as features yields approximately 95\% accuracy and F1 cv scores. &#10;&#10;}}&#10;&#10;&#10;\end{document}"/>
  <p:tag name="IGUANATEXSIZE" val="12"/>
  <p:tag name="IGUANATEXCURSOR" val="302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Noravee Kanchanavatee</dc:creator>
  <cp:lastModifiedBy>Noravee Kanchanavatee</cp:lastModifiedBy>
  <cp:revision>2</cp:revision>
  <dcterms:created xsi:type="dcterms:W3CDTF">2024-03-08T09:27:11Z</dcterms:created>
  <dcterms:modified xsi:type="dcterms:W3CDTF">2024-03-08T11:23:02Z</dcterms:modified>
</cp:coreProperties>
</file>