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Barlow Condensed"/>
      <p:regular r:id="rId19"/>
      <p:bold r:id="rId20"/>
      <p:italic r:id="rId21"/>
      <p:boldItalic r:id="rId22"/>
    </p:embeddedFont>
    <p:embeddedFont>
      <p:font typeface="Pavanam"/>
      <p:regular r:id="rId23"/>
    </p:embeddedFont>
    <p:embeddedFont>
      <p:font typeface="Montserrat Alternates SemiBold"/>
      <p:regular r:id="rId24"/>
      <p:bold r:id="rId25"/>
      <p:italic r:id="rId26"/>
      <p:boldItalic r:id="rId27"/>
    </p:embeddedFont>
    <p:embeddedFont>
      <p:font typeface="Homemade Appl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bold.fntdata"/><Relationship Id="rId22" Type="http://schemas.openxmlformats.org/officeDocument/2006/relationships/font" Target="fonts/BarlowCondensed-boldItalic.fntdata"/><Relationship Id="rId21" Type="http://schemas.openxmlformats.org/officeDocument/2006/relationships/font" Target="fonts/BarlowCondensed-italic.fntdata"/><Relationship Id="rId24" Type="http://schemas.openxmlformats.org/officeDocument/2006/relationships/font" Target="fonts/MontserratAlternatesSemiBold-regular.fntdata"/><Relationship Id="rId23" Type="http://schemas.openxmlformats.org/officeDocument/2006/relationships/font" Target="fonts/Pavana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AlternatesSemiBold-italic.fntdata"/><Relationship Id="rId25" Type="http://schemas.openxmlformats.org/officeDocument/2006/relationships/font" Target="fonts/MontserratAlternatesSemiBold-bold.fntdata"/><Relationship Id="rId28" Type="http://schemas.openxmlformats.org/officeDocument/2006/relationships/font" Target="fonts/HomemadeApple-regular.fntdata"/><Relationship Id="rId27" Type="http://schemas.openxmlformats.org/officeDocument/2006/relationships/font" Target="fonts/MontserratAlternate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BarlowCondensed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a5c374d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a5c374d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a5c374d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a5c374d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a5c374d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a5c374d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a5c374d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a5c374d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5a5c374d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5a5c374d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5a5c374d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5a5c374d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7d0f15cd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7d0f15c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a5c374d8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a5c374d8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5.png"/><Relationship Id="rId12" Type="http://schemas.openxmlformats.org/officeDocument/2006/relationships/image" Target="../media/image6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12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12775" l="0" r="0" t="7871"/>
          <a:stretch/>
        </p:blipFill>
        <p:spPr>
          <a:xfrm>
            <a:off x="311700" y="0"/>
            <a:ext cx="51265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640833" y="1044650"/>
            <a:ext cx="4868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22E64"/>
              </a:buClr>
              <a:buSzPts val="4100"/>
              <a:buNone/>
              <a:defRPr sz="4100">
                <a:solidFill>
                  <a:srgbClr val="222E64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222E64"/>
              </a:buClr>
              <a:buSzPts val="4100"/>
              <a:buNone/>
              <a:defRPr sz="4100">
                <a:solidFill>
                  <a:srgbClr val="222E64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222E64"/>
              </a:buClr>
              <a:buSzPts val="4100"/>
              <a:buNone/>
              <a:defRPr sz="4100">
                <a:solidFill>
                  <a:srgbClr val="222E64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222E64"/>
              </a:buClr>
              <a:buSzPts val="4100"/>
              <a:buNone/>
              <a:defRPr sz="4100">
                <a:solidFill>
                  <a:srgbClr val="222E64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222E64"/>
              </a:buClr>
              <a:buSzPts val="4100"/>
              <a:buNone/>
              <a:defRPr sz="4100">
                <a:solidFill>
                  <a:srgbClr val="222E64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222E64"/>
              </a:buClr>
              <a:buSzPts val="4100"/>
              <a:buNone/>
              <a:defRPr sz="4100">
                <a:solidFill>
                  <a:srgbClr val="222E64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222E64"/>
              </a:buClr>
              <a:buSzPts val="4100"/>
              <a:buNone/>
              <a:defRPr sz="4100">
                <a:solidFill>
                  <a:srgbClr val="222E64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222E64"/>
              </a:buClr>
              <a:buSzPts val="4100"/>
              <a:buNone/>
              <a:defRPr sz="4100">
                <a:solidFill>
                  <a:srgbClr val="222E64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222E64"/>
              </a:buClr>
              <a:buSzPts val="4100"/>
              <a:buNone/>
              <a:defRPr sz="4100">
                <a:solidFill>
                  <a:srgbClr val="222E64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640829" y="3134200"/>
            <a:ext cx="486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90250" y="450150"/>
            <a:ext cx="4765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149679" y="1139577"/>
            <a:ext cx="3871474" cy="384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 rot="6738146">
            <a:off x="3884225" y="354881"/>
            <a:ext cx="4582018" cy="4268982"/>
          </a:xfrm>
          <a:custGeom>
            <a:rect b="b" l="l" r="r" t="t"/>
            <a:pathLst>
              <a:path extrusionOk="0" h="3837840" w="5076950">
                <a:moveTo>
                  <a:pt x="234363" y="3156739"/>
                </a:moveTo>
                <a:cubicBezTo>
                  <a:pt x="146923" y="3053679"/>
                  <a:pt x="71390" y="2937664"/>
                  <a:pt x="32242" y="2808505"/>
                </a:cubicBezTo>
                <a:cubicBezTo>
                  <a:pt x="-55197" y="2519136"/>
                  <a:pt x="49197" y="2208430"/>
                  <a:pt x="178260" y="1934586"/>
                </a:cubicBezTo>
                <a:cubicBezTo>
                  <a:pt x="302085" y="1672268"/>
                  <a:pt x="519351" y="1330796"/>
                  <a:pt x="523828" y="1034188"/>
                </a:cubicBezTo>
                <a:cubicBezTo>
                  <a:pt x="524685" y="980657"/>
                  <a:pt x="510683" y="928079"/>
                  <a:pt x="502301" y="875120"/>
                </a:cubicBezTo>
                <a:cubicBezTo>
                  <a:pt x="467368" y="641479"/>
                  <a:pt x="542278" y="404798"/>
                  <a:pt x="705279" y="233802"/>
                </a:cubicBezTo>
                <a:cubicBezTo>
                  <a:pt x="833981" y="103390"/>
                  <a:pt x="1004973" y="23146"/>
                  <a:pt x="1187530" y="7488"/>
                </a:cubicBezTo>
                <a:cubicBezTo>
                  <a:pt x="1759696" y="-44614"/>
                  <a:pt x="2378154" y="190559"/>
                  <a:pt x="2739438" y="238374"/>
                </a:cubicBezTo>
                <a:cubicBezTo>
                  <a:pt x="3155585" y="293524"/>
                  <a:pt x="3581353" y="162174"/>
                  <a:pt x="3995881" y="228849"/>
                </a:cubicBezTo>
                <a:cubicBezTo>
                  <a:pt x="4364784" y="287999"/>
                  <a:pt x="4722257" y="115692"/>
                  <a:pt x="4914472" y="436113"/>
                </a:cubicBezTo>
                <a:cubicBezTo>
                  <a:pt x="5106686" y="756534"/>
                  <a:pt x="5126689" y="1564826"/>
                  <a:pt x="4983338" y="1909916"/>
                </a:cubicBezTo>
                <a:cubicBezTo>
                  <a:pt x="4930379" y="2037456"/>
                  <a:pt x="4854560" y="2156042"/>
                  <a:pt x="4818650" y="2289392"/>
                </a:cubicBezTo>
                <a:cubicBezTo>
                  <a:pt x="4779216" y="2436078"/>
                  <a:pt x="4790742" y="2591811"/>
                  <a:pt x="4816936" y="2741449"/>
                </a:cubicBezTo>
                <a:cubicBezTo>
                  <a:pt x="4837795" y="2860893"/>
                  <a:pt x="4867894" y="2981670"/>
                  <a:pt x="4851798" y="3101875"/>
                </a:cubicBezTo>
                <a:cubicBezTo>
                  <a:pt x="4832748" y="3244750"/>
                  <a:pt x="4749213" y="3372195"/>
                  <a:pt x="4647010" y="3473826"/>
                </a:cubicBezTo>
                <a:cubicBezTo>
                  <a:pt x="4364117" y="3755195"/>
                  <a:pt x="3941207" y="3858636"/>
                  <a:pt x="3542967" y="3834443"/>
                </a:cubicBezTo>
                <a:cubicBezTo>
                  <a:pt x="3144727" y="3810249"/>
                  <a:pt x="2762965" y="3672518"/>
                  <a:pt x="2390442" y="3530310"/>
                </a:cubicBezTo>
                <a:cubicBezTo>
                  <a:pt x="2300907" y="3496020"/>
                  <a:pt x="2210895" y="3461158"/>
                  <a:pt x="2116312" y="3445251"/>
                </a:cubicBezTo>
                <a:cubicBezTo>
                  <a:pt x="2008204" y="3427154"/>
                  <a:pt x="1897237" y="3434488"/>
                  <a:pt x="1788367" y="3443822"/>
                </a:cubicBezTo>
                <a:cubicBezTo>
                  <a:pt x="1482423" y="3469635"/>
                  <a:pt x="1162479" y="3563456"/>
                  <a:pt x="858345" y="3568505"/>
                </a:cubicBezTo>
                <a:cubicBezTo>
                  <a:pt x="619935" y="3572505"/>
                  <a:pt x="378571" y="3326855"/>
                  <a:pt x="234363" y="3156739"/>
                </a:cubicBezTo>
                <a:close/>
              </a:path>
            </a:pathLst>
          </a:custGeom>
          <a:solidFill>
            <a:srgbClr val="4058BF">
              <a:alpha val="239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110206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06550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▰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2" type="subTitle"/>
          </p:nvPr>
        </p:nvSpPr>
        <p:spPr>
          <a:xfrm>
            <a:off x="306550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72" name="Google Shape;72;p14"/>
          <p:cNvSpPr txBox="1"/>
          <p:nvPr>
            <p:ph idx="3" type="body"/>
          </p:nvPr>
        </p:nvSpPr>
        <p:spPr>
          <a:xfrm>
            <a:off x="2045455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▰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4" type="subTitle"/>
          </p:nvPr>
        </p:nvSpPr>
        <p:spPr>
          <a:xfrm>
            <a:off x="2045455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74" name="Google Shape;74;p14"/>
          <p:cNvSpPr txBox="1"/>
          <p:nvPr>
            <p:ph idx="5" type="body"/>
          </p:nvPr>
        </p:nvSpPr>
        <p:spPr>
          <a:xfrm>
            <a:off x="378435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▰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6" type="subTitle"/>
          </p:nvPr>
        </p:nvSpPr>
        <p:spPr>
          <a:xfrm>
            <a:off x="3784359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76" name="Google Shape;76;p14"/>
          <p:cNvSpPr txBox="1"/>
          <p:nvPr>
            <p:ph idx="7" type="body"/>
          </p:nvPr>
        </p:nvSpPr>
        <p:spPr>
          <a:xfrm>
            <a:off x="5523264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▰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8" type="subTitle"/>
          </p:nvPr>
        </p:nvSpPr>
        <p:spPr>
          <a:xfrm>
            <a:off x="5523264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78" name="Google Shape;78;p14"/>
          <p:cNvSpPr txBox="1"/>
          <p:nvPr>
            <p:ph idx="9" type="body"/>
          </p:nvPr>
        </p:nvSpPr>
        <p:spPr>
          <a:xfrm>
            <a:off x="726216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▰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3" type="subTitle"/>
          </p:nvPr>
        </p:nvSpPr>
        <p:spPr>
          <a:xfrm>
            <a:off x="7262169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>
            <a:off x="306553" y="1255702"/>
            <a:ext cx="1523085" cy="1151352"/>
          </a:xfrm>
          <a:custGeom>
            <a:rect b="b" l="l" r="r" t="t"/>
            <a:pathLst>
              <a:path extrusionOk="0" h="3837840" w="5076950">
                <a:moveTo>
                  <a:pt x="234363" y="3156739"/>
                </a:moveTo>
                <a:cubicBezTo>
                  <a:pt x="146923" y="3053679"/>
                  <a:pt x="71390" y="2937664"/>
                  <a:pt x="32242" y="2808505"/>
                </a:cubicBezTo>
                <a:cubicBezTo>
                  <a:pt x="-55197" y="2519136"/>
                  <a:pt x="49197" y="2208430"/>
                  <a:pt x="178260" y="1934586"/>
                </a:cubicBezTo>
                <a:cubicBezTo>
                  <a:pt x="302085" y="1672268"/>
                  <a:pt x="519351" y="1330796"/>
                  <a:pt x="523828" y="1034188"/>
                </a:cubicBezTo>
                <a:cubicBezTo>
                  <a:pt x="524685" y="980657"/>
                  <a:pt x="510683" y="928079"/>
                  <a:pt x="502301" y="875120"/>
                </a:cubicBezTo>
                <a:cubicBezTo>
                  <a:pt x="467368" y="641479"/>
                  <a:pt x="542278" y="404798"/>
                  <a:pt x="705279" y="233802"/>
                </a:cubicBezTo>
                <a:cubicBezTo>
                  <a:pt x="833981" y="103390"/>
                  <a:pt x="1004973" y="23146"/>
                  <a:pt x="1187530" y="7488"/>
                </a:cubicBezTo>
                <a:cubicBezTo>
                  <a:pt x="1759696" y="-44614"/>
                  <a:pt x="2378154" y="190559"/>
                  <a:pt x="2739438" y="238374"/>
                </a:cubicBezTo>
                <a:cubicBezTo>
                  <a:pt x="3155585" y="293524"/>
                  <a:pt x="3581353" y="162174"/>
                  <a:pt x="3995881" y="228849"/>
                </a:cubicBezTo>
                <a:cubicBezTo>
                  <a:pt x="4364784" y="287999"/>
                  <a:pt x="4722257" y="115692"/>
                  <a:pt x="4914472" y="436113"/>
                </a:cubicBezTo>
                <a:cubicBezTo>
                  <a:pt x="5106686" y="756534"/>
                  <a:pt x="5126689" y="1564826"/>
                  <a:pt x="4983338" y="1909916"/>
                </a:cubicBezTo>
                <a:cubicBezTo>
                  <a:pt x="4930379" y="2037456"/>
                  <a:pt x="4854560" y="2156042"/>
                  <a:pt x="4818650" y="2289392"/>
                </a:cubicBezTo>
                <a:cubicBezTo>
                  <a:pt x="4779216" y="2436078"/>
                  <a:pt x="4790742" y="2591811"/>
                  <a:pt x="4816936" y="2741449"/>
                </a:cubicBezTo>
                <a:cubicBezTo>
                  <a:pt x="4837795" y="2860893"/>
                  <a:pt x="4867894" y="2981670"/>
                  <a:pt x="4851798" y="3101875"/>
                </a:cubicBezTo>
                <a:cubicBezTo>
                  <a:pt x="4832748" y="3244750"/>
                  <a:pt x="4749213" y="3372195"/>
                  <a:pt x="4647010" y="3473826"/>
                </a:cubicBezTo>
                <a:cubicBezTo>
                  <a:pt x="4364117" y="3755195"/>
                  <a:pt x="3941207" y="3858636"/>
                  <a:pt x="3542967" y="3834443"/>
                </a:cubicBezTo>
                <a:cubicBezTo>
                  <a:pt x="3144727" y="3810249"/>
                  <a:pt x="2762965" y="3672518"/>
                  <a:pt x="2390442" y="3530310"/>
                </a:cubicBezTo>
                <a:cubicBezTo>
                  <a:pt x="2300907" y="3496020"/>
                  <a:pt x="2210895" y="3461158"/>
                  <a:pt x="2116312" y="3445251"/>
                </a:cubicBezTo>
                <a:cubicBezTo>
                  <a:pt x="2008204" y="3427154"/>
                  <a:pt x="1897237" y="3434488"/>
                  <a:pt x="1788367" y="3443822"/>
                </a:cubicBezTo>
                <a:cubicBezTo>
                  <a:pt x="1482423" y="3469635"/>
                  <a:pt x="1162479" y="3563456"/>
                  <a:pt x="858345" y="3568505"/>
                </a:cubicBezTo>
                <a:cubicBezTo>
                  <a:pt x="619935" y="3572505"/>
                  <a:pt x="378571" y="3326855"/>
                  <a:pt x="234363" y="3156739"/>
                </a:cubicBezTo>
                <a:close/>
              </a:path>
            </a:pathLst>
          </a:custGeom>
          <a:solidFill>
            <a:srgbClr val="4058BF">
              <a:alpha val="239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2100275" y="1325868"/>
            <a:ext cx="1525050" cy="1011012"/>
          </a:xfrm>
          <a:custGeom>
            <a:rect b="b" l="l" r="r" t="t"/>
            <a:pathLst>
              <a:path extrusionOk="0" h="3516565" w="5304520">
                <a:moveTo>
                  <a:pt x="2231821" y="37848"/>
                </a:moveTo>
                <a:cubicBezTo>
                  <a:pt x="1801100" y="-56544"/>
                  <a:pt x="1301705" y="17084"/>
                  <a:pt x="1010621" y="355698"/>
                </a:cubicBezTo>
                <a:cubicBezTo>
                  <a:pt x="885653" y="500478"/>
                  <a:pt x="808881" y="681643"/>
                  <a:pt x="738872" y="861285"/>
                </a:cubicBezTo>
                <a:cubicBezTo>
                  <a:pt x="648099" y="1093218"/>
                  <a:pt x="562755" y="1331629"/>
                  <a:pt x="416737" y="1531940"/>
                </a:cubicBezTo>
                <a:cubicBezTo>
                  <a:pt x="283387" y="1715487"/>
                  <a:pt x="97935" y="1869030"/>
                  <a:pt x="28784" y="2086676"/>
                </a:cubicBezTo>
                <a:cubicBezTo>
                  <a:pt x="-73039" y="2407383"/>
                  <a:pt x="111842" y="2747711"/>
                  <a:pt x="324059" y="3005648"/>
                </a:cubicBezTo>
                <a:cubicBezTo>
                  <a:pt x="438359" y="3144046"/>
                  <a:pt x="565898" y="3276539"/>
                  <a:pt x="726014" y="3353310"/>
                </a:cubicBezTo>
                <a:cubicBezTo>
                  <a:pt x="862221" y="3418461"/>
                  <a:pt x="1014050" y="3439702"/>
                  <a:pt x="1163592" y="3456181"/>
                </a:cubicBezTo>
                <a:cubicBezTo>
                  <a:pt x="2022366" y="3550954"/>
                  <a:pt x="2889237" y="3514664"/>
                  <a:pt x="3752297" y="3478374"/>
                </a:cubicBezTo>
                <a:cubicBezTo>
                  <a:pt x="3995089" y="3468182"/>
                  <a:pt x="4238929" y="3457800"/>
                  <a:pt x="4477626" y="3411699"/>
                </a:cubicBezTo>
                <a:cubicBezTo>
                  <a:pt x="4665840" y="3375123"/>
                  <a:pt x="4853387" y="3314448"/>
                  <a:pt x="5008740" y="3199767"/>
                </a:cubicBezTo>
                <a:cubicBezTo>
                  <a:pt x="5164093" y="3085086"/>
                  <a:pt x="5284203" y="2910017"/>
                  <a:pt x="5302110" y="2714945"/>
                </a:cubicBezTo>
                <a:cubicBezTo>
                  <a:pt x="5318112" y="2540066"/>
                  <a:pt x="5252389" y="2367378"/>
                  <a:pt x="5165902" y="2215740"/>
                </a:cubicBezTo>
                <a:cubicBezTo>
                  <a:pt x="5096560" y="2094391"/>
                  <a:pt x="5011311" y="1974948"/>
                  <a:pt x="4996548" y="1835883"/>
                </a:cubicBezTo>
                <a:cubicBezTo>
                  <a:pt x="4983118" y="1710248"/>
                  <a:pt x="5029123" y="1586994"/>
                  <a:pt x="5051316" y="1462693"/>
                </a:cubicBezTo>
                <a:cubicBezTo>
                  <a:pt x="5119515" y="1081122"/>
                  <a:pt x="4941017" y="665736"/>
                  <a:pt x="4620024" y="459234"/>
                </a:cubicBezTo>
                <a:cubicBezTo>
                  <a:pt x="4403902" y="320265"/>
                  <a:pt x="4144250" y="275497"/>
                  <a:pt x="3892219" y="233682"/>
                </a:cubicBezTo>
                <a:lnTo>
                  <a:pt x="3294716" y="134527"/>
                </a:lnTo>
                <a:cubicBezTo>
                  <a:pt x="3117646" y="105095"/>
                  <a:pt x="2970866" y="126240"/>
                  <a:pt x="2795987" y="136718"/>
                </a:cubicBezTo>
                <a:cubicBezTo>
                  <a:pt x="2603677" y="148148"/>
                  <a:pt x="2417368" y="78520"/>
                  <a:pt x="2231821" y="37848"/>
                </a:cubicBezTo>
                <a:close/>
              </a:path>
            </a:pathLst>
          </a:custGeom>
          <a:solidFill>
            <a:srgbClr val="4058BF">
              <a:alpha val="239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755000" y="1249677"/>
            <a:ext cx="1638567" cy="1152606"/>
          </a:xfrm>
          <a:custGeom>
            <a:rect b="b" l="l" r="r" t="t"/>
            <a:pathLst>
              <a:path extrusionOk="0" h="4229747" w="4520184">
                <a:moveTo>
                  <a:pt x="2342542" y="3685941"/>
                </a:moveTo>
                <a:cubicBezTo>
                  <a:pt x="2743068" y="3635934"/>
                  <a:pt x="3151595" y="3625457"/>
                  <a:pt x="3539834" y="3514491"/>
                </a:cubicBezTo>
                <a:cubicBezTo>
                  <a:pt x="3739078" y="3457550"/>
                  <a:pt x="3930064" y="3374940"/>
                  <a:pt x="4108000" y="3268746"/>
                </a:cubicBezTo>
                <a:cubicBezTo>
                  <a:pt x="4216776" y="3203881"/>
                  <a:pt x="4322122" y="3128442"/>
                  <a:pt x="4396989" y="3026334"/>
                </a:cubicBezTo>
                <a:cubicBezTo>
                  <a:pt x="4599014" y="2750109"/>
                  <a:pt x="4525767" y="2357298"/>
                  <a:pt x="4369367" y="2052975"/>
                </a:cubicBezTo>
                <a:cubicBezTo>
                  <a:pt x="4212966" y="1748651"/>
                  <a:pt x="3983699" y="1480427"/>
                  <a:pt x="3874923" y="1156101"/>
                </a:cubicBezTo>
                <a:cubicBezTo>
                  <a:pt x="3773482" y="853491"/>
                  <a:pt x="3768243" y="490779"/>
                  <a:pt x="3529166" y="279801"/>
                </a:cubicBezTo>
                <a:cubicBezTo>
                  <a:pt x="3435154" y="196743"/>
                  <a:pt x="3315615" y="149118"/>
                  <a:pt x="3196934" y="108351"/>
                </a:cubicBezTo>
                <a:cubicBezTo>
                  <a:pt x="2992146" y="37961"/>
                  <a:pt x="2776310" y="-17094"/>
                  <a:pt x="2560854" y="4909"/>
                </a:cubicBezTo>
                <a:cubicBezTo>
                  <a:pt x="2290821" y="32532"/>
                  <a:pt x="2049362" y="177216"/>
                  <a:pt x="1796473" y="275800"/>
                </a:cubicBezTo>
                <a:cubicBezTo>
                  <a:pt x="1547966" y="372384"/>
                  <a:pt x="1284123" y="425724"/>
                  <a:pt x="1034854" y="520974"/>
                </a:cubicBezTo>
                <a:cubicBezTo>
                  <a:pt x="785585" y="616224"/>
                  <a:pt x="542412" y="761861"/>
                  <a:pt x="406204" y="991032"/>
                </a:cubicBezTo>
                <a:cubicBezTo>
                  <a:pt x="250661" y="1252113"/>
                  <a:pt x="257233" y="1576439"/>
                  <a:pt x="287904" y="1878762"/>
                </a:cubicBezTo>
                <a:cubicBezTo>
                  <a:pt x="318574" y="2181086"/>
                  <a:pt x="368009" y="2492268"/>
                  <a:pt x="283903" y="2784304"/>
                </a:cubicBezTo>
                <a:cubicBezTo>
                  <a:pt x="214561" y="3024810"/>
                  <a:pt x="58161" y="3236551"/>
                  <a:pt x="12060" y="3482582"/>
                </a:cubicBezTo>
                <a:cubicBezTo>
                  <a:pt x="-42614" y="3774428"/>
                  <a:pt x="91308" y="4015982"/>
                  <a:pt x="359055" y="4143998"/>
                </a:cubicBezTo>
                <a:cubicBezTo>
                  <a:pt x="677762" y="4296398"/>
                  <a:pt x="1027234" y="4235438"/>
                  <a:pt x="1285552" y="4041795"/>
                </a:cubicBezTo>
                <a:cubicBezTo>
                  <a:pt x="1588352" y="3814433"/>
                  <a:pt x="1972971" y="3731946"/>
                  <a:pt x="2342542" y="3685941"/>
                </a:cubicBezTo>
                <a:close/>
              </a:path>
            </a:pathLst>
          </a:custGeom>
          <a:solidFill>
            <a:srgbClr val="4058BF">
              <a:alpha val="239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5523253" y="1255702"/>
            <a:ext cx="1523085" cy="1151352"/>
          </a:xfrm>
          <a:custGeom>
            <a:rect b="b" l="l" r="r" t="t"/>
            <a:pathLst>
              <a:path extrusionOk="0" h="3837840" w="5076950">
                <a:moveTo>
                  <a:pt x="234363" y="3156739"/>
                </a:moveTo>
                <a:cubicBezTo>
                  <a:pt x="146923" y="3053679"/>
                  <a:pt x="71390" y="2937664"/>
                  <a:pt x="32242" y="2808505"/>
                </a:cubicBezTo>
                <a:cubicBezTo>
                  <a:pt x="-55197" y="2519136"/>
                  <a:pt x="49197" y="2208430"/>
                  <a:pt x="178260" y="1934586"/>
                </a:cubicBezTo>
                <a:cubicBezTo>
                  <a:pt x="302085" y="1672268"/>
                  <a:pt x="519351" y="1330796"/>
                  <a:pt x="523828" y="1034188"/>
                </a:cubicBezTo>
                <a:cubicBezTo>
                  <a:pt x="524685" y="980657"/>
                  <a:pt x="510683" y="928079"/>
                  <a:pt x="502301" y="875120"/>
                </a:cubicBezTo>
                <a:cubicBezTo>
                  <a:pt x="467368" y="641479"/>
                  <a:pt x="542278" y="404798"/>
                  <a:pt x="705279" y="233802"/>
                </a:cubicBezTo>
                <a:cubicBezTo>
                  <a:pt x="833981" y="103390"/>
                  <a:pt x="1004973" y="23146"/>
                  <a:pt x="1187530" y="7488"/>
                </a:cubicBezTo>
                <a:cubicBezTo>
                  <a:pt x="1759696" y="-44614"/>
                  <a:pt x="2378154" y="190559"/>
                  <a:pt x="2739438" y="238374"/>
                </a:cubicBezTo>
                <a:cubicBezTo>
                  <a:pt x="3155585" y="293524"/>
                  <a:pt x="3581353" y="162174"/>
                  <a:pt x="3995881" y="228849"/>
                </a:cubicBezTo>
                <a:cubicBezTo>
                  <a:pt x="4364784" y="287999"/>
                  <a:pt x="4722257" y="115692"/>
                  <a:pt x="4914472" y="436113"/>
                </a:cubicBezTo>
                <a:cubicBezTo>
                  <a:pt x="5106686" y="756534"/>
                  <a:pt x="5126689" y="1564826"/>
                  <a:pt x="4983338" y="1909916"/>
                </a:cubicBezTo>
                <a:cubicBezTo>
                  <a:pt x="4930379" y="2037456"/>
                  <a:pt x="4854560" y="2156042"/>
                  <a:pt x="4818650" y="2289392"/>
                </a:cubicBezTo>
                <a:cubicBezTo>
                  <a:pt x="4779216" y="2436078"/>
                  <a:pt x="4790742" y="2591811"/>
                  <a:pt x="4816936" y="2741449"/>
                </a:cubicBezTo>
                <a:cubicBezTo>
                  <a:pt x="4837795" y="2860893"/>
                  <a:pt x="4867894" y="2981670"/>
                  <a:pt x="4851798" y="3101875"/>
                </a:cubicBezTo>
                <a:cubicBezTo>
                  <a:pt x="4832748" y="3244750"/>
                  <a:pt x="4749213" y="3372195"/>
                  <a:pt x="4647010" y="3473826"/>
                </a:cubicBezTo>
                <a:cubicBezTo>
                  <a:pt x="4364117" y="3755195"/>
                  <a:pt x="3941207" y="3858636"/>
                  <a:pt x="3542967" y="3834443"/>
                </a:cubicBezTo>
                <a:cubicBezTo>
                  <a:pt x="3144727" y="3810249"/>
                  <a:pt x="2762965" y="3672518"/>
                  <a:pt x="2390442" y="3530310"/>
                </a:cubicBezTo>
                <a:cubicBezTo>
                  <a:pt x="2300907" y="3496020"/>
                  <a:pt x="2210895" y="3461158"/>
                  <a:pt x="2116312" y="3445251"/>
                </a:cubicBezTo>
                <a:cubicBezTo>
                  <a:pt x="2008204" y="3427154"/>
                  <a:pt x="1897237" y="3434488"/>
                  <a:pt x="1788367" y="3443822"/>
                </a:cubicBezTo>
                <a:cubicBezTo>
                  <a:pt x="1482423" y="3469635"/>
                  <a:pt x="1162479" y="3563456"/>
                  <a:pt x="858345" y="3568505"/>
                </a:cubicBezTo>
                <a:cubicBezTo>
                  <a:pt x="619935" y="3572505"/>
                  <a:pt x="378571" y="3326855"/>
                  <a:pt x="234363" y="3156739"/>
                </a:cubicBezTo>
                <a:close/>
              </a:path>
            </a:pathLst>
          </a:custGeom>
          <a:solidFill>
            <a:srgbClr val="4058BF">
              <a:alpha val="239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7316975" y="1325868"/>
            <a:ext cx="1525049" cy="1011012"/>
          </a:xfrm>
          <a:custGeom>
            <a:rect b="b" l="l" r="r" t="t"/>
            <a:pathLst>
              <a:path extrusionOk="0" h="3516565" w="5304520">
                <a:moveTo>
                  <a:pt x="2231821" y="37848"/>
                </a:moveTo>
                <a:cubicBezTo>
                  <a:pt x="1801100" y="-56544"/>
                  <a:pt x="1301705" y="17084"/>
                  <a:pt x="1010621" y="355698"/>
                </a:cubicBezTo>
                <a:cubicBezTo>
                  <a:pt x="885653" y="500478"/>
                  <a:pt x="808881" y="681643"/>
                  <a:pt x="738872" y="861285"/>
                </a:cubicBezTo>
                <a:cubicBezTo>
                  <a:pt x="648099" y="1093218"/>
                  <a:pt x="562755" y="1331629"/>
                  <a:pt x="416737" y="1531940"/>
                </a:cubicBezTo>
                <a:cubicBezTo>
                  <a:pt x="283387" y="1715487"/>
                  <a:pt x="97935" y="1869030"/>
                  <a:pt x="28784" y="2086676"/>
                </a:cubicBezTo>
                <a:cubicBezTo>
                  <a:pt x="-73039" y="2407383"/>
                  <a:pt x="111842" y="2747711"/>
                  <a:pt x="324059" y="3005648"/>
                </a:cubicBezTo>
                <a:cubicBezTo>
                  <a:pt x="438359" y="3144046"/>
                  <a:pt x="565898" y="3276539"/>
                  <a:pt x="726014" y="3353310"/>
                </a:cubicBezTo>
                <a:cubicBezTo>
                  <a:pt x="862221" y="3418461"/>
                  <a:pt x="1014050" y="3439702"/>
                  <a:pt x="1163592" y="3456181"/>
                </a:cubicBezTo>
                <a:cubicBezTo>
                  <a:pt x="2022366" y="3550954"/>
                  <a:pt x="2889237" y="3514664"/>
                  <a:pt x="3752297" y="3478374"/>
                </a:cubicBezTo>
                <a:cubicBezTo>
                  <a:pt x="3995089" y="3468182"/>
                  <a:pt x="4238929" y="3457800"/>
                  <a:pt x="4477626" y="3411699"/>
                </a:cubicBezTo>
                <a:cubicBezTo>
                  <a:pt x="4665840" y="3375123"/>
                  <a:pt x="4853387" y="3314448"/>
                  <a:pt x="5008740" y="3199767"/>
                </a:cubicBezTo>
                <a:cubicBezTo>
                  <a:pt x="5164093" y="3085086"/>
                  <a:pt x="5284203" y="2910017"/>
                  <a:pt x="5302110" y="2714945"/>
                </a:cubicBezTo>
                <a:cubicBezTo>
                  <a:pt x="5318112" y="2540066"/>
                  <a:pt x="5252389" y="2367378"/>
                  <a:pt x="5165902" y="2215740"/>
                </a:cubicBezTo>
                <a:cubicBezTo>
                  <a:pt x="5096560" y="2094391"/>
                  <a:pt x="5011311" y="1974948"/>
                  <a:pt x="4996548" y="1835883"/>
                </a:cubicBezTo>
                <a:cubicBezTo>
                  <a:pt x="4983118" y="1710248"/>
                  <a:pt x="5029123" y="1586994"/>
                  <a:pt x="5051316" y="1462693"/>
                </a:cubicBezTo>
                <a:cubicBezTo>
                  <a:pt x="5119515" y="1081122"/>
                  <a:pt x="4941017" y="665736"/>
                  <a:pt x="4620024" y="459234"/>
                </a:cubicBezTo>
                <a:cubicBezTo>
                  <a:pt x="4403902" y="320265"/>
                  <a:pt x="4144250" y="275497"/>
                  <a:pt x="3892219" y="233682"/>
                </a:cubicBezTo>
                <a:lnTo>
                  <a:pt x="3294716" y="134527"/>
                </a:lnTo>
                <a:cubicBezTo>
                  <a:pt x="3117646" y="105095"/>
                  <a:pt x="2970866" y="126240"/>
                  <a:pt x="2795987" y="136718"/>
                </a:cubicBezTo>
                <a:cubicBezTo>
                  <a:pt x="2603677" y="148148"/>
                  <a:pt x="2417368" y="78520"/>
                  <a:pt x="2231821" y="37848"/>
                </a:cubicBezTo>
                <a:close/>
              </a:path>
            </a:pathLst>
          </a:custGeom>
          <a:solidFill>
            <a:srgbClr val="4058BF">
              <a:alpha val="239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2">
            <a:alphaModFix/>
          </a:blip>
          <a:srcRect b="22494" l="0" r="0" t="22494"/>
          <a:stretch/>
        </p:blipFill>
        <p:spPr>
          <a:xfrm>
            <a:off x="152400" y="0"/>
            <a:ext cx="8727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2860300" y="628600"/>
            <a:ext cx="3814800" cy="21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BLANK_3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71684" y="363925"/>
            <a:ext cx="445770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4747425" y="1370000"/>
            <a:ext cx="4050300" cy="21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BLANK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0" y="0"/>
            <a:ext cx="9132900" cy="51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00" y="435650"/>
            <a:ext cx="3735526" cy="1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423400" y="2140975"/>
            <a:ext cx="56364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rPr>
              <a:t>NOT to be sold as is or modified! </a:t>
            </a:r>
            <a:endParaRPr b="1" sz="2100">
              <a:solidFill>
                <a:srgbClr val="FFCB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Read </a:t>
            </a:r>
            <a:r>
              <a:rPr lang="en-GB" u="sng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</a:t>
            </a:r>
            <a:r>
              <a:rPr lang="en-GB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on slidesmania.com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7808144" y="4261524"/>
            <a:ext cx="11202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050" y="4418814"/>
            <a:ext cx="534282" cy="47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5332" y="4422179"/>
            <a:ext cx="530857" cy="47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25360" y="4423862"/>
            <a:ext cx="458935" cy="46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04190" y="4432274"/>
            <a:ext cx="524007" cy="4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5298010" y="3605699"/>
            <a:ext cx="3682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18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7364" l="24482" r="0" t="0"/>
          <a:stretch/>
        </p:blipFill>
        <p:spPr>
          <a:xfrm>
            <a:off x="0" y="691175"/>
            <a:ext cx="3568474" cy="44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3885200" y="2150850"/>
            <a:ext cx="4947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46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463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▰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6402" y="1792500"/>
            <a:ext cx="3944475" cy="30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2605601" y="1152475"/>
            <a:ext cx="2923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▰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5909244" y="1152475"/>
            <a:ext cx="2923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▰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125" y="2433852"/>
            <a:ext cx="2143150" cy="270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1152475"/>
            <a:ext cx="229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2905876" y="1152475"/>
            <a:ext cx="229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5500063" y="1152475"/>
            <a:ext cx="229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b="7364" l="24482" r="0" t="0"/>
          <a:stretch/>
        </p:blipFill>
        <p:spPr>
          <a:xfrm flipH="1">
            <a:off x="7438449" y="3015525"/>
            <a:ext cx="1705550" cy="212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66991" y="504308"/>
            <a:ext cx="6965300" cy="433657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type="title"/>
          </p:nvPr>
        </p:nvSpPr>
        <p:spPr>
          <a:xfrm>
            <a:off x="270525" y="1309975"/>
            <a:ext cx="1923300" cy="21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270525" y="355275"/>
            <a:ext cx="31863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91976" y="1887375"/>
            <a:ext cx="2709952" cy="26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311700" y="555600"/>
            <a:ext cx="376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11700" y="1389600"/>
            <a:ext cx="3765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▰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87399" y="124398"/>
            <a:ext cx="4633752" cy="474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638275" y="565050"/>
            <a:ext cx="37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638275" y="1399050"/>
            <a:ext cx="3744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▰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0981" y="865992"/>
            <a:ext cx="3743961" cy="341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E64"/>
              </a:buClr>
              <a:buSzPts val="2800"/>
              <a:buFont typeface="Montserrat Alternates SemiBold"/>
              <a:buNone/>
              <a:defRPr sz="2800">
                <a:solidFill>
                  <a:srgbClr val="222E64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Alternates SemiBold"/>
              <a:buNone/>
              <a:defRPr sz="2800">
                <a:solidFill>
                  <a:schemeClr val="dk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Alternates SemiBold"/>
              <a:buNone/>
              <a:defRPr sz="2800">
                <a:solidFill>
                  <a:schemeClr val="dk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Alternates SemiBold"/>
              <a:buNone/>
              <a:defRPr sz="2800">
                <a:solidFill>
                  <a:schemeClr val="dk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Alternates SemiBold"/>
              <a:buNone/>
              <a:defRPr sz="2800">
                <a:solidFill>
                  <a:schemeClr val="dk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Alternates SemiBold"/>
              <a:buNone/>
              <a:defRPr sz="2800">
                <a:solidFill>
                  <a:schemeClr val="dk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Alternates SemiBold"/>
              <a:buNone/>
              <a:defRPr sz="2800">
                <a:solidFill>
                  <a:schemeClr val="dk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Alternates SemiBold"/>
              <a:buNone/>
              <a:defRPr sz="2800">
                <a:solidFill>
                  <a:schemeClr val="dk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Alternates SemiBold"/>
              <a:buNone/>
              <a:defRPr sz="2800">
                <a:solidFill>
                  <a:schemeClr val="dk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58BF"/>
              </a:buClr>
              <a:buSzPts val="1800"/>
              <a:buFont typeface="Pavanam"/>
              <a:buChar char="▰"/>
              <a:defRPr sz="1800">
                <a:solidFill>
                  <a:srgbClr val="262626"/>
                </a:solidFill>
                <a:latin typeface="Pavanam"/>
                <a:ea typeface="Pavanam"/>
                <a:cs typeface="Pavanam"/>
                <a:sym typeface="Pavanam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Pavanam"/>
              <a:buChar char="○"/>
              <a:defRPr sz="1800">
                <a:solidFill>
                  <a:srgbClr val="262626"/>
                </a:solidFill>
                <a:latin typeface="Pavanam"/>
                <a:ea typeface="Pavanam"/>
                <a:cs typeface="Pavanam"/>
                <a:sym typeface="Pavanam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Pavanam"/>
              <a:buChar char="■"/>
              <a:defRPr sz="1800">
                <a:solidFill>
                  <a:srgbClr val="262626"/>
                </a:solidFill>
                <a:latin typeface="Pavanam"/>
                <a:ea typeface="Pavanam"/>
                <a:cs typeface="Pavanam"/>
                <a:sym typeface="Pavanam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Pavanam"/>
              <a:buChar char="●"/>
              <a:defRPr sz="1800">
                <a:solidFill>
                  <a:srgbClr val="262626"/>
                </a:solidFill>
                <a:latin typeface="Pavanam"/>
                <a:ea typeface="Pavanam"/>
                <a:cs typeface="Pavanam"/>
                <a:sym typeface="Pavanam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Pavanam"/>
              <a:buChar char="○"/>
              <a:defRPr sz="1800">
                <a:solidFill>
                  <a:srgbClr val="262626"/>
                </a:solidFill>
                <a:latin typeface="Pavanam"/>
                <a:ea typeface="Pavanam"/>
                <a:cs typeface="Pavanam"/>
                <a:sym typeface="Pavanam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Pavanam"/>
              <a:buChar char="■"/>
              <a:defRPr sz="1800">
                <a:solidFill>
                  <a:srgbClr val="262626"/>
                </a:solidFill>
                <a:latin typeface="Pavanam"/>
                <a:ea typeface="Pavanam"/>
                <a:cs typeface="Pavanam"/>
                <a:sym typeface="Pavanam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Pavanam"/>
              <a:buChar char="●"/>
              <a:defRPr sz="1800">
                <a:solidFill>
                  <a:srgbClr val="262626"/>
                </a:solidFill>
                <a:latin typeface="Pavanam"/>
                <a:ea typeface="Pavanam"/>
                <a:cs typeface="Pavanam"/>
                <a:sym typeface="Pavanam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Pavanam"/>
              <a:buChar char="○"/>
              <a:defRPr sz="1800">
                <a:solidFill>
                  <a:srgbClr val="262626"/>
                </a:solidFill>
                <a:latin typeface="Pavanam"/>
                <a:ea typeface="Pavanam"/>
                <a:cs typeface="Pavanam"/>
                <a:sym typeface="Pavanam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62626"/>
              </a:buClr>
              <a:buSzPts val="1800"/>
              <a:buFont typeface="Pavanam"/>
              <a:buChar char="■"/>
              <a:defRPr sz="1800">
                <a:solidFill>
                  <a:srgbClr val="262626"/>
                </a:solidFill>
                <a:latin typeface="Pavanam"/>
                <a:ea typeface="Pavanam"/>
                <a:cs typeface="Pavanam"/>
                <a:sym typeface="Pavana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64950" y="46216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22E6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222E6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Polynomial-time" TargetMode="External"/><Relationship Id="rId4" Type="http://schemas.openxmlformats.org/officeDocument/2006/relationships/hyperlink" Target="https://en.wikipedia.org/wiki/Quantum_algorithm" TargetMode="External"/><Relationship Id="rId5" Type="http://schemas.openxmlformats.org/officeDocument/2006/relationships/hyperlink" Target="https://en.wikipedia.org/wiki/Integer_factorization" TargetMode="External"/><Relationship Id="rId6" Type="http://schemas.openxmlformats.org/officeDocument/2006/relationships/hyperlink" Target="https://en.wikipedia.org/wiki/Prime_fac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3187650" y="1015525"/>
            <a:ext cx="5792400" cy="20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</a:t>
            </a:r>
            <a:r>
              <a:rPr lang="en-GB" sz="3000"/>
              <a:t>rime factors using</a:t>
            </a:r>
            <a:r>
              <a:rPr lang="en-GB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Shor’s Algorithm</a:t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3640829" y="3134200"/>
            <a:ext cx="486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87900" y="860400"/>
            <a:ext cx="376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introduction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87900" y="1694400"/>
            <a:ext cx="3765900" cy="25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Nabin Baral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Charles Monie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Olajumoke Ajiniran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6480000" y="781200"/>
            <a:ext cx="1737000" cy="296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6200" t="0"/>
          <a:stretch/>
        </p:blipFill>
        <p:spPr>
          <a:xfrm>
            <a:off x="6480000" y="1516450"/>
            <a:ext cx="1737000" cy="223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38275" y="1022250"/>
            <a:ext cx="3744000" cy="10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on simulator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638275" y="2275725"/>
            <a:ext cx="37440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58BF"/>
              </a:buClr>
              <a:buSzPts val="1800"/>
              <a:buChar char="▰"/>
            </a:pPr>
            <a:r>
              <a:rPr lang="en-GB"/>
              <a:t>Demo: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85200" y="2150850"/>
            <a:ext cx="4947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on quantum computer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5557225" y="3338100"/>
            <a:ext cx="1974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avanam"/>
                <a:ea typeface="Pavanam"/>
                <a:cs typeface="Pavanam"/>
                <a:sym typeface="Pavanam"/>
              </a:rPr>
              <a:t>Demo:</a:t>
            </a:r>
            <a:endParaRPr>
              <a:latin typeface="Pavanam"/>
              <a:ea typeface="Pavanam"/>
              <a:cs typeface="Pavanam"/>
              <a:sym typeface="Pavana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600" y="413725"/>
            <a:ext cx="5640600" cy="40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 behind Shor’s 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28625" y="1789725"/>
            <a:ext cx="46368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</a:rPr>
              <a:t>Shor's algorithm is a </a:t>
            </a:r>
            <a:r>
              <a:rPr lang="en-GB" sz="1200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polynomial-time</a:t>
            </a:r>
            <a:r>
              <a:rPr lang="en-GB" sz="1200">
                <a:solidFill>
                  <a:srgbClr val="000000"/>
                </a:solidFill>
              </a:rPr>
              <a:t> </a:t>
            </a:r>
            <a:r>
              <a:rPr lang="en-GB" sz="1200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quantum computer algorithm</a:t>
            </a:r>
            <a:r>
              <a:rPr lang="en-GB" sz="1200">
                <a:solidFill>
                  <a:srgbClr val="000000"/>
                </a:solidFill>
              </a:rPr>
              <a:t> for </a:t>
            </a:r>
            <a:r>
              <a:rPr lang="en-GB" sz="1200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integer factorization</a:t>
            </a:r>
            <a:r>
              <a:rPr lang="en-GB" sz="1200">
                <a:solidFill>
                  <a:srgbClr val="000000"/>
                </a:solidFill>
              </a:rPr>
              <a:t>. Informally, it solves the following problem: Given an integer  N, find its </a:t>
            </a:r>
            <a:r>
              <a:rPr lang="en-GB" sz="1200">
                <a:solidFill>
                  <a:srgbClr val="00000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prime factors</a:t>
            </a:r>
            <a:r>
              <a:rPr lang="en-GB" sz="1200">
                <a:solidFill>
                  <a:srgbClr val="000000"/>
                </a:solidFill>
              </a:rPr>
              <a:t>. It was invented in 1994 by the American mathematician Peter Shor.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394925" y="1203575"/>
            <a:ext cx="245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avanam"/>
                <a:ea typeface="Pavanam"/>
                <a:cs typeface="Pavanam"/>
                <a:sym typeface="Pavanam"/>
              </a:rPr>
              <a:t>Why Shor Algorithm?</a:t>
            </a:r>
            <a:endParaRPr b="1">
              <a:latin typeface="Pavanam"/>
              <a:ea typeface="Pavanam"/>
              <a:cs typeface="Pavanam"/>
              <a:sym typeface="Pavana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here: 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075" y="1002825"/>
            <a:ext cx="4130101" cy="16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3037200" y="597425"/>
            <a:ext cx="4033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avanam"/>
                <a:ea typeface="Pavanam"/>
                <a:cs typeface="Pavanam"/>
                <a:sym typeface="Pavanam"/>
              </a:rPr>
              <a:t>Step 1: Choose a co-prime number a and N </a:t>
            </a:r>
            <a:endParaRPr>
              <a:latin typeface="Pavanam"/>
              <a:ea typeface="Pavanam"/>
              <a:cs typeface="Pavanam"/>
              <a:sym typeface="Pavanam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3037200" y="2981463"/>
            <a:ext cx="4033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avanam"/>
                <a:ea typeface="Pavanam"/>
                <a:cs typeface="Pavanam"/>
                <a:sym typeface="Pavanam"/>
              </a:rPr>
              <a:t>Step 2: Period Finding</a:t>
            </a:r>
            <a:endParaRPr>
              <a:latin typeface="Pavanam"/>
              <a:ea typeface="Pavanam"/>
              <a:cs typeface="Pavanam"/>
              <a:sym typeface="Pavanam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3377699"/>
            <a:ext cx="4572000" cy="16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Continued</a:t>
            </a:r>
            <a:r>
              <a:rPr lang="en-GB"/>
              <a:t>: 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3037200" y="597425"/>
            <a:ext cx="4033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avanam"/>
                <a:ea typeface="Pavanam"/>
                <a:cs typeface="Pavanam"/>
                <a:sym typeface="Pavanam"/>
              </a:rPr>
              <a:t>Step 3:  </a:t>
            </a:r>
            <a:endParaRPr>
              <a:latin typeface="Pavanam"/>
              <a:ea typeface="Pavanam"/>
              <a:cs typeface="Pavanam"/>
              <a:sym typeface="Pavanam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925" y="846300"/>
            <a:ext cx="4204676" cy="18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3093625" y="2921925"/>
            <a:ext cx="4033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avanam"/>
                <a:ea typeface="Pavanam"/>
                <a:cs typeface="Pavanam"/>
                <a:sym typeface="Pavanam"/>
              </a:rPr>
              <a:t>Step 4:  </a:t>
            </a:r>
            <a:endParaRPr>
              <a:latin typeface="Pavanam"/>
              <a:ea typeface="Pavanam"/>
              <a:cs typeface="Pavanam"/>
              <a:sym typeface="Pavanam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925" y="3264825"/>
            <a:ext cx="4259601" cy="17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747425" y="1370000"/>
            <a:ext cx="4050300" cy="21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155_Pole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