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A28CB-3957-9A02-08C6-11A987558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445564"/>
          </a:xfrm>
        </p:spPr>
        <p:txBody>
          <a:bodyPr>
            <a:normAutofit/>
          </a:bodyPr>
          <a:lstStyle/>
          <a:p>
            <a:r>
              <a:rPr lang="pl-PL" sz="7200" dirty="0" err="1"/>
              <a:t>Nurikabe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32154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885D87-4AFC-6E28-5549-58C040BA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478"/>
            <a:ext cx="9905998" cy="2266122"/>
          </a:xfrm>
        </p:spPr>
        <p:txBody>
          <a:bodyPr anchor="t">
            <a:normAutofit/>
          </a:bodyPr>
          <a:lstStyle/>
          <a:p>
            <a:pPr algn="ctr"/>
            <a:r>
              <a:rPr lang="pl-PL" sz="4400" dirty="0"/>
              <a:t>Podział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17FD39-8CD6-4125-0319-661304C5A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351723"/>
            <a:ext cx="9905998" cy="4439478"/>
          </a:xfrm>
        </p:spPr>
        <p:txBody>
          <a:bodyPr/>
          <a:lstStyle/>
          <a:p>
            <a:r>
              <a:rPr lang="pl-PL" dirty="0"/>
              <a:t>Generator plansz – Jakub Polak, Norbert </a:t>
            </a:r>
            <a:r>
              <a:rPr lang="pl-PL" dirty="0" err="1"/>
              <a:t>Bajurski</a:t>
            </a:r>
            <a:endParaRPr lang="pl-PL" dirty="0"/>
          </a:p>
          <a:p>
            <a:r>
              <a:rPr lang="pl-PL" dirty="0" err="1"/>
              <a:t>Checker</a:t>
            </a:r>
            <a:r>
              <a:rPr lang="pl-PL" dirty="0"/>
              <a:t> – Mateusz Kowalczuk</a:t>
            </a:r>
          </a:p>
          <a:p>
            <a:r>
              <a:rPr lang="pl-PL" dirty="0" err="1"/>
              <a:t>Solver</a:t>
            </a:r>
            <a:r>
              <a:rPr lang="pl-PL" dirty="0"/>
              <a:t> – Norbert </a:t>
            </a:r>
            <a:r>
              <a:rPr lang="pl-PL" dirty="0" err="1"/>
              <a:t>Bajurski</a:t>
            </a:r>
            <a:endParaRPr lang="pl-PL" dirty="0"/>
          </a:p>
          <a:p>
            <a:r>
              <a:rPr lang="pl-PL" dirty="0"/>
              <a:t>Zarządzanie grą – Jakub Polak</a:t>
            </a:r>
          </a:p>
          <a:p>
            <a:r>
              <a:rPr lang="pl-PL" dirty="0"/>
              <a:t>Reader – Jakub </a:t>
            </a:r>
            <a:r>
              <a:rPr lang="pl-PL" dirty="0" err="1"/>
              <a:t>Zamyślewski</a:t>
            </a:r>
            <a:endParaRPr lang="pl-PL" dirty="0"/>
          </a:p>
          <a:p>
            <a:r>
              <a:rPr lang="pl-PL" dirty="0"/>
              <a:t>GUI – Jakub </a:t>
            </a:r>
            <a:r>
              <a:rPr lang="pl-PL" dirty="0" err="1"/>
              <a:t>Zamyślewski</a:t>
            </a:r>
            <a:r>
              <a:rPr lang="pl-PL" dirty="0"/>
              <a:t>, Norbert </a:t>
            </a:r>
            <a:r>
              <a:rPr lang="pl-PL" dirty="0" err="1"/>
              <a:t>Bajurski</a:t>
            </a:r>
            <a:r>
              <a:rPr lang="pl-PL" dirty="0"/>
              <a:t>, Jakub Polak</a:t>
            </a:r>
          </a:p>
          <a:p>
            <a:r>
              <a:rPr lang="pl-PL" dirty="0"/>
              <a:t>Testy jednostkowe – Mateusz Kowalczuk</a:t>
            </a:r>
          </a:p>
          <a:p>
            <a:r>
              <a:rPr lang="pl-PL" dirty="0"/>
              <a:t>Końcowe poprawki i łatanie błędów – Jakub Polak, Jakub </a:t>
            </a:r>
            <a:r>
              <a:rPr lang="pl-PL" dirty="0" err="1"/>
              <a:t>Zamyślewski</a:t>
            </a:r>
            <a:r>
              <a:rPr lang="pl-PL" dirty="0"/>
              <a:t>, Norbert </a:t>
            </a:r>
            <a:r>
              <a:rPr lang="pl-PL" dirty="0" err="1"/>
              <a:t>Bajurski</a:t>
            </a:r>
            <a:r>
              <a:rPr lang="pl-PL" dirty="0"/>
              <a:t>, Mateusz Kowalczuk</a:t>
            </a:r>
          </a:p>
        </p:txBody>
      </p:sp>
    </p:spTree>
    <p:extLst>
      <p:ext uri="{BB962C8B-B14F-4D97-AF65-F5344CB8AC3E}">
        <p14:creationId xmlns:p14="http://schemas.microsoft.com/office/powerpoint/2010/main" val="310429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6</TotalTime>
  <Words>60</Words>
  <Application>Microsoft Macintosh PowerPoint</Application>
  <PresentationFormat>Panoramiczny</PresentationFormat>
  <Paragraphs>10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Siatka</vt:lpstr>
      <vt:lpstr>Nurikabe</vt:lpstr>
      <vt:lpstr>Podział pracy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Nurikabe</dc:title>
  <dc:creator>Kuba Polak</dc:creator>
  <cp:lastModifiedBy>Kuba Polak</cp:lastModifiedBy>
  <cp:revision>1</cp:revision>
  <dcterms:created xsi:type="dcterms:W3CDTF">2024-01-22T22:07:35Z</dcterms:created>
  <dcterms:modified xsi:type="dcterms:W3CDTF">2024-01-22T22:14:34Z</dcterms:modified>
</cp:coreProperties>
</file>