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8" r:id="rId9"/>
    <p:sldId id="289" r:id="rId10"/>
    <p:sldId id="290" r:id="rId11"/>
    <p:sldId id="294" r:id="rId12"/>
    <p:sldId id="291" r:id="rId13"/>
    <p:sldId id="292" r:id="rId14"/>
    <p:sldId id="293" r:id="rId15"/>
    <p:sldId id="295" r:id="rId16"/>
    <p:sldId id="29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83B6D4-E08B-4E3C-90AC-26E18C5D1FCB}" type="doc">
      <dgm:prSet loTypeId="urn:microsoft.com/office/officeart/2005/8/layout/vList2" loCatId="list" qsTypeId="urn:microsoft.com/office/officeart/2005/8/quickstyle/3d3" qsCatId="3D" csTypeId="urn:microsoft.com/office/officeart/2005/8/colors/accent1_5" csCatId="accent1"/>
      <dgm:spPr/>
      <dgm:t>
        <a:bodyPr/>
        <a:lstStyle/>
        <a:p>
          <a:endParaRPr lang="en-GB"/>
        </a:p>
      </dgm:t>
    </dgm:pt>
    <dgm:pt modelId="{F1E5284F-A3D6-450D-ABA1-3D938CCCC3E7}">
      <dgm:prSet/>
      <dgm:spPr/>
      <dgm:t>
        <a:bodyPr/>
        <a:lstStyle/>
        <a:p>
          <a:r>
            <a:rPr lang="en-GB" dirty="0"/>
            <a:t>Image Classification Using Transfer Learning</a:t>
          </a:r>
        </a:p>
      </dgm:t>
    </dgm:pt>
    <dgm:pt modelId="{07CB2E81-6817-48CB-AF86-6540E3294EFB}" type="parTrans" cxnId="{75168A60-7093-456E-B4F3-6F546DF9BCBE}">
      <dgm:prSet/>
      <dgm:spPr/>
      <dgm:t>
        <a:bodyPr/>
        <a:lstStyle/>
        <a:p>
          <a:endParaRPr lang="en-GB"/>
        </a:p>
      </dgm:t>
    </dgm:pt>
    <dgm:pt modelId="{696BF9DF-9430-4E1C-989C-C5841EE33759}" type="sibTrans" cxnId="{75168A60-7093-456E-B4F3-6F546DF9BCBE}">
      <dgm:prSet/>
      <dgm:spPr/>
      <dgm:t>
        <a:bodyPr/>
        <a:lstStyle/>
        <a:p>
          <a:endParaRPr lang="en-GB"/>
        </a:p>
      </dgm:t>
    </dgm:pt>
    <dgm:pt modelId="{607C15F9-899B-40B4-BEDA-EFC0037B14EC}" type="pres">
      <dgm:prSet presAssocID="{C683B6D4-E08B-4E3C-90AC-26E18C5D1FCB}" presName="linear" presStyleCnt="0">
        <dgm:presLayoutVars>
          <dgm:animLvl val="lvl"/>
          <dgm:resizeHandles val="exact"/>
        </dgm:presLayoutVars>
      </dgm:prSet>
      <dgm:spPr/>
    </dgm:pt>
    <dgm:pt modelId="{0FFDDFE5-890B-473A-A544-EAAE169CD4C1}" type="pres">
      <dgm:prSet presAssocID="{F1E5284F-A3D6-450D-ABA1-3D938CCCC3E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5168A60-7093-456E-B4F3-6F546DF9BCBE}" srcId="{C683B6D4-E08B-4E3C-90AC-26E18C5D1FCB}" destId="{F1E5284F-A3D6-450D-ABA1-3D938CCCC3E7}" srcOrd="0" destOrd="0" parTransId="{07CB2E81-6817-48CB-AF86-6540E3294EFB}" sibTransId="{696BF9DF-9430-4E1C-989C-C5841EE33759}"/>
    <dgm:cxn modelId="{59997B90-FC11-4F9B-83AF-75A0674BE8E0}" type="presOf" srcId="{C683B6D4-E08B-4E3C-90AC-26E18C5D1FCB}" destId="{607C15F9-899B-40B4-BEDA-EFC0037B14EC}" srcOrd="0" destOrd="0" presId="urn:microsoft.com/office/officeart/2005/8/layout/vList2"/>
    <dgm:cxn modelId="{BEE8439D-271F-411B-A808-B3B99DD0C548}" type="presOf" srcId="{F1E5284F-A3D6-450D-ABA1-3D938CCCC3E7}" destId="{0FFDDFE5-890B-473A-A544-EAAE169CD4C1}" srcOrd="0" destOrd="0" presId="urn:microsoft.com/office/officeart/2005/8/layout/vList2"/>
    <dgm:cxn modelId="{38C4347D-CAF2-40CC-A719-B77E5996FBEB}" type="presParOf" srcId="{607C15F9-899B-40B4-BEDA-EFC0037B14EC}" destId="{0FFDDFE5-890B-473A-A544-EAAE169CD4C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14D11C8-FF5C-4F6D-AB2A-2E4AA6E857E1}" type="doc">
      <dgm:prSet loTypeId="urn:microsoft.com/office/officeart/2005/8/layout/target3" loCatId="relationship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4CC75005-3BB2-49E4-ACFC-6941184BEEBF}">
      <dgm:prSet/>
      <dgm:spPr/>
      <dgm:t>
        <a:bodyPr/>
        <a:lstStyle/>
        <a:p>
          <a:r>
            <a:rPr lang="en-GB" b="1"/>
            <a:t>Inception V3</a:t>
          </a:r>
          <a:endParaRPr lang="en-GB"/>
        </a:p>
      </dgm:t>
    </dgm:pt>
    <dgm:pt modelId="{CBCE34C0-4BAC-49E1-BF9C-473FEAE5CD6C}" type="parTrans" cxnId="{24FD9F7E-F742-401E-9A73-48544728DF70}">
      <dgm:prSet/>
      <dgm:spPr/>
      <dgm:t>
        <a:bodyPr/>
        <a:lstStyle/>
        <a:p>
          <a:endParaRPr lang="en-GB"/>
        </a:p>
      </dgm:t>
    </dgm:pt>
    <dgm:pt modelId="{C490C804-EA25-4C0F-B29F-62BDBBD4E6EB}" type="sibTrans" cxnId="{24FD9F7E-F742-401E-9A73-48544728DF70}">
      <dgm:prSet/>
      <dgm:spPr/>
      <dgm:t>
        <a:bodyPr/>
        <a:lstStyle/>
        <a:p>
          <a:endParaRPr lang="en-GB"/>
        </a:p>
      </dgm:t>
    </dgm:pt>
    <dgm:pt modelId="{3FD99A33-CD5B-447B-BF49-3979CB17096E}" type="pres">
      <dgm:prSet presAssocID="{914D11C8-FF5C-4F6D-AB2A-2E4AA6E857E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FB24119-1FDA-4DF4-BC6C-07918840E3FB}" type="pres">
      <dgm:prSet presAssocID="{4CC75005-3BB2-49E4-ACFC-6941184BEEBF}" presName="circle1" presStyleLbl="node1" presStyleIdx="0" presStyleCnt="1"/>
      <dgm:spPr/>
    </dgm:pt>
    <dgm:pt modelId="{FB363E5C-BD9C-4DE6-9BD4-601F877CC4C3}" type="pres">
      <dgm:prSet presAssocID="{4CC75005-3BB2-49E4-ACFC-6941184BEEBF}" presName="space" presStyleCnt="0"/>
      <dgm:spPr/>
    </dgm:pt>
    <dgm:pt modelId="{EE59A858-5B09-480B-93C1-59A011728D57}" type="pres">
      <dgm:prSet presAssocID="{4CC75005-3BB2-49E4-ACFC-6941184BEEBF}" presName="rect1" presStyleLbl="alignAcc1" presStyleIdx="0" presStyleCnt="1"/>
      <dgm:spPr/>
    </dgm:pt>
    <dgm:pt modelId="{6C0E1AD0-88D7-41A6-BE02-87D729A5E774}" type="pres">
      <dgm:prSet presAssocID="{4CC75005-3BB2-49E4-ACFC-6941184BEEBF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24FD9F7E-F742-401E-9A73-48544728DF70}" srcId="{914D11C8-FF5C-4F6D-AB2A-2E4AA6E857E1}" destId="{4CC75005-3BB2-49E4-ACFC-6941184BEEBF}" srcOrd="0" destOrd="0" parTransId="{CBCE34C0-4BAC-49E1-BF9C-473FEAE5CD6C}" sibTransId="{C490C804-EA25-4C0F-B29F-62BDBBD4E6EB}"/>
    <dgm:cxn modelId="{57DC228F-50CD-4293-99EE-7B667D705EEB}" type="presOf" srcId="{4CC75005-3BB2-49E4-ACFC-6941184BEEBF}" destId="{6C0E1AD0-88D7-41A6-BE02-87D729A5E774}" srcOrd="1" destOrd="0" presId="urn:microsoft.com/office/officeart/2005/8/layout/target3"/>
    <dgm:cxn modelId="{904CD1E9-2E69-40D9-ABFF-5A726D9DEB4F}" type="presOf" srcId="{914D11C8-FF5C-4F6D-AB2A-2E4AA6E857E1}" destId="{3FD99A33-CD5B-447B-BF49-3979CB17096E}" srcOrd="0" destOrd="0" presId="urn:microsoft.com/office/officeart/2005/8/layout/target3"/>
    <dgm:cxn modelId="{47F26FF0-5894-490B-A517-2F1E55643746}" type="presOf" srcId="{4CC75005-3BB2-49E4-ACFC-6941184BEEBF}" destId="{EE59A858-5B09-480B-93C1-59A011728D57}" srcOrd="0" destOrd="0" presId="urn:microsoft.com/office/officeart/2005/8/layout/target3"/>
    <dgm:cxn modelId="{9678678C-F299-4C4C-BDA5-FB888D591924}" type="presParOf" srcId="{3FD99A33-CD5B-447B-BF49-3979CB17096E}" destId="{0FB24119-1FDA-4DF4-BC6C-07918840E3FB}" srcOrd="0" destOrd="0" presId="urn:microsoft.com/office/officeart/2005/8/layout/target3"/>
    <dgm:cxn modelId="{CE421D3A-2C7C-421C-A47F-913FB7837CEF}" type="presParOf" srcId="{3FD99A33-CD5B-447B-BF49-3979CB17096E}" destId="{FB363E5C-BD9C-4DE6-9BD4-601F877CC4C3}" srcOrd="1" destOrd="0" presId="urn:microsoft.com/office/officeart/2005/8/layout/target3"/>
    <dgm:cxn modelId="{31B85CC8-15B1-43A1-B11C-F8BFE784086A}" type="presParOf" srcId="{3FD99A33-CD5B-447B-BF49-3979CB17096E}" destId="{EE59A858-5B09-480B-93C1-59A011728D57}" srcOrd="2" destOrd="0" presId="urn:microsoft.com/office/officeart/2005/8/layout/target3"/>
    <dgm:cxn modelId="{B8568FA9-D190-4D74-A074-E06AFDA1B5A1}" type="presParOf" srcId="{3FD99A33-CD5B-447B-BF49-3979CB17096E}" destId="{6C0E1AD0-88D7-41A6-BE02-87D729A5E774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8B5E141-3020-4F9D-A82F-8E8CDD443B3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GB"/>
        </a:p>
      </dgm:t>
    </dgm:pt>
    <dgm:pt modelId="{BBC8AF35-8090-407B-8D16-6ED69C48A54A}">
      <dgm:prSet/>
      <dgm:spPr/>
      <dgm:t>
        <a:bodyPr/>
        <a:lstStyle/>
        <a:p>
          <a:r>
            <a:rPr lang="en-GB" b="1"/>
            <a:t>Inception V3 Model Summary</a:t>
          </a:r>
          <a:endParaRPr lang="en-GB"/>
        </a:p>
      </dgm:t>
    </dgm:pt>
    <dgm:pt modelId="{F9B65CD4-946E-40B0-835F-6407BDF44F6C}" type="parTrans" cxnId="{09F5A695-97A2-4FAF-9CA4-B2ECAC7971BA}">
      <dgm:prSet/>
      <dgm:spPr/>
      <dgm:t>
        <a:bodyPr/>
        <a:lstStyle/>
        <a:p>
          <a:endParaRPr lang="en-GB"/>
        </a:p>
      </dgm:t>
    </dgm:pt>
    <dgm:pt modelId="{0CD81551-2EC3-45A0-9907-2CAE60F361B2}" type="sibTrans" cxnId="{09F5A695-97A2-4FAF-9CA4-B2ECAC7971BA}">
      <dgm:prSet/>
      <dgm:spPr/>
      <dgm:t>
        <a:bodyPr/>
        <a:lstStyle/>
        <a:p>
          <a:endParaRPr lang="en-GB"/>
        </a:p>
      </dgm:t>
    </dgm:pt>
    <dgm:pt modelId="{B737AF5D-7915-416A-A34B-7EDCDCFF40E0}" type="pres">
      <dgm:prSet presAssocID="{58B5E141-3020-4F9D-A82F-8E8CDD443B3A}" presName="linear" presStyleCnt="0">
        <dgm:presLayoutVars>
          <dgm:animLvl val="lvl"/>
          <dgm:resizeHandles val="exact"/>
        </dgm:presLayoutVars>
      </dgm:prSet>
      <dgm:spPr/>
    </dgm:pt>
    <dgm:pt modelId="{1B1C9E37-3551-41B9-AF42-A1CE9D0AA574}" type="pres">
      <dgm:prSet presAssocID="{BBC8AF35-8090-407B-8D16-6ED69C48A54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A391435-20C4-4DC8-8834-08A2897C48B0}" type="presOf" srcId="{BBC8AF35-8090-407B-8D16-6ED69C48A54A}" destId="{1B1C9E37-3551-41B9-AF42-A1CE9D0AA574}" srcOrd="0" destOrd="0" presId="urn:microsoft.com/office/officeart/2005/8/layout/vList2"/>
    <dgm:cxn modelId="{FE666C37-447F-4EAC-87C7-FD16076F687B}" type="presOf" srcId="{58B5E141-3020-4F9D-A82F-8E8CDD443B3A}" destId="{B737AF5D-7915-416A-A34B-7EDCDCFF40E0}" srcOrd="0" destOrd="0" presId="urn:microsoft.com/office/officeart/2005/8/layout/vList2"/>
    <dgm:cxn modelId="{09F5A695-97A2-4FAF-9CA4-B2ECAC7971BA}" srcId="{58B5E141-3020-4F9D-A82F-8E8CDD443B3A}" destId="{BBC8AF35-8090-407B-8D16-6ED69C48A54A}" srcOrd="0" destOrd="0" parTransId="{F9B65CD4-946E-40B0-835F-6407BDF44F6C}" sibTransId="{0CD81551-2EC3-45A0-9907-2CAE60F361B2}"/>
    <dgm:cxn modelId="{31217BE6-866B-4DB3-A703-1DCE845A8BE7}" type="presParOf" srcId="{B737AF5D-7915-416A-A34B-7EDCDCFF40E0}" destId="{1B1C9E37-3551-41B9-AF42-A1CE9D0AA57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E7F096F-8804-4C9A-91A2-40F637B73A01}" type="doc">
      <dgm:prSet loTypeId="urn:microsoft.com/office/officeart/2005/8/layout/vList5" loCatId="list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F7E49AD4-872C-422D-82B6-47FA79F45493}">
      <dgm:prSet/>
      <dgm:spPr/>
      <dgm:t>
        <a:bodyPr/>
        <a:lstStyle/>
        <a:p>
          <a:r>
            <a:rPr lang="en-GB" b="1"/>
            <a:t>Architecture Summary:</a:t>
          </a:r>
          <a:endParaRPr lang="en-GB"/>
        </a:p>
      </dgm:t>
    </dgm:pt>
    <dgm:pt modelId="{E0BA3395-0C53-4A10-8520-E134E1B315D2}" type="parTrans" cxnId="{8667A0EA-BB6B-47A3-9A7E-AF688F6CAEB4}">
      <dgm:prSet/>
      <dgm:spPr/>
      <dgm:t>
        <a:bodyPr/>
        <a:lstStyle/>
        <a:p>
          <a:endParaRPr lang="en-GB"/>
        </a:p>
      </dgm:t>
    </dgm:pt>
    <dgm:pt modelId="{D3F29666-6B2F-43C6-805C-C89E2F85750A}" type="sibTrans" cxnId="{8667A0EA-BB6B-47A3-9A7E-AF688F6CAEB4}">
      <dgm:prSet/>
      <dgm:spPr/>
      <dgm:t>
        <a:bodyPr/>
        <a:lstStyle/>
        <a:p>
          <a:endParaRPr lang="en-GB"/>
        </a:p>
      </dgm:t>
    </dgm:pt>
    <dgm:pt modelId="{2709A039-06D8-41C3-96FA-14C2E0055A41}">
      <dgm:prSet/>
      <dgm:spPr/>
      <dgm:t>
        <a:bodyPr/>
        <a:lstStyle/>
        <a:p>
          <a:r>
            <a:rPr lang="en-GB"/>
            <a:t>Pre-trained on ImageNet</a:t>
          </a:r>
        </a:p>
      </dgm:t>
    </dgm:pt>
    <dgm:pt modelId="{9F96FAC9-DB3A-47FA-B611-6D81765F22C3}" type="parTrans" cxnId="{6B1E6233-EA9C-4429-BAEF-538F22D1FDC1}">
      <dgm:prSet/>
      <dgm:spPr/>
      <dgm:t>
        <a:bodyPr/>
        <a:lstStyle/>
        <a:p>
          <a:endParaRPr lang="en-GB"/>
        </a:p>
      </dgm:t>
    </dgm:pt>
    <dgm:pt modelId="{65A46CBF-9588-44EE-86BE-580BF994A8A0}" type="sibTrans" cxnId="{6B1E6233-EA9C-4429-BAEF-538F22D1FDC1}">
      <dgm:prSet/>
      <dgm:spPr/>
      <dgm:t>
        <a:bodyPr/>
        <a:lstStyle/>
        <a:p>
          <a:endParaRPr lang="en-GB"/>
        </a:p>
      </dgm:t>
    </dgm:pt>
    <dgm:pt modelId="{A7CFEA8E-4830-49B0-96F7-DFD4A65C9610}">
      <dgm:prSet/>
      <dgm:spPr/>
      <dgm:t>
        <a:bodyPr/>
        <a:lstStyle/>
        <a:p>
          <a:r>
            <a:rPr lang="en-GB"/>
            <a:t>Fine-tuned on CIFAR-10 dataset</a:t>
          </a:r>
        </a:p>
      </dgm:t>
    </dgm:pt>
    <dgm:pt modelId="{3F5A389D-06B6-4AD4-8305-4E58D4A71448}" type="parTrans" cxnId="{7C996C82-F47C-4FD3-9419-B4213BE6048D}">
      <dgm:prSet/>
      <dgm:spPr/>
      <dgm:t>
        <a:bodyPr/>
        <a:lstStyle/>
        <a:p>
          <a:endParaRPr lang="en-GB"/>
        </a:p>
      </dgm:t>
    </dgm:pt>
    <dgm:pt modelId="{4DC390D8-F36E-4437-809E-3EC61F793C1B}" type="sibTrans" cxnId="{7C996C82-F47C-4FD3-9419-B4213BE6048D}">
      <dgm:prSet/>
      <dgm:spPr/>
      <dgm:t>
        <a:bodyPr/>
        <a:lstStyle/>
        <a:p>
          <a:endParaRPr lang="en-GB"/>
        </a:p>
      </dgm:t>
    </dgm:pt>
    <dgm:pt modelId="{E45ACBE9-E6CE-4C89-B733-5F6EC651A2EC}">
      <dgm:prSet/>
      <dgm:spPr/>
      <dgm:t>
        <a:bodyPr/>
        <a:lstStyle/>
        <a:p>
          <a:r>
            <a:rPr lang="en-GB" b="1"/>
            <a:t>Key Features:</a:t>
          </a:r>
          <a:endParaRPr lang="en-GB"/>
        </a:p>
      </dgm:t>
    </dgm:pt>
    <dgm:pt modelId="{387D0AAD-0B10-405F-87F6-0D2DBBA32272}" type="parTrans" cxnId="{E0FE63B4-8444-4551-B9C3-611CD32C1F45}">
      <dgm:prSet/>
      <dgm:spPr/>
      <dgm:t>
        <a:bodyPr/>
        <a:lstStyle/>
        <a:p>
          <a:endParaRPr lang="en-GB"/>
        </a:p>
      </dgm:t>
    </dgm:pt>
    <dgm:pt modelId="{4A796393-9A96-44E2-91CB-09045230DC7B}" type="sibTrans" cxnId="{E0FE63B4-8444-4551-B9C3-611CD32C1F45}">
      <dgm:prSet/>
      <dgm:spPr/>
      <dgm:t>
        <a:bodyPr/>
        <a:lstStyle/>
        <a:p>
          <a:endParaRPr lang="en-GB"/>
        </a:p>
      </dgm:t>
    </dgm:pt>
    <dgm:pt modelId="{35CAB9D5-FB66-404F-871A-387EA5DFE3A5}">
      <dgm:prSet/>
      <dgm:spPr/>
      <dgm:t>
        <a:bodyPr/>
        <a:lstStyle/>
        <a:p>
          <a:r>
            <a:rPr lang="en-GB"/>
            <a:t>Deeper network with multiple convolutional layers</a:t>
          </a:r>
        </a:p>
      </dgm:t>
    </dgm:pt>
    <dgm:pt modelId="{6490FEEC-BEB9-4677-9AE9-3AD006073BC5}" type="parTrans" cxnId="{48BA8F03-160A-4C9C-A234-D7C2FE7C3C3A}">
      <dgm:prSet/>
      <dgm:spPr/>
      <dgm:t>
        <a:bodyPr/>
        <a:lstStyle/>
        <a:p>
          <a:endParaRPr lang="en-GB"/>
        </a:p>
      </dgm:t>
    </dgm:pt>
    <dgm:pt modelId="{4C8A4F75-47E4-4E67-BCF4-5FEBE589C921}" type="sibTrans" cxnId="{48BA8F03-160A-4C9C-A234-D7C2FE7C3C3A}">
      <dgm:prSet/>
      <dgm:spPr/>
      <dgm:t>
        <a:bodyPr/>
        <a:lstStyle/>
        <a:p>
          <a:endParaRPr lang="en-GB"/>
        </a:p>
      </dgm:t>
    </dgm:pt>
    <dgm:pt modelId="{52185785-444F-4A82-B9AE-E729006DA29D}">
      <dgm:prSet/>
      <dgm:spPr/>
      <dgm:t>
        <a:bodyPr/>
        <a:lstStyle/>
        <a:p>
          <a:r>
            <a:rPr lang="en-GB"/>
            <a:t>Better feature extraction capabilities</a:t>
          </a:r>
        </a:p>
      </dgm:t>
    </dgm:pt>
    <dgm:pt modelId="{69EA9E6A-AE71-41E0-BC2E-749635C70B5D}" type="parTrans" cxnId="{F97BD38D-A2D5-4719-881C-B004C2C12530}">
      <dgm:prSet/>
      <dgm:spPr/>
      <dgm:t>
        <a:bodyPr/>
        <a:lstStyle/>
        <a:p>
          <a:endParaRPr lang="en-GB"/>
        </a:p>
      </dgm:t>
    </dgm:pt>
    <dgm:pt modelId="{E4FCD1CA-68CA-4EAC-9FB1-DFFC90A5BF07}" type="sibTrans" cxnId="{F97BD38D-A2D5-4719-881C-B004C2C12530}">
      <dgm:prSet/>
      <dgm:spPr/>
      <dgm:t>
        <a:bodyPr/>
        <a:lstStyle/>
        <a:p>
          <a:endParaRPr lang="en-GB"/>
        </a:p>
      </dgm:t>
    </dgm:pt>
    <dgm:pt modelId="{F1281943-DA82-49C3-9A59-D5C7F14BA7CA}" type="pres">
      <dgm:prSet presAssocID="{5E7F096F-8804-4C9A-91A2-40F637B73A01}" presName="Name0" presStyleCnt="0">
        <dgm:presLayoutVars>
          <dgm:dir/>
          <dgm:animLvl val="lvl"/>
          <dgm:resizeHandles val="exact"/>
        </dgm:presLayoutVars>
      </dgm:prSet>
      <dgm:spPr/>
    </dgm:pt>
    <dgm:pt modelId="{590F4F73-D3A6-4402-8E59-487F18BACA62}" type="pres">
      <dgm:prSet presAssocID="{F7E49AD4-872C-422D-82B6-47FA79F45493}" presName="linNode" presStyleCnt="0"/>
      <dgm:spPr/>
    </dgm:pt>
    <dgm:pt modelId="{6FAC9B9A-FF4D-47EB-8345-C920EDE056C7}" type="pres">
      <dgm:prSet presAssocID="{F7E49AD4-872C-422D-82B6-47FA79F45493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650B5624-CA7A-4370-9C4E-B09E67B0D57F}" type="pres">
      <dgm:prSet presAssocID="{F7E49AD4-872C-422D-82B6-47FA79F45493}" presName="descendantText" presStyleLbl="alignAccFollowNode1" presStyleIdx="0" presStyleCnt="2">
        <dgm:presLayoutVars>
          <dgm:bulletEnabled val="1"/>
        </dgm:presLayoutVars>
      </dgm:prSet>
      <dgm:spPr/>
    </dgm:pt>
    <dgm:pt modelId="{F99620E4-D72C-40C7-9CC3-78E2D8BF4102}" type="pres">
      <dgm:prSet presAssocID="{D3F29666-6B2F-43C6-805C-C89E2F85750A}" presName="sp" presStyleCnt="0"/>
      <dgm:spPr/>
    </dgm:pt>
    <dgm:pt modelId="{EAC52394-3703-4A48-98F6-E07849A4E2AB}" type="pres">
      <dgm:prSet presAssocID="{E45ACBE9-E6CE-4C89-B733-5F6EC651A2EC}" presName="linNode" presStyleCnt="0"/>
      <dgm:spPr/>
    </dgm:pt>
    <dgm:pt modelId="{43A1618B-2164-4AA5-869C-B40EE89F872A}" type="pres">
      <dgm:prSet presAssocID="{E45ACBE9-E6CE-4C89-B733-5F6EC651A2E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C7527990-CAB0-4C67-BD8D-FFCA5C0B0068}" type="pres">
      <dgm:prSet presAssocID="{E45ACBE9-E6CE-4C89-B733-5F6EC651A2E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48BA8F03-160A-4C9C-A234-D7C2FE7C3C3A}" srcId="{E45ACBE9-E6CE-4C89-B733-5F6EC651A2EC}" destId="{35CAB9D5-FB66-404F-871A-387EA5DFE3A5}" srcOrd="0" destOrd="0" parTransId="{6490FEEC-BEB9-4677-9AE9-3AD006073BC5}" sibTransId="{4C8A4F75-47E4-4E67-BCF4-5FEBE589C921}"/>
    <dgm:cxn modelId="{B54A4E0B-20B5-4D29-B800-2FC761448711}" type="presOf" srcId="{E45ACBE9-E6CE-4C89-B733-5F6EC651A2EC}" destId="{43A1618B-2164-4AA5-869C-B40EE89F872A}" srcOrd="0" destOrd="0" presId="urn:microsoft.com/office/officeart/2005/8/layout/vList5"/>
    <dgm:cxn modelId="{C5C34117-5457-44E8-ACF5-FD5EB6D70FB7}" type="presOf" srcId="{2709A039-06D8-41C3-96FA-14C2E0055A41}" destId="{650B5624-CA7A-4370-9C4E-B09E67B0D57F}" srcOrd="0" destOrd="0" presId="urn:microsoft.com/office/officeart/2005/8/layout/vList5"/>
    <dgm:cxn modelId="{2B31F317-BD08-45A8-B48A-F6C183132F5D}" type="presOf" srcId="{35CAB9D5-FB66-404F-871A-387EA5DFE3A5}" destId="{C7527990-CAB0-4C67-BD8D-FFCA5C0B0068}" srcOrd="0" destOrd="0" presId="urn:microsoft.com/office/officeart/2005/8/layout/vList5"/>
    <dgm:cxn modelId="{6B1E6233-EA9C-4429-BAEF-538F22D1FDC1}" srcId="{F7E49AD4-872C-422D-82B6-47FA79F45493}" destId="{2709A039-06D8-41C3-96FA-14C2E0055A41}" srcOrd="0" destOrd="0" parTransId="{9F96FAC9-DB3A-47FA-B611-6D81765F22C3}" sibTransId="{65A46CBF-9588-44EE-86BE-580BF994A8A0}"/>
    <dgm:cxn modelId="{703FBE41-D3C9-4ED5-9B76-FA18F1F709CA}" type="presOf" srcId="{52185785-444F-4A82-B9AE-E729006DA29D}" destId="{C7527990-CAB0-4C67-BD8D-FFCA5C0B0068}" srcOrd="0" destOrd="1" presId="urn:microsoft.com/office/officeart/2005/8/layout/vList5"/>
    <dgm:cxn modelId="{E77E877A-FCB0-46B9-B247-3476424A6A23}" type="presOf" srcId="{5E7F096F-8804-4C9A-91A2-40F637B73A01}" destId="{F1281943-DA82-49C3-9A59-D5C7F14BA7CA}" srcOrd="0" destOrd="0" presId="urn:microsoft.com/office/officeart/2005/8/layout/vList5"/>
    <dgm:cxn modelId="{7C996C82-F47C-4FD3-9419-B4213BE6048D}" srcId="{F7E49AD4-872C-422D-82B6-47FA79F45493}" destId="{A7CFEA8E-4830-49B0-96F7-DFD4A65C9610}" srcOrd="1" destOrd="0" parTransId="{3F5A389D-06B6-4AD4-8305-4E58D4A71448}" sibTransId="{4DC390D8-F36E-4437-809E-3EC61F793C1B}"/>
    <dgm:cxn modelId="{F97BD38D-A2D5-4719-881C-B004C2C12530}" srcId="{E45ACBE9-E6CE-4C89-B733-5F6EC651A2EC}" destId="{52185785-444F-4A82-B9AE-E729006DA29D}" srcOrd="1" destOrd="0" parTransId="{69EA9E6A-AE71-41E0-BC2E-749635C70B5D}" sibTransId="{E4FCD1CA-68CA-4EAC-9FB1-DFFC90A5BF07}"/>
    <dgm:cxn modelId="{E0FE63B4-8444-4551-B9C3-611CD32C1F45}" srcId="{5E7F096F-8804-4C9A-91A2-40F637B73A01}" destId="{E45ACBE9-E6CE-4C89-B733-5F6EC651A2EC}" srcOrd="1" destOrd="0" parTransId="{387D0AAD-0B10-405F-87F6-0D2DBBA32272}" sibTransId="{4A796393-9A96-44E2-91CB-09045230DC7B}"/>
    <dgm:cxn modelId="{A3F6DCC7-4F40-4123-BDB1-12DECE87985C}" type="presOf" srcId="{F7E49AD4-872C-422D-82B6-47FA79F45493}" destId="{6FAC9B9A-FF4D-47EB-8345-C920EDE056C7}" srcOrd="0" destOrd="0" presId="urn:microsoft.com/office/officeart/2005/8/layout/vList5"/>
    <dgm:cxn modelId="{8667A0EA-BB6B-47A3-9A7E-AF688F6CAEB4}" srcId="{5E7F096F-8804-4C9A-91A2-40F637B73A01}" destId="{F7E49AD4-872C-422D-82B6-47FA79F45493}" srcOrd="0" destOrd="0" parTransId="{E0BA3395-0C53-4A10-8520-E134E1B315D2}" sibTransId="{D3F29666-6B2F-43C6-805C-C89E2F85750A}"/>
    <dgm:cxn modelId="{05E672ED-C146-4819-9353-214EFF06E47F}" type="presOf" srcId="{A7CFEA8E-4830-49B0-96F7-DFD4A65C9610}" destId="{650B5624-CA7A-4370-9C4E-B09E67B0D57F}" srcOrd="0" destOrd="1" presId="urn:microsoft.com/office/officeart/2005/8/layout/vList5"/>
    <dgm:cxn modelId="{560994FB-A08B-45D9-8DC9-8C4658122223}" type="presParOf" srcId="{F1281943-DA82-49C3-9A59-D5C7F14BA7CA}" destId="{590F4F73-D3A6-4402-8E59-487F18BACA62}" srcOrd="0" destOrd="0" presId="urn:microsoft.com/office/officeart/2005/8/layout/vList5"/>
    <dgm:cxn modelId="{7A311F31-6C39-47AC-BE21-E84EA4DC4A4D}" type="presParOf" srcId="{590F4F73-D3A6-4402-8E59-487F18BACA62}" destId="{6FAC9B9A-FF4D-47EB-8345-C920EDE056C7}" srcOrd="0" destOrd="0" presId="urn:microsoft.com/office/officeart/2005/8/layout/vList5"/>
    <dgm:cxn modelId="{E951482D-377A-46A9-A078-36EB0D34C83F}" type="presParOf" srcId="{590F4F73-D3A6-4402-8E59-487F18BACA62}" destId="{650B5624-CA7A-4370-9C4E-B09E67B0D57F}" srcOrd="1" destOrd="0" presId="urn:microsoft.com/office/officeart/2005/8/layout/vList5"/>
    <dgm:cxn modelId="{5ABBDF74-E1DF-45D0-9144-0268CB2BC80E}" type="presParOf" srcId="{F1281943-DA82-49C3-9A59-D5C7F14BA7CA}" destId="{F99620E4-D72C-40C7-9CC3-78E2D8BF4102}" srcOrd="1" destOrd="0" presId="urn:microsoft.com/office/officeart/2005/8/layout/vList5"/>
    <dgm:cxn modelId="{3AA99C42-B268-4FDA-890E-0B0AC4E8B33A}" type="presParOf" srcId="{F1281943-DA82-49C3-9A59-D5C7F14BA7CA}" destId="{EAC52394-3703-4A48-98F6-E07849A4E2AB}" srcOrd="2" destOrd="0" presId="urn:microsoft.com/office/officeart/2005/8/layout/vList5"/>
    <dgm:cxn modelId="{C2941386-FFDF-415C-B815-8DB247AD5157}" type="presParOf" srcId="{EAC52394-3703-4A48-98F6-E07849A4E2AB}" destId="{43A1618B-2164-4AA5-869C-B40EE89F872A}" srcOrd="0" destOrd="0" presId="urn:microsoft.com/office/officeart/2005/8/layout/vList5"/>
    <dgm:cxn modelId="{34303428-373C-4F6A-97D9-202CD60A6464}" type="presParOf" srcId="{EAC52394-3703-4A48-98F6-E07849A4E2AB}" destId="{C7527990-CAB0-4C67-BD8D-FFCA5C0B006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D7965B4-83B6-4EAE-B633-57110056A5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3AB731AD-EF55-4E24-ADC3-808DF4F8393C}">
      <dgm:prSet/>
      <dgm:spPr/>
      <dgm:t>
        <a:bodyPr/>
        <a:lstStyle/>
        <a:p>
          <a:r>
            <a:rPr lang="en-GB"/>
            <a:t>Conclusion and Future Work</a:t>
          </a:r>
        </a:p>
      </dgm:t>
    </dgm:pt>
    <dgm:pt modelId="{243F9CC1-E061-4B86-B362-5F653ABF5556}" type="parTrans" cxnId="{760BDED4-8EBA-42E6-8F36-4AA04B946527}">
      <dgm:prSet/>
      <dgm:spPr/>
      <dgm:t>
        <a:bodyPr/>
        <a:lstStyle/>
        <a:p>
          <a:endParaRPr lang="en-GB"/>
        </a:p>
      </dgm:t>
    </dgm:pt>
    <dgm:pt modelId="{235F116A-475D-40AC-8C4D-B7AADCD36F7E}" type="sibTrans" cxnId="{760BDED4-8EBA-42E6-8F36-4AA04B946527}">
      <dgm:prSet/>
      <dgm:spPr/>
      <dgm:t>
        <a:bodyPr/>
        <a:lstStyle/>
        <a:p>
          <a:endParaRPr lang="en-GB"/>
        </a:p>
      </dgm:t>
    </dgm:pt>
    <dgm:pt modelId="{5A881606-D14D-428F-AF12-E1DBECFB548C}" type="pres">
      <dgm:prSet presAssocID="{FD7965B4-83B6-4EAE-B633-57110056A5A3}" presName="linear" presStyleCnt="0">
        <dgm:presLayoutVars>
          <dgm:animLvl val="lvl"/>
          <dgm:resizeHandles val="exact"/>
        </dgm:presLayoutVars>
      </dgm:prSet>
      <dgm:spPr/>
    </dgm:pt>
    <dgm:pt modelId="{8609AE37-1D30-4616-ACB3-0C99312E31CC}" type="pres">
      <dgm:prSet presAssocID="{3AB731AD-EF55-4E24-ADC3-808DF4F8393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C0F3122-4B45-4EB9-B63A-994249D90515}" type="presOf" srcId="{3AB731AD-EF55-4E24-ADC3-808DF4F8393C}" destId="{8609AE37-1D30-4616-ACB3-0C99312E31CC}" srcOrd="0" destOrd="0" presId="urn:microsoft.com/office/officeart/2005/8/layout/vList2"/>
    <dgm:cxn modelId="{7E7E518B-5A14-4C76-935D-35FE04BAC923}" type="presOf" srcId="{FD7965B4-83B6-4EAE-B633-57110056A5A3}" destId="{5A881606-D14D-428F-AF12-E1DBECFB548C}" srcOrd="0" destOrd="0" presId="urn:microsoft.com/office/officeart/2005/8/layout/vList2"/>
    <dgm:cxn modelId="{760BDED4-8EBA-42E6-8F36-4AA04B946527}" srcId="{FD7965B4-83B6-4EAE-B633-57110056A5A3}" destId="{3AB731AD-EF55-4E24-ADC3-808DF4F8393C}" srcOrd="0" destOrd="0" parTransId="{243F9CC1-E061-4B86-B362-5F653ABF5556}" sibTransId="{235F116A-475D-40AC-8C4D-B7AADCD36F7E}"/>
    <dgm:cxn modelId="{19C38962-223D-41C8-8F91-AC4DA0172E17}" type="presParOf" srcId="{5A881606-D14D-428F-AF12-E1DBECFB548C}" destId="{8609AE37-1D30-4616-ACB3-0C99312E31C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1BE4760-DFA9-47EA-AC0F-4D8B4DCC269B}" type="doc">
      <dgm:prSet loTypeId="urn:microsoft.com/office/officeart/2005/8/layout/vList5" loCatId="list" qsTypeId="urn:microsoft.com/office/officeart/2005/8/quickstyle/3d2" qsCatId="3D" csTypeId="urn:microsoft.com/office/officeart/2005/8/colors/accent1_1" csCatId="accent1"/>
      <dgm:spPr/>
      <dgm:t>
        <a:bodyPr/>
        <a:lstStyle/>
        <a:p>
          <a:endParaRPr lang="en-GB"/>
        </a:p>
      </dgm:t>
    </dgm:pt>
    <dgm:pt modelId="{6F6B7A09-B6AF-4580-999F-0A3CF2CE1205}">
      <dgm:prSet/>
      <dgm:spPr/>
      <dgm:t>
        <a:bodyPr/>
        <a:lstStyle/>
        <a:p>
          <a:r>
            <a:rPr lang="en-GB" b="1"/>
            <a:t>Conclusion:</a:t>
          </a:r>
          <a:endParaRPr lang="en-GB"/>
        </a:p>
      </dgm:t>
    </dgm:pt>
    <dgm:pt modelId="{36F10D2A-6BAF-493E-97A7-20ADA37A8FAA}" type="parTrans" cxnId="{8517E66B-6A56-4F69-A2DE-1A9863F063D8}">
      <dgm:prSet/>
      <dgm:spPr/>
      <dgm:t>
        <a:bodyPr/>
        <a:lstStyle/>
        <a:p>
          <a:endParaRPr lang="en-GB"/>
        </a:p>
      </dgm:t>
    </dgm:pt>
    <dgm:pt modelId="{821AB17B-006D-4E63-A745-D427BEA57E51}" type="sibTrans" cxnId="{8517E66B-6A56-4F69-A2DE-1A9863F063D8}">
      <dgm:prSet/>
      <dgm:spPr/>
      <dgm:t>
        <a:bodyPr/>
        <a:lstStyle/>
        <a:p>
          <a:endParaRPr lang="en-GB"/>
        </a:p>
      </dgm:t>
    </dgm:pt>
    <dgm:pt modelId="{7BA97248-D9FA-443C-94BE-CFDFC8E6E312}">
      <dgm:prSet/>
      <dgm:spPr/>
      <dgm:t>
        <a:bodyPr/>
        <a:lstStyle/>
        <a:p>
          <a:r>
            <a:rPr lang="en-GB"/>
            <a:t>Transfer learning using pre-trained models like Inception V3 can significantly improve performance.</a:t>
          </a:r>
        </a:p>
      </dgm:t>
    </dgm:pt>
    <dgm:pt modelId="{50479DA9-9A07-4199-BADF-762B2A9583EC}" type="parTrans" cxnId="{2921AE50-3F24-4C05-9D56-500A1723CBAA}">
      <dgm:prSet/>
      <dgm:spPr/>
      <dgm:t>
        <a:bodyPr/>
        <a:lstStyle/>
        <a:p>
          <a:endParaRPr lang="en-GB"/>
        </a:p>
      </dgm:t>
    </dgm:pt>
    <dgm:pt modelId="{0B8C5A86-5F3D-4BFB-8235-F3B44574E694}" type="sibTrans" cxnId="{2921AE50-3F24-4C05-9D56-500A1723CBAA}">
      <dgm:prSet/>
      <dgm:spPr/>
      <dgm:t>
        <a:bodyPr/>
        <a:lstStyle/>
        <a:p>
          <a:endParaRPr lang="en-GB"/>
        </a:p>
      </dgm:t>
    </dgm:pt>
    <dgm:pt modelId="{B02354FF-DF57-4A3A-B032-114447E541CA}">
      <dgm:prSet/>
      <dgm:spPr/>
      <dgm:t>
        <a:bodyPr/>
        <a:lstStyle/>
        <a:p>
          <a:r>
            <a:rPr lang="en-GB"/>
            <a:t>Web application successfully classifies images with improved accuracy.</a:t>
          </a:r>
        </a:p>
      </dgm:t>
    </dgm:pt>
    <dgm:pt modelId="{129891FD-2249-4098-A8FF-397A75C88089}" type="parTrans" cxnId="{C3C1F2E1-7473-44FF-8270-E4B7AA5B4417}">
      <dgm:prSet/>
      <dgm:spPr/>
      <dgm:t>
        <a:bodyPr/>
        <a:lstStyle/>
        <a:p>
          <a:endParaRPr lang="en-GB"/>
        </a:p>
      </dgm:t>
    </dgm:pt>
    <dgm:pt modelId="{A67D6047-1E74-41F1-A0FE-FDE584C0BBC8}" type="sibTrans" cxnId="{C3C1F2E1-7473-44FF-8270-E4B7AA5B4417}">
      <dgm:prSet/>
      <dgm:spPr/>
      <dgm:t>
        <a:bodyPr/>
        <a:lstStyle/>
        <a:p>
          <a:endParaRPr lang="en-GB"/>
        </a:p>
      </dgm:t>
    </dgm:pt>
    <dgm:pt modelId="{3B7357CC-2EAB-44B0-B424-EF1822459EE7}">
      <dgm:prSet/>
      <dgm:spPr/>
      <dgm:t>
        <a:bodyPr/>
        <a:lstStyle/>
        <a:p>
          <a:r>
            <a:rPr lang="en-GB" b="1"/>
            <a:t>Future Work:</a:t>
          </a:r>
          <a:endParaRPr lang="en-GB"/>
        </a:p>
      </dgm:t>
    </dgm:pt>
    <dgm:pt modelId="{E96BC884-0BC5-4050-A020-30A90852EE42}" type="parTrans" cxnId="{6BF98A3E-F145-40ED-808A-12A6EF392053}">
      <dgm:prSet/>
      <dgm:spPr/>
      <dgm:t>
        <a:bodyPr/>
        <a:lstStyle/>
        <a:p>
          <a:endParaRPr lang="en-GB"/>
        </a:p>
      </dgm:t>
    </dgm:pt>
    <dgm:pt modelId="{CB63DB7F-2AD0-4E2B-99CA-BC3D93293B76}" type="sibTrans" cxnId="{6BF98A3E-F145-40ED-808A-12A6EF392053}">
      <dgm:prSet/>
      <dgm:spPr/>
      <dgm:t>
        <a:bodyPr/>
        <a:lstStyle/>
        <a:p>
          <a:endParaRPr lang="en-GB"/>
        </a:p>
      </dgm:t>
    </dgm:pt>
    <dgm:pt modelId="{A6CB26A7-AF3A-4D04-94A0-52BDE5FC43A4}">
      <dgm:prSet/>
      <dgm:spPr/>
      <dgm:t>
        <a:bodyPr/>
        <a:lstStyle/>
        <a:p>
          <a:r>
            <a:rPr lang="en-GB"/>
            <a:t>Further fine-tuning of the model.</a:t>
          </a:r>
        </a:p>
      </dgm:t>
    </dgm:pt>
    <dgm:pt modelId="{35A131EF-6BE5-4A6F-A186-9CF1CFB5AC89}" type="parTrans" cxnId="{D7D7B4D6-E737-4D24-9F74-44706400DC0C}">
      <dgm:prSet/>
      <dgm:spPr/>
      <dgm:t>
        <a:bodyPr/>
        <a:lstStyle/>
        <a:p>
          <a:endParaRPr lang="en-GB"/>
        </a:p>
      </dgm:t>
    </dgm:pt>
    <dgm:pt modelId="{EA1826A1-AA9D-418A-B5DD-EBCE58BA0C1F}" type="sibTrans" cxnId="{D7D7B4D6-E737-4D24-9F74-44706400DC0C}">
      <dgm:prSet/>
      <dgm:spPr/>
      <dgm:t>
        <a:bodyPr/>
        <a:lstStyle/>
        <a:p>
          <a:endParaRPr lang="en-GB"/>
        </a:p>
      </dgm:t>
    </dgm:pt>
    <dgm:pt modelId="{44569360-72C2-4A77-9879-12CFB6FCBA4D}">
      <dgm:prSet/>
      <dgm:spPr/>
      <dgm:t>
        <a:bodyPr/>
        <a:lstStyle/>
        <a:p>
          <a:r>
            <a:rPr lang="en-GB"/>
            <a:t>Extending the application to support more datasets and classes.</a:t>
          </a:r>
        </a:p>
      </dgm:t>
    </dgm:pt>
    <dgm:pt modelId="{5A1052EA-8F47-41F9-A286-BDC6DFF0E83F}" type="parTrans" cxnId="{A17D6485-EDA8-4414-81D5-EEFFD2B37361}">
      <dgm:prSet/>
      <dgm:spPr/>
      <dgm:t>
        <a:bodyPr/>
        <a:lstStyle/>
        <a:p>
          <a:endParaRPr lang="en-GB"/>
        </a:p>
      </dgm:t>
    </dgm:pt>
    <dgm:pt modelId="{FA8ED4CD-17E6-4D43-95A2-047298B08A86}" type="sibTrans" cxnId="{A17D6485-EDA8-4414-81D5-EEFFD2B37361}">
      <dgm:prSet/>
      <dgm:spPr/>
      <dgm:t>
        <a:bodyPr/>
        <a:lstStyle/>
        <a:p>
          <a:endParaRPr lang="en-GB"/>
        </a:p>
      </dgm:t>
    </dgm:pt>
    <dgm:pt modelId="{AE490F82-FD8A-4123-8042-7292A64F56CB}">
      <dgm:prSet/>
      <dgm:spPr/>
      <dgm:t>
        <a:bodyPr/>
        <a:lstStyle/>
        <a:p>
          <a:r>
            <a:rPr lang="en-GB"/>
            <a:t>Improving the web application's user interface and performance.</a:t>
          </a:r>
        </a:p>
      </dgm:t>
    </dgm:pt>
    <dgm:pt modelId="{1013AF79-1678-49C9-888B-923F307FA01A}" type="parTrans" cxnId="{FEDE4904-0813-432A-89FB-D27F31D39FA5}">
      <dgm:prSet/>
      <dgm:spPr/>
      <dgm:t>
        <a:bodyPr/>
        <a:lstStyle/>
        <a:p>
          <a:endParaRPr lang="en-GB"/>
        </a:p>
      </dgm:t>
    </dgm:pt>
    <dgm:pt modelId="{7B30159F-A907-43C5-83EF-7D3D904F07D6}" type="sibTrans" cxnId="{FEDE4904-0813-432A-89FB-D27F31D39FA5}">
      <dgm:prSet/>
      <dgm:spPr/>
      <dgm:t>
        <a:bodyPr/>
        <a:lstStyle/>
        <a:p>
          <a:endParaRPr lang="en-GB"/>
        </a:p>
      </dgm:t>
    </dgm:pt>
    <dgm:pt modelId="{CB33BD3D-A8D5-4E02-AA7D-C9DAC2D1682E}" type="pres">
      <dgm:prSet presAssocID="{71BE4760-DFA9-47EA-AC0F-4D8B4DCC269B}" presName="Name0" presStyleCnt="0">
        <dgm:presLayoutVars>
          <dgm:dir/>
          <dgm:animLvl val="lvl"/>
          <dgm:resizeHandles val="exact"/>
        </dgm:presLayoutVars>
      </dgm:prSet>
      <dgm:spPr/>
    </dgm:pt>
    <dgm:pt modelId="{BF439E47-61E7-49FA-8C9A-209EB3802687}" type="pres">
      <dgm:prSet presAssocID="{6F6B7A09-B6AF-4580-999F-0A3CF2CE1205}" presName="linNode" presStyleCnt="0"/>
      <dgm:spPr/>
    </dgm:pt>
    <dgm:pt modelId="{93DB32BD-863A-4878-8A3E-E292E9D7624D}" type="pres">
      <dgm:prSet presAssocID="{6F6B7A09-B6AF-4580-999F-0A3CF2CE120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3E35C8C-AA35-491C-B790-DF42428D8E52}" type="pres">
      <dgm:prSet presAssocID="{6F6B7A09-B6AF-4580-999F-0A3CF2CE1205}" presName="descendantText" presStyleLbl="alignAccFollowNode1" presStyleIdx="0" presStyleCnt="2">
        <dgm:presLayoutVars>
          <dgm:bulletEnabled val="1"/>
        </dgm:presLayoutVars>
      </dgm:prSet>
      <dgm:spPr/>
    </dgm:pt>
    <dgm:pt modelId="{633DC9C5-43DD-4B21-A503-46CE8D11B508}" type="pres">
      <dgm:prSet presAssocID="{821AB17B-006D-4E63-A745-D427BEA57E51}" presName="sp" presStyleCnt="0"/>
      <dgm:spPr/>
    </dgm:pt>
    <dgm:pt modelId="{0A783BA7-EC3C-41D5-B5F5-D5E6B27F80D7}" type="pres">
      <dgm:prSet presAssocID="{3B7357CC-2EAB-44B0-B424-EF1822459EE7}" presName="linNode" presStyleCnt="0"/>
      <dgm:spPr/>
    </dgm:pt>
    <dgm:pt modelId="{FFFD616C-4D13-44EF-8554-5CB4F6E582BE}" type="pres">
      <dgm:prSet presAssocID="{3B7357CC-2EAB-44B0-B424-EF1822459EE7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3BB8C9C1-6200-4C20-BCA6-257920BAB775}" type="pres">
      <dgm:prSet presAssocID="{3B7357CC-2EAB-44B0-B424-EF1822459EE7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EDE4904-0813-432A-89FB-D27F31D39FA5}" srcId="{3B7357CC-2EAB-44B0-B424-EF1822459EE7}" destId="{AE490F82-FD8A-4123-8042-7292A64F56CB}" srcOrd="2" destOrd="0" parTransId="{1013AF79-1678-49C9-888B-923F307FA01A}" sibTransId="{7B30159F-A907-43C5-83EF-7D3D904F07D6}"/>
    <dgm:cxn modelId="{E3977408-BAD6-4060-8BDB-8A4441CD2F32}" type="presOf" srcId="{71BE4760-DFA9-47EA-AC0F-4D8B4DCC269B}" destId="{CB33BD3D-A8D5-4E02-AA7D-C9DAC2D1682E}" srcOrd="0" destOrd="0" presId="urn:microsoft.com/office/officeart/2005/8/layout/vList5"/>
    <dgm:cxn modelId="{6BF98A3E-F145-40ED-808A-12A6EF392053}" srcId="{71BE4760-DFA9-47EA-AC0F-4D8B4DCC269B}" destId="{3B7357CC-2EAB-44B0-B424-EF1822459EE7}" srcOrd="1" destOrd="0" parTransId="{E96BC884-0BC5-4050-A020-30A90852EE42}" sibTransId="{CB63DB7F-2AD0-4E2B-99CA-BC3D93293B76}"/>
    <dgm:cxn modelId="{6F49A23E-FD17-441D-9DBC-EAF56658D8F9}" type="presOf" srcId="{AE490F82-FD8A-4123-8042-7292A64F56CB}" destId="{3BB8C9C1-6200-4C20-BCA6-257920BAB775}" srcOrd="0" destOrd="2" presId="urn:microsoft.com/office/officeart/2005/8/layout/vList5"/>
    <dgm:cxn modelId="{FAAA2042-F565-420A-A2DD-432591504E06}" type="presOf" srcId="{44569360-72C2-4A77-9879-12CFB6FCBA4D}" destId="{3BB8C9C1-6200-4C20-BCA6-257920BAB775}" srcOrd="0" destOrd="1" presId="urn:microsoft.com/office/officeart/2005/8/layout/vList5"/>
    <dgm:cxn modelId="{55A1316A-3C89-4B5D-8A70-CC240FD55CF5}" type="presOf" srcId="{B02354FF-DF57-4A3A-B032-114447E541CA}" destId="{33E35C8C-AA35-491C-B790-DF42428D8E52}" srcOrd="0" destOrd="1" presId="urn:microsoft.com/office/officeart/2005/8/layout/vList5"/>
    <dgm:cxn modelId="{8517E66B-6A56-4F69-A2DE-1A9863F063D8}" srcId="{71BE4760-DFA9-47EA-AC0F-4D8B4DCC269B}" destId="{6F6B7A09-B6AF-4580-999F-0A3CF2CE1205}" srcOrd="0" destOrd="0" parTransId="{36F10D2A-6BAF-493E-97A7-20ADA37A8FAA}" sibTransId="{821AB17B-006D-4E63-A745-D427BEA57E51}"/>
    <dgm:cxn modelId="{2921AE50-3F24-4C05-9D56-500A1723CBAA}" srcId="{6F6B7A09-B6AF-4580-999F-0A3CF2CE1205}" destId="{7BA97248-D9FA-443C-94BE-CFDFC8E6E312}" srcOrd="0" destOrd="0" parTransId="{50479DA9-9A07-4199-BADF-762B2A9583EC}" sibTransId="{0B8C5A86-5F3D-4BFB-8235-F3B44574E694}"/>
    <dgm:cxn modelId="{A7104753-45F9-4B02-BE9D-BC189B4379B8}" type="presOf" srcId="{7BA97248-D9FA-443C-94BE-CFDFC8E6E312}" destId="{33E35C8C-AA35-491C-B790-DF42428D8E52}" srcOrd="0" destOrd="0" presId="urn:microsoft.com/office/officeart/2005/8/layout/vList5"/>
    <dgm:cxn modelId="{A17D6485-EDA8-4414-81D5-EEFFD2B37361}" srcId="{3B7357CC-2EAB-44B0-B424-EF1822459EE7}" destId="{44569360-72C2-4A77-9879-12CFB6FCBA4D}" srcOrd="1" destOrd="0" parTransId="{5A1052EA-8F47-41F9-A286-BDC6DFF0E83F}" sibTransId="{FA8ED4CD-17E6-4D43-95A2-047298B08A86}"/>
    <dgm:cxn modelId="{90D674C8-2A51-458C-91C7-8487D9C076F2}" type="presOf" srcId="{3B7357CC-2EAB-44B0-B424-EF1822459EE7}" destId="{FFFD616C-4D13-44EF-8554-5CB4F6E582BE}" srcOrd="0" destOrd="0" presId="urn:microsoft.com/office/officeart/2005/8/layout/vList5"/>
    <dgm:cxn modelId="{02FEF5D4-99C8-4ADC-A309-6AC8D7670083}" type="presOf" srcId="{6F6B7A09-B6AF-4580-999F-0A3CF2CE1205}" destId="{93DB32BD-863A-4878-8A3E-E292E9D7624D}" srcOrd="0" destOrd="0" presId="urn:microsoft.com/office/officeart/2005/8/layout/vList5"/>
    <dgm:cxn modelId="{D7D7B4D6-E737-4D24-9F74-44706400DC0C}" srcId="{3B7357CC-2EAB-44B0-B424-EF1822459EE7}" destId="{A6CB26A7-AF3A-4D04-94A0-52BDE5FC43A4}" srcOrd="0" destOrd="0" parTransId="{35A131EF-6BE5-4A6F-A186-9CF1CFB5AC89}" sibTransId="{EA1826A1-AA9D-418A-B5DD-EBCE58BA0C1F}"/>
    <dgm:cxn modelId="{C3C1F2E1-7473-44FF-8270-E4B7AA5B4417}" srcId="{6F6B7A09-B6AF-4580-999F-0A3CF2CE1205}" destId="{B02354FF-DF57-4A3A-B032-114447E541CA}" srcOrd="1" destOrd="0" parTransId="{129891FD-2249-4098-A8FF-397A75C88089}" sibTransId="{A67D6047-1E74-41F1-A0FE-FDE584C0BBC8}"/>
    <dgm:cxn modelId="{7F0A1EFC-8F8B-4307-8935-6C9EB8F73482}" type="presOf" srcId="{A6CB26A7-AF3A-4D04-94A0-52BDE5FC43A4}" destId="{3BB8C9C1-6200-4C20-BCA6-257920BAB775}" srcOrd="0" destOrd="0" presId="urn:microsoft.com/office/officeart/2005/8/layout/vList5"/>
    <dgm:cxn modelId="{2EBCD75B-267F-43E4-8DFA-DAF3C8F4BA55}" type="presParOf" srcId="{CB33BD3D-A8D5-4E02-AA7D-C9DAC2D1682E}" destId="{BF439E47-61E7-49FA-8C9A-209EB3802687}" srcOrd="0" destOrd="0" presId="urn:microsoft.com/office/officeart/2005/8/layout/vList5"/>
    <dgm:cxn modelId="{B9EAFA85-1DA6-477D-A689-6AAD045A563F}" type="presParOf" srcId="{BF439E47-61E7-49FA-8C9A-209EB3802687}" destId="{93DB32BD-863A-4878-8A3E-E292E9D7624D}" srcOrd="0" destOrd="0" presId="urn:microsoft.com/office/officeart/2005/8/layout/vList5"/>
    <dgm:cxn modelId="{E3138505-0620-4AD5-87AA-582E437D76C5}" type="presParOf" srcId="{BF439E47-61E7-49FA-8C9A-209EB3802687}" destId="{33E35C8C-AA35-491C-B790-DF42428D8E52}" srcOrd="1" destOrd="0" presId="urn:microsoft.com/office/officeart/2005/8/layout/vList5"/>
    <dgm:cxn modelId="{58E3FB44-3001-4A3B-A602-2E4F5FC374D8}" type="presParOf" srcId="{CB33BD3D-A8D5-4E02-AA7D-C9DAC2D1682E}" destId="{633DC9C5-43DD-4B21-A503-46CE8D11B508}" srcOrd="1" destOrd="0" presId="urn:microsoft.com/office/officeart/2005/8/layout/vList5"/>
    <dgm:cxn modelId="{103601B0-26EB-43F1-943C-F6EFFCFEBBEB}" type="presParOf" srcId="{CB33BD3D-A8D5-4E02-AA7D-C9DAC2D1682E}" destId="{0A783BA7-EC3C-41D5-B5F5-D5E6B27F80D7}" srcOrd="2" destOrd="0" presId="urn:microsoft.com/office/officeart/2005/8/layout/vList5"/>
    <dgm:cxn modelId="{6B7F747F-357D-42D4-974F-3F8AD6A3E886}" type="presParOf" srcId="{0A783BA7-EC3C-41D5-B5F5-D5E6B27F80D7}" destId="{FFFD616C-4D13-44EF-8554-5CB4F6E582BE}" srcOrd="0" destOrd="0" presId="urn:microsoft.com/office/officeart/2005/8/layout/vList5"/>
    <dgm:cxn modelId="{06797B69-B578-41E1-B8F4-E2679B726F0C}" type="presParOf" srcId="{0A783BA7-EC3C-41D5-B5F5-D5E6B27F80D7}" destId="{3BB8C9C1-6200-4C20-BCA6-257920BAB77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1DCCED-CFCE-4E8A-9B7A-C38E3146E059}" type="doc">
      <dgm:prSet loTypeId="urn:microsoft.com/office/officeart/2005/8/layout/vList2" loCatId="list" qsTypeId="urn:microsoft.com/office/officeart/2005/8/quickstyle/3d4" qsCatId="3D" csTypeId="urn:microsoft.com/office/officeart/2005/8/colors/accent2_1" csCatId="accent2"/>
      <dgm:spPr/>
      <dgm:t>
        <a:bodyPr/>
        <a:lstStyle/>
        <a:p>
          <a:endParaRPr lang="en-GB"/>
        </a:p>
      </dgm:t>
    </dgm:pt>
    <dgm:pt modelId="{22062958-1CE7-4D98-9FD5-5B9A542A3FE4}">
      <dgm:prSet/>
      <dgm:spPr/>
      <dgm:t>
        <a:bodyPr/>
        <a:lstStyle/>
        <a:p>
          <a:r>
            <a:rPr lang="en-US"/>
            <a:t>Using Inception V3 for Enhanced Accuracy</a:t>
          </a:r>
          <a:endParaRPr lang="en-GB"/>
        </a:p>
      </dgm:t>
    </dgm:pt>
    <dgm:pt modelId="{E606A9DC-5F31-4479-8906-B8928665E1C8}" type="parTrans" cxnId="{76660C58-3922-4B85-B7B2-28F4EF51E12C}">
      <dgm:prSet/>
      <dgm:spPr/>
      <dgm:t>
        <a:bodyPr/>
        <a:lstStyle/>
        <a:p>
          <a:endParaRPr lang="en-GB"/>
        </a:p>
      </dgm:t>
    </dgm:pt>
    <dgm:pt modelId="{68D0F50E-FA84-4143-B4E3-8EA3380D3774}" type="sibTrans" cxnId="{76660C58-3922-4B85-B7B2-28F4EF51E12C}">
      <dgm:prSet/>
      <dgm:spPr/>
      <dgm:t>
        <a:bodyPr/>
        <a:lstStyle/>
        <a:p>
          <a:endParaRPr lang="en-GB"/>
        </a:p>
      </dgm:t>
    </dgm:pt>
    <dgm:pt modelId="{5E1D3DCC-59C6-42F1-B985-E2954DAE2803}" type="pres">
      <dgm:prSet presAssocID="{851DCCED-CFCE-4E8A-9B7A-C38E3146E059}" presName="linear" presStyleCnt="0">
        <dgm:presLayoutVars>
          <dgm:animLvl val="lvl"/>
          <dgm:resizeHandles val="exact"/>
        </dgm:presLayoutVars>
      </dgm:prSet>
      <dgm:spPr/>
    </dgm:pt>
    <dgm:pt modelId="{381311C3-3F2B-47D6-9F88-78A3629E5D40}" type="pres">
      <dgm:prSet presAssocID="{22062958-1CE7-4D98-9FD5-5B9A542A3FE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FBC171B-0562-4746-B1C7-030BFE1EBD70}" type="presOf" srcId="{851DCCED-CFCE-4E8A-9B7A-C38E3146E059}" destId="{5E1D3DCC-59C6-42F1-B985-E2954DAE2803}" srcOrd="0" destOrd="0" presId="urn:microsoft.com/office/officeart/2005/8/layout/vList2"/>
    <dgm:cxn modelId="{76660C58-3922-4B85-B7B2-28F4EF51E12C}" srcId="{851DCCED-CFCE-4E8A-9B7A-C38E3146E059}" destId="{22062958-1CE7-4D98-9FD5-5B9A542A3FE4}" srcOrd="0" destOrd="0" parTransId="{E606A9DC-5F31-4479-8906-B8928665E1C8}" sibTransId="{68D0F50E-FA84-4143-B4E3-8EA3380D3774}"/>
    <dgm:cxn modelId="{1F050B9B-078F-4EE2-9550-41AEC221CCCF}" type="presOf" srcId="{22062958-1CE7-4D98-9FD5-5B9A542A3FE4}" destId="{381311C3-3F2B-47D6-9F88-78A3629E5D40}" srcOrd="0" destOrd="0" presId="urn:microsoft.com/office/officeart/2005/8/layout/vList2"/>
    <dgm:cxn modelId="{38EE6954-C47E-4FE4-8D90-AA5B7DA8AB0B}" type="presParOf" srcId="{5E1D3DCC-59C6-42F1-B985-E2954DAE2803}" destId="{381311C3-3F2B-47D6-9F88-78A3629E5D4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529E1A-CE87-4BF8-8DC5-B59C587A88C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50ED7443-4E3D-4F65-9EDE-8AF9FB4C23A9}">
      <dgm:prSet/>
      <dgm:spPr/>
      <dgm:t>
        <a:bodyPr/>
        <a:lstStyle/>
        <a:p>
          <a:r>
            <a:rPr lang="en-GB" b="1"/>
            <a:t>Objective:</a:t>
          </a:r>
          <a:r>
            <a:rPr lang="en-GB"/>
            <a:t> To build a web application for image classification using transfer learning.</a:t>
          </a:r>
        </a:p>
      </dgm:t>
    </dgm:pt>
    <dgm:pt modelId="{892EE510-230C-439C-9DE7-FE3D7FFFB152}" type="parTrans" cxnId="{AFFABF5E-3215-4874-960C-6979E23E06AF}">
      <dgm:prSet/>
      <dgm:spPr/>
      <dgm:t>
        <a:bodyPr/>
        <a:lstStyle/>
        <a:p>
          <a:endParaRPr lang="en-GB"/>
        </a:p>
      </dgm:t>
    </dgm:pt>
    <dgm:pt modelId="{B7E00886-C9EB-436E-BAFC-6B60D3F1C997}" type="sibTrans" cxnId="{AFFABF5E-3215-4874-960C-6979E23E06AF}">
      <dgm:prSet/>
      <dgm:spPr/>
      <dgm:t>
        <a:bodyPr/>
        <a:lstStyle/>
        <a:p>
          <a:endParaRPr lang="en-GB"/>
        </a:p>
      </dgm:t>
    </dgm:pt>
    <dgm:pt modelId="{0E5FE69B-B6AC-496B-9B78-FFFF33E73D53}">
      <dgm:prSet/>
      <dgm:spPr/>
      <dgm:t>
        <a:bodyPr/>
        <a:lstStyle/>
        <a:p>
          <a:r>
            <a:rPr lang="en-GB" b="1"/>
            <a:t>Tech Stack:</a:t>
          </a:r>
          <a:r>
            <a:rPr lang="en-GB"/>
            <a:t> Python, Flask, TensorFlow, Keras, Jupyter Notebook.</a:t>
          </a:r>
        </a:p>
      </dgm:t>
    </dgm:pt>
    <dgm:pt modelId="{D5D694E7-55B2-4552-AE2A-45BE332EB145}" type="parTrans" cxnId="{30F2451D-6468-47DB-B550-F2295E476EEA}">
      <dgm:prSet/>
      <dgm:spPr/>
      <dgm:t>
        <a:bodyPr/>
        <a:lstStyle/>
        <a:p>
          <a:endParaRPr lang="en-GB"/>
        </a:p>
      </dgm:t>
    </dgm:pt>
    <dgm:pt modelId="{34891FAE-72DA-49F3-88D0-0A19903D0D1D}" type="sibTrans" cxnId="{30F2451D-6468-47DB-B550-F2295E476EEA}">
      <dgm:prSet/>
      <dgm:spPr/>
      <dgm:t>
        <a:bodyPr/>
        <a:lstStyle/>
        <a:p>
          <a:endParaRPr lang="en-GB"/>
        </a:p>
      </dgm:t>
    </dgm:pt>
    <dgm:pt modelId="{BDA0A15A-717E-4505-9F80-BF5D489F6743}">
      <dgm:prSet/>
      <dgm:spPr/>
      <dgm:t>
        <a:bodyPr/>
        <a:lstStyle/>
        <a:p>
          <a:r>
            <a:rPr lang="en-GB" b="1"/>
            <a:t>Overview:</a:t>
          </a:r>
          <a:r>
            <a:rPr lang="en-GB"/>
            <a:t> Users upload an image and receive a predicted class label from a pre-trained model.</a:t>
          </a:r>
        </a:p>
      </dgm:t>
    </dgm:pt>
    <dgm:pt modelId="{3C8357C5-2CB2-4F39-A14E-F850132BB057}" type="parTrans" cxnId="{01BA4064-B1B8-480F-A9BF-FBE772D7F541}">
      <dgm:prSet/>
      <dgm:spPr/>
      <dgm:t>
        <a:bodyPr/>
        <a:lstStyle/>
        <a:p>
          <a:endParaRPr lang="en-GB"/>
        </a:p>
      </dgm:t>
    </dgm:pt>
    <dgm:pt modelId="{7EEFF822-97EE-499C-B7C3-2A700AFE6000}" type="sibTrans" cxnId="{01BA4064-B1B8-480F-A9BF-FBE772D7F541}">
      <dgm:prSet/>
      <dgm:spPr/>
      <dgm:t>
        <a:bodyPr/>
        <a:lstStyle/>
        <a:p>
          <a:endParaRPr lang="en-GB"/>
        </a:p>
      </dgm:t>
    </dgm:pt>
    <dgm:pt modelId="{F855D7CD-665E-499E-A1E6-4172401ED7C5}" type="pres">
      <dgm:prSet presAssocID="{8C529E1A-CE87-4BF8-8DC5-B59C587A88CD}" presName="Name0" presStyleCnt="0">
        <dgm:presLayoutVars>
          <dgm:dir/>
          <dgm:animLvl val="lvl"/>
          <dgm:resizeHandles val="exact"/>
        </dgm:presLayoutVars>
      </dgm:prSet>
      <dgm:spPr/>
    </dgm:pt>
    <dgm:pt modelId="{8EE6FF90-8353-4255-BD55-E19560DCF623}" type="pres">
      <dgm:prSet presAssocID="{50ED7443-4E3D-4F65-9EDE-8AF9FB4C23A9}" presName="linNode" presStyleCnt="0"/>
      <dgm:spPr/>
    </dgm:pt>
    <dgm:pt modelId="{E35FE8AE-253C-427E-B392-370087D722C3}" type="pres">
      <dgm:prSet presAssocID="{50ED7443-4E3D-4F65-9EDE-8AF9FB4C23A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E00DB0C-73D0-465E-BFBD-F3B1DBAAF367}" type="pres">
      <dgm:prSet presAssocID="{B7E00886-C9EB-436E-BAFC-6B60D3F1C997}" presName="sp" presStyleCnt="0"/>
      <dgm:spPr/>
    </dgm:pt>
    <dgm:pt modelId="{39DB673D-A6C2-462E-BF67-27732225F06B}" type="pres">
      <dgm:prSet presAssocID="{0E5FE69B-B6AC-496B-9B78-FFFF33E73D53}" presName="linNode" presStyleCnt="0"/>
      <dgm:spPr/>
    </dgm:pt>
    <dgm:pt modelId="{B2C01F41-EA76-4356-A6B0-FA9E92A044FD}" type="pres">
      <dgm:prSet presAssocID="{0E5FE69B-B6AC-496B-9B78-FFFF33E73D5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980684D-00AA-468E-BCC2-F749EF73F46C}" type="pres">
      <dgm:prSet presAssocID="{34891FAE-72DA-49F3-88D0-0A19903D0D1D}" presName="sp" presStyleCnt="0"/>
      <dgm:spPr/>
    </dgm:pt>
    <dgm:pt modelId="{44F95FF9-EA17-491E-A84E-764F093369D3}" type="pres">
      <dgm:prSet presAssocID="{BDA0A15A-717E-4505-9F80-BF5D489F6743}" presName="linNode" presStyleCnt="0"/>
      <dgm:spPr/>
    </dgm:pt>
    <dgm:pt modelId="{F5A3026D-4DDA-4D91-BA32-6E3F155B564D}" type="pres">
      <dgm:prSet presAssocID="{BDA0A15A-717E-4505-9F80-BF5D489F6743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30F2451D-6468-47DB-B550-F2295E476EEA}" srcId="{8C529E1A-CE87-4BF8-8DC5-B59C587A88CD}" destId="{0E5FE69B-B6AC-496B-9B78-FFFF33E73D53}" srcOrd="1" destOrd="0" parTransId="{D5D694E7-55B2-4552-AE2A-45BE332EB145}" sibTransId="{34891FAE-72DA-49F3-88D0-0A19903D0D1D}"/>
    <dgm:cxn modelId="{9CA70F3F-0EDF-433B-B9E2-FC2A5575BA1B}" type="presOf" srcId="{BDA0A15A-717E-4505-9F80-BF5D489F6743}" destId="{F5A3026D-4DDA-4D91-BA32-6E3F155B564D}" srcOrd="0" destOrd="0" presId="urn:microsoft.com/office/officeart/2005/8/layout/vList5"/>
    <dgm:cxn modelId="{AFFABF5E-3215-4874-960C-6979E23E06AF}" srcId="{8C529E1A-CE87-4BF8-8DC5-B59C587A88CD}" destId="{50ED7443-4E3D-4F65-9EDE-8AF9FB4C23A9}" srcOrd="0" destOrd="0" parTransId="{892EE510-230C-439C-9DE7-FE3D7FFFB152}" sibTransId="{B7E00886-C9EB-436E-BAFC-6B60D3F1C997}"/>
    <dgm:cxn modelId="{01BA4064-B1B8-480F-A9BF-FBE772D7F541}" srcId="{8C529E1A-CE87-4BF8-8DC5-B59C587A88CD}" destId="{BDA0A15A-717E-4505-9F80-BF5D489F6743}" srcOrd="2" destOrd="0" parTransId="{3C8357C5-2CB2-4F39-A14E-F850132BB057}" sibTransId="{7EEFF822-97EE-499C-B7C3-2A700AFE6000}"/>
    <dgm:cxn modelId="{F6F3C18C-98CC-4CEC-A9A8-40003ECF62C7}" type="presOf" srcId="{50ED7443-4E3D-4F65-9EDE-8AF9FB4C23A9}" destId="{E35FE8AE-253C-427E-B392-370087D722C3}" srcOrd="0" destOrd="0" presId="urn:microsoft.com/office/officeart/2005/8/layout/vList5"/>
    <dgm:cxn modelId="{304A2CD5-6EA0-499D-B9C7-52B8488F46AB}" type="presOf" srcId="{0E5FE69B-B6AC-496B-9B78-FFFF33E73D53}" destId="{B2C01F41-EA76-4356-A6B0-FA9E92A044FD}" srcOrd="0" destOrd="0" presId="urn:microsoft.com/office/officeart/2005/8/layout/vList5"/>
    <dgm:cxn modelId="{BFE9CBEA-BBB5-4310-9BB5-292A8862F1F6}" type="presOf" srcId="{8C529E1A-CE87-4BF8-8DC5-B59C587A88CD}" destId="{F855D7CD-665E-499E-A1E6-4172401ED7C5}" srcOrd="0" destOrd="0" presId="urn:microsoft.com/office/officeart/2005/8/layout/vList5"/>
    <dgm:cxn modelId="{ECF4DF79-360C-45C6-9D73-6D9F1B1CD749}" type="presParOf" srcId="{F855D7CD-665E-499E-A1E6-4172401ED7C5}" destId="{8EE6FF90-8353-4255-BD55-E19560DCF623}" srcOrd="0" destOrd="0" presId="urn:microsoft.com/office/officeart/2005/8/layout/vList5"/>
    <dgm:cxn modelId="{EFD95586-F64A-4B0C-B114-C9F6D8842735}" type="presParOf" srcId="{8EE6FF90-8353-4255-BD55-E19560DCF623}" destId="{E35FE8AE-253C-427E-B392-370087D722C3}" srcOrd="0" destOrd="0" presId="urn:microsoft.com/office/officeart/2005/8/layout/vList5"/>
    <dgm:cxn modelId="{3B08CB3A-FFB2-4AEB-93CE-ADCF6A4C728A}" type="presParOf" srcId="{F855D7CD-665E-499E-A1E6-4172401ED7C5}" destId="{EE00DB0C-73D0-465E-BFBD-F3B1DBAAF367}" srcOrd="1" destOrd="0" presId="urn:microsoft.com/office/officeart/2005/8/layout/vList5"/>
    <dgm:cxn modelId="{B2DF212B-6DE9-4531-AB34-C006899B6A24}" type="presParOf" srcId="{F855D7CD-665E-499E-A1E6-4172401ED7C5}" destId="{39DB673D-A6C2-462E-BF67-27732225F06B}" srcOrd="2" destOrd="0" presId="urn:microsoft.com/office/officeart/2005/8/layout/vList5"/>
    <dgm:cxn modelId="{5846CC49-B8B2-45B6-B586-31DB7F19D7E1}" type="presParOf" srcId="{39DB673D-A6C2-462E-BF67-27732225F06B}" destId="{B2C01F41-EA76-4356-A6B0-FA9E92A044FD}" srcOrd="0" destOrd="0" presId="urn:microsoft.com/office/officeart/2005/8/layout/vList5"/>
    <dgm:cxn modelId="{28327B83-F9DC-4A6C-A15F-8FCF0BBE589C}" type="presParOf" srcId="{F855D7CD-665E-499E-A1E6-4172401ED7C5}" destId="{8980684D-00AA-468E-BCC2-F749EF73F46C}" srcOrd="3" destOrd="0" presId="urn:microsoft.com/office/officeart/2005/8/layout/vList5"/>
    <dgm:cxn modelId="{70E78AE0-B531-40D0-9A71-4CA0D1D81589}" type="presParOf" srcId="{F855D7CD-665E-499E-A1E6-4172401ED7C5}" destId="{44F95FF9-EA17-491E-A84E-764F093369D3}" srcOrd="4" destOrd="0" presId="urn:microsoft.com/office/officeart/2005/8/layout/vList5"/>
    <dgm:cxn modelId="{C69A462C-D89D-47DE-9ACD-8A43DFFD8527}" type="presParOf" srcId="{44F95FF9-EA17-491E-A84E-764F093369D3}" destId="{F5A3026D-4DDA-4D91-BA32-6E3F155B564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36221D-D485-458C-B47C-6913FD7FBEE2}" type="doc">
      <dgm:prSet loTypeId="urn:microsoft.com/office/officeart/2005/8/layout/vList3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EA98DC28-2669-4097-9A29-9797C574AF68}">
      <dgm:prSet/>
      <dgm:spPr/>
      <dgm:t>
        <a:bodyPr/>
        <a:lstStyle/>
        <a:p>
          <a:r>
            <a:rPr lang="en-GB" b="1"/>
            <a:t>Dataset:</a:t>
          </a:r>
          <a:r>
            <a:rPr lang="en-GB"/>
            <a:t> CIFAR-10</a:t>
          </a:r>
        </a:p>
      </dgm:t>
    </dgm:pt>
    <dgm:pt modelId="{675CA0CB-D0A3-44E4-998A-2C08F30E3261}" type="parTrans" cxnId="{796423DE-C2F4-4EC1-AE15-FA75547D7D72}">
      <dgm:prSet/>
      <dgm:spPr/>
      <dgm:t>
        <a:bodyPr/>
        <a:lstStyle/>
        <a:p>
          <a:endParaRPr lang="en-GB"/>
        </a:p>
      </dgm:t>
    </dgm:pt>
    <dgm:pt modelId="{6BF323A3-505C-48A9-81DB-5CFDAF441930}" type="sibTrans" cxnId="{796423DE-C2F4-4EC1-AE15-FA75547D7D72}">
      <dgm:prSet/>
      <dgm:spPr/>
      <dgm:t>
        <a:bodyPr/>
        <a:lstStyle/>
        <a:p>
          <a:endParaRPr lang="en-GB"/>
        </a:p>
      </dgm:t>
    </dgm:pt>
    <dgm:pt modelId="{D4AD8DA8-EE40-4B23-9BCA-D21DC05A632C}">
      <dgm:prSet/>
      <dgm:spPr/>
      <dgm:t>
        <a:bodyPr/>
        <a:lstStyle/>
        <a:p>
          <a:r>
            <a:rPr lang="en-GB" b="1"/>
            <a:t>Classes:</a:t>
          </a:r>
          <a:r>
            <a:rPr lang="en-GB"/>
            <a:t> 10 (airplane, automobile, bird, cat, deer, dog, frog, horse, ship, truck)</a:t>
          </a:r>
        </a:p>
      </dgm:t>
    </dgm:pt>
    <dgm:pt modelId="{64891774-121A-44FA-A475-229E38793D6A}" type="parTrans" cxnId="{96C1298F-AC32-459F-9512-B982E4F6F808}">
      <dgm:prSet/>
      <dgm:spPr/>
      <dgm:t>
        <a:bodyPr/>
        <a:lstStyle/>
        <a:p>
          <a:endParaRPr lang="en-GB"/>
        </a:p>
      </dgm:t>
    </dgm:pt>
    <dgm:pt modelId="{EE82F5C7-CE57-4363-A338-98B88B142F8F}" type="sibTrans" cxnId="{96C1298F-AC32-459F-9512-B982E4F6F808}">
      <dgm:prSet/>
      <dgm:spPr/>
      <dgm:t>
        <a:bodyPr/>
        <a:lstStyle/>
        <a:p>
          <a:endParaRPr lang="en-GB"/>
        </a:p>
      </dgm:t>
    </dgm:pt>
    <dgm:pt modelId="{7BF7C995-BC4A-4EA3-8849-8E8E723F5E1E}">
      <dgm:prSet/>
      <dgm:spPr/>
      <dgm:t>
        <a:bodyPr/>
        <a:lstStyle/>
        <a:p>
          <a:r>
            <a:rPr lang="en-GB" b="1"/>
            <a:t>Training Samples:</a:t>
          </a:r>
          <a:r>
            <a:rPr lang="en-GB"/>
            <a:t> 50,000</a:t>
          </a:r>
        </a:p>
      </dgm:t>
    </dgm:pt>
    <dgm:pt modelId="{2AE9A0B8-53E2-481F-8A17-9C83D0BC5880}" type="parTrans" cxnId="{9B209A7E-3F23-4B5D-9F6E-2820ADB930F4}">
      <dgm:prSet/>
      <dgm:spPr/>
      <dgm:t>
        <a:bodyPr/>
        <a:lstStyle/>
        <a:p>
          <a:endParaRPr lang="en-GB"/>
        </a:p>
      </dgm:t>
    </dgm:pt>
    <dgm:pt modelId="{573E07EA-2D98-4C97-8AD1-6ACC99320DF3}" type="sibTrans" cxnId="{9B209A7E-3F23-4B5D-9F6E-2820ADB930F4}">
      <dgm:prSet/>
      <dgm:spPr/>
      <dgm:t>
        <a:bodyPr/>
        <a:lstStyle/>
        <a:p>
          <a:endParaRPr lang="en-GB"/>
        </a:p>
      </dgm:t>
    </dgm:pt>
    <dgm:pt modelId="{A82006B6-078C-42A0-988D-19E49C25A2BD}">
      <dgm:prSet/>
      <dgm:spPr/>
      <dgm:t>
        <a:bodyPr/>
        <a:lstStyle/>
        <a:p>
          <a:r>
            <a:rPr lang="en-GB" b="1"/>
            <a:t>Test Samples:</a:t>
          </a:r>
          <a:r>
            <a:rPr lang="en-GB"/>
            <a:t> 10,000</a:t>
          </a:r>
        </a:p>
      </dgm:t>
    </dgm:pt>
    <dgm:pt modelId="{FC0297B1-E438-47FB-9033-158FB2DEA6C7}" type="parTrans" cxnId="{2EDEAEBD-F490-4790-9371-757BA738FEE9}">
      <dgm:prSet/>
      <dgm:spPr/>
      <dgm:t>
        <a:bodyPr/>
        <a:lstStyle/>
        <a:p>
          <a:endParaRPr lang="en-GB"/>
        </a:p>
      </dgm:t>
    </dgm:pt>
    <dgm:pt modelId="{9CDCCF65-C8FC-48B9-94BA-2BD48906F782}" type="sibTrans" cxnId="{2EDEAEBD-F490-4790-9371-757BA738FEE9}">
      <dgm:prSet/>
      <dgm:spPr/>
      <dgm:t>
        <a:bodyPr/>
        <a:lstStyle/>
        <a:p>
          <a:endParaRPr lang="en-GB"/>
        </a:p>
      </dgm:t>
    </dgm:pt>
    <dgm:pt modelId="{B6B3A61B-3779-442A-A4E8-4BAAFCEB5E92}">
      <dgm:prSet/>
      <dgm:spPr/>
      <dgm:t>
        <a:bodyPr/>
        <a:lstStyle/>
        <a:p>
          <a:r>
            <a:rPr lang="en-GB" b="1"/>
            <a:t>Features:</a:t>
          </a:r>
          <a:r>
            <a:rPr lang="en-GB"/>
            <a:t> 32x32 pixel color images</a:t>
          </a:r>
        </a:p>
      </dgm:t>
    </dgm:pt>
    <dgm:pt modelId="{392D3C3F-B4B9-4C34-873A-18C6EEABB5D1}" type="parTrans" cxnId="{4AF91E6E-F9C3-40BA-AC29-997711A8C7B5}">
      <dgm:prSet/>
      <dgm:spPr/>
      <dgm:t>
        <a:bodyPr/>
        <a:lstStyle/>
        <a:p>
          <a:endParaRPr lang="en-GB"/>
        </a:p>
      </dgm:t>
    </dgm:pt>
    <dgm:pt modelId="{F04C8DB7-5C80-4605-8D19-A9CF38224BF3}" type="sibTrans" cxnId="{4AF91E6E-F9C3-40BA-AC29-997711A8C7B5}">
      <dgm:prSet/>
      <dgm:spPr/>
      <dgm:t>
        <a:bodyPr/>
        <a:lstStyle/>
        <a:p>
          <a:endParaRPr lang="en-GB"/>
        </a:p>
      </dgm:t>
    </dgm:pt>
    <dgm:pt modelId="{05ACB555-653D-4250-939A-7CC4316F48BC}" type="pres">
      <dgm:prSet presAssocID="{E836221D-D485-458C-B47C-6913FD7FBEE2}" presName="linearFlow" presStyleCnt="0">
        <dgm:presLayoutVars>
          <dgm:dir/>
          <dgm:resizeHandles val="exact"/>
        </dgm:presLayoutVars>
      </dgm:prSet>
      <dgm:spPr/>
    </dgm:pt>
    <dgm:pt modelId="{8D1006F9-2B65-4B4F-996D-F791F626305D}" type="pres">
      <dgm:prSet presAssocID="{EA98DC28-2669-4097-9A29-9797C574AF68}" presName="composite" presStyleCnt="0"/>
      <dgm:spPr/>
    </dgm:pt>
    <dgm:pt modelId="{3806363E-0E15-4881-BCCD-3063ED7D54C2}" type="pres">
      <dgm:prSet presAssocID="{EA98DC28-2669-4097-9A29-9797C574AF68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 with solid fill"/>
        </a:ext>
      </dgm:extLst>
    </dgm:pt>
    <dgm:pt modelId="{63C6C3E5-6D7D-40FF-B7B8-2BF1ED85C357}" type="pres">
      <dgm:prSet presAssocID="{EA98DC28-2669-4097-9A29-9797C574AF68}" presName="txShp" presStyleLbl="node1" presStyleIdx="0" presStyleCnt="2">
        <dgm:presLayoutVars>
          <dgm:bulletEnabled val="1"/>
        </dgm:presLayoutVars>
      </dgm:prSet>
      <dgm:spPr/>
    </dgm:pt>
    <dgm:pt modelId="{F0B18D4C-1B02-4792-9B5A-BBAF46B61123}" type="pres">
      <dgm:prSet presAssocID="{6BF323A3-505C-48A9-81DB-5CFDAF441930}" presName="spacing" presStyleCnt="0"/>
      <dgm:spPr/>
    </dgm:pt>
    <dgm:pt modelId="{CE522D14-C12C-4ED0-B612-6268222E55DE}" type="pres">
      <dgm:prSet presAssocID="{B6B3A61B-3779-442A-A4E8-4BAAFCEB5E92}" presName="composite" presStyleCnt="0"/>
      <dgm:spPr/>
    </dgm:pt>
    <dgm:pt modelId="{618145F8-F549-49EB-8FA3-E4C5C5711142}" type="pres">
      <dgm:prSet presAssocID="{B6B3A61B-3779-442A-A4E8-4BAAFCEB5E92}" presName="imgShp" presStyleLbl="fgImgPlace1" presStyleIdx="1" presStyleCnt="2"/>
      <dgm:spPr/>
    </dgm:pt>
    <dgm:pt modelId="{34C8C998-9168-4EDC-9EDF-A5E965795E95}" type="pres">
      <dgm:prSet presAssocID="{B6B3A61B-3779-442A-A4E8-4BAAFCEB5E92}" presName="txShp" presStyleLbl="node1" presStyleIdx="1" presStyleCnt="2">
        <dgm:presLayoutVars>
          <dgm:bulletEnabled val="1"/>
        </dgm:presLayoutVars>
      </dgm:prSet>
      <dgm:spPr/>
    </dgm:pt>
  </dgm:ptLst>
  <dgm:cxnLst>
    <dgm:cxn modelId="{3DAAEE5C-06EF-446E-830E-4E265D8221D8}" type="presOf" srcId="{D4AD8DA8-EE40-4B23-9BCA-D21DC05A632C}" destId="{63C6C3E5-6D7D-40FF-B7B8-2BF1ED85C357}" srcOrd="0" destOrd="1" presId="urn:microsoft.com/office/officeart/2005/8/layout/vList3"/>
    <dgm:cxn modelId="{8478AB6C-A5DD-491C-813C-45BD9477B317}" type="presOf" srcId="{A82006B6-078C-42A0-988D-19E49C25A2BD}" destId="{63C6C3E5-6D7D-40FF-B7B8-2BF1ED85C357}" srcOrd="0" destOrd="3" presId="urn:microsoft.com/office/officeart/2005/8/layout/vList3"/>
    <dgm:cxn modelId="{4AF91E6E-F9C3-40BA-AC29-997711A8C7B5}" srcId="{E836221D-D485-458C-B47C-6913FD7FBEE2}" destId="{B6B3A61B-3779-442A-A4E8-4BAAFCEB5E92}" srcOrd="1" destOrd="0" parTransId="{392D3C3F-B4B9-4C34-873A-18C6EEABB5D1}" sibTransId="{F04C8DB7-5C80-4605-8D19-A9CF38224BF3}"/>
    <dgm:cxn modelId="{0D7DFD71-CFC3-4145-8DFE-F7D149D3C8C9}" type="presOf" srcId="{E836221D-D485-458C-B47C-6913FD7FBEE2}" destId="{05ACB555-653D-4250-939A-7CC4316F48BC}" srcOrd="0" destOrd="0" presId="urn:microsoft.com/office/officeart/2005/8/layout/vList3"/>
    <dgm:cxn modelId="{B7EAA879-60E4-4ED7-8405-31A91551647C}" type="presOf" srcId="{EA98DC28-2669-4097-9A29-9797C574AF68}" destId="{63C6C3E5-6D7D-40FF-B7B8-2BF1ED85C357}" srcOrd="0" destOrd="0" presId="urn:microsoft.com/office/officeart/2005/8/layout/vList3"/>
    <dgm:cxn modelId="{EC0F177C-E21B-40F9-A37D-7ABC41D7F682}" type="presOf" srcId="{B6B3A61B-3779-442A-A4E8-4BAAFCEB5E92}" destId="{34C8C998-9168-4EDC-9EDF-A5E965795E95}" srcOrd="0" destOrd="0" presId="urn:microsoft.com/office/officeart/2005/8/layout/vList3"/>
    <dgm:cxn modelId="{9B209A7E-3F23-4B5D-9F6E-2820ADB930F4}" srcId="{EA98DC28-2669-4097-9A29-9797C574AF68}" destId="{7BF7C995-BC4A-4EA3-8849-8E8E723F5E1E}" srcOrd="1" destOrd="0" parTransId="{2AE9A0B8-53E2-481F-8A17-9C83D0BC5880}" sibTransId="{573E07EA-2D98-4C97-8AD1-6ACC99320DF3}"/>
    <dgm:cxn modelId="{FEF4B97F-DE9B-4773-A942-6EF37A36A027}" type="presOf" srcId="{7BF7C995-BC4A-4EA3-8849-8E8E723F5E1E}" destId="{63C6C3E5-6D7D-40FF-B7B8-2BF1ED85C357}" srcOrd="0" destOrd="2" presId="urn:microsoft.com/office/officeart/2005/8/layout/vList3"/>
    <dgm:cxn modelId="{96C1298F-AC32-459F-9512-B982E4F6F808}" srcId="{EA98DC28-2669-4097-9A29-9797C574AF68}" destId="{D4AD8DA8-EE40-4B23-9BCA-D21DC05A632C}" srcOrd="0" destOrd="0" parTransId="{64891774-121A-44FA-A475-229E38793D6A}" sibTransId="{EE82F5C7-CE57-4363-A338-98B88B142F8F}"/>
    <dgm:cxn modelId="{2EDEAEBD-F490-4790-9371-757BA738FEE9}" srcId="{EA98DC28-2669-4097-9A29-9797C574AF68}" destId="{A82006B6-078C-42A0-988D-19E49C25A2BD}" srcOrd="2" destOrd="0" parTransId="{FC0297B1-E438-47FB-9033-158FB2DEA6C7}" sibTransId="{9CDCCF65-C8FC-48B9-94BA-2BD48906F782}"/>
    <dgm:cxn modelId="{796423DE-C2F4-4EC1-AE15-FA75547D7D72}" srcId="{E836221D-D485-458C-B47C-6913FD7FBEE2}" destId="{EA98DC28-2669-4097-9A29-9797C574AF68}" srcOrd="0" destOrd="0" parTransId="{675CA0CB-D0A3-44E4-998A-2C08F30E3261}" sibTransId="{6BF323A3-505C-48A9-81DB-5CFDAF441930}"/>
    <dgm:cxn modelId="{792BB8E2-130E-41AE-8F2B-5C043AFCBD50}" type="presParOf" srcId="{05ACB555-653D-4250-939A-7CC4316F48BC}" destId="{8D1006F9-2B65-4B4F-996D-F791F626305D}" srcOrd="0" destOrd="0" presId="urn:microsoft.com/office/officeart/2005/8/layout/vList3"/>
    <dgm:cxn modelId="{6CAB7F24-C80E-491A-9160-A6695E37B497}" type="presParOf" srcId="{8D1006F9-2B65-4B4F-996D-F791F626305D}" destId="{3806363E-0E15-4881-BCCD-3063ED7D54C2}" srcOrd="0" destOrd="0" presId="urn:microsoft.com/office/officeart/2005/8/layout/vList3"/>
    <dgm:cxn modelId="{DD674BDB-885E-4621-A10D-8C256EA94F00}" type="presParOf" srcId="{8D1006F9-2B65-4B4F-996D-F791F626305D}" destId="{63C6C3E5-6D7D-40FF-B7B8-2BF1ED85C357}" srcOrd="1" destOrd="0" presId="urn:microsoft.com/office/officeart/2005/8/layout/vList3"/>
    <dgm:cxn modelId="{662434A9-C161-49AC-9DBA-C842EDB3CFCC}" type="presParOf" srcId="{05ACB555-653D-4250-939A-7CC4316F48BC}" destId="{F0B18D4C-1B02-4792-9B5A-BBAF46B61123}" srcOrd="1" destOrd="0" presId="urn:microsoft.com/office/officeart/2005/8/layout/vList3"/>
    <dgm:cxn modelId="{9444CCDB-CA9C-4C6C-BAAF-1FE3EDBB425B}" type="presParOf" srcId="{05ACB555-653D-4250-939A-7CC4316F48BC}" destId="{CE522D14-C12C-4ED0-B612-6268222E55DE}" srcOrd="2" destOrd="0" presId="urn:microsoft.com/office/officeart/2005/8/layout/vList3"/>
    <dgm:cxn modelId="{94FE7C08-D76C-4351-8E81-630E09A14817}" type="presParOf" srcId="{CE522D14-C12C-4ED0-B612-6268222E55DE}" destId="{618145F8-F549-49EB-8FA3-E4C5C5711142}" srcOrd="0" destOrd="0" presId="urn:microsoft.com/office/officeart/2005/8/layout/vList3"/>
    <dgm:cxn modelId="{5DC9705C-5B30-495B-936B-C98249977B96}" type="presParOf" srcId="{CE522D14-C12C-4ED0-B612-6268222E55DE}" destId="{34C8C998-9168-4EDC-9EDF-A5E965795E9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C2FD64-B8F3-43BB-A1E5-B87578F685C4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BB588E7A-96B3-4E39-A15D-199B28CC5F89}">
      <dgm:prSet/>
      <dgm:spPr/>
      <dgm:t>
        <a:bodyPr/>
        <a:lstStyle/>
        <a:p>
          <a:r>
            <a:rPr lang="en-US"/>
            <a:t>Sample Images per Class</a:t>
          </a:r>
          <a:endParaRPr lang="en-GB"/>
        </a:p>
      </dgm:t>
    </dgm:pt>
    <dgm:pt modelId="{7F542D13-9BE1-453C-B22F-D5103F320D23}" type="parTrans" cxnId="{4F801E13-1FFC-4CF3-83E1-21D82830D688}">
      <dgm:prSet/>
      <dgm:spPr/>
      <dgm:t>
        <a:bodyPr/>
        <a:lstStyle/>
        <a:p>
          <a:endParaRPr lang="en-GB"/>
        </a:p>
      </dgm:t>
    </dgm:pt>
    <dgm:pt modelId="{8A0A9D98-0DEB-4299-AE22-392DCD410A68}" type="sibTrans" cxnId="{4F801E13-1FFC-4CF3-83E1-21D82830D688}">
      <dgm:prSet/>
      <dgm:spPr/>
      <dgm:t>
        <a:bodyPr/>
        <a:lstStyle/>
        <a:p>
          <a:endParaRPr lang="en-GB"/>
        </a:p>
      </dgm:t>
    </dgm:pt>
    <dgm:pt modelId="{C500C73E-EE7C-4DB9-9663-55C3CAB8310B}" type="pres">
      <dgm:prSet presAssocID="{BAC2FD64-B8F3-43BB-A1E5-B87578F685C4}" presName="linear" presStyleCnt="0">
        <dgm:presLayoutVars>
          <dgm:animLvl val="lvl"/>
          <dgm:resizeHandles val="exact"/>
        </dgm:presLayoutVars>
      </dgm:prSet>
      <dgm:spPr/>
    </dgm:pt>
    <dgm:pt modelId="{4A19F72E-AD2B-440A-B15C-9F738E5E70F5}" type="pres">
      <dgm:prSet presAssocID="{BB588E7A-96B3-4E39-A15D-199B28CC5F8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F801E13-1FFC-4CF3-83E1-21D82830D688}" srcId="{BAC2FD64-B8F3-43BB-A1E5-B87578F685C4}" destId="{BB588E7A-96B3-4E39-A15D-199B28CC5F89}" srcOrd="0" destOrd="0" parTransId="{7F542D13-9BE1-453C-B22F-D5103F320D23}" sibTransId="{8A0A9D98-0DEB-4299-AE22-392DCD410A68}"/>
    <dgm:cxn modelId="{A734FF22-D10F-43AF-9291-EA7E55F7F618}" type="presOf" srcId="{BB588E7A-96B3-4E39-A15D-199B28CC5F89}" destId="{4A19F72E-AD2B-440A-B15C-9F738E5E70F5}" srcOrd="0" destOrd="0" presId="urn:microsoft.com/office/officeart/2005/8/layout/vList2"/>
    <dgm:cxn modelId="{89E25C23-5970-4ECA-8EF8-132EFB740E1E}" type="presOf" srcId="{BAC2FD64-B8F3-43BB-A1E5-B87578F685C4}" destId="{C500C73E-EE7C-4DB9-9663-55C3CAB8310B}" srcOrd="0" destOrd="0" presId="urn:microsoft.com/office/officeart/2005/8/layout/vList2"/>
    <dgm:cxn modelId="{679C7134-759B-49B3-A565-A0EE9F8A8CE5}" type="presParOf" srcId="{C500C73E-EE7C-4DB9-9663-55C3CAB8310B}" destId="{4A19F72E-AD2B-440A-B15C-9F738E5E70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85E9E3-92C3-4BD8-8B61-E2C682A5BF3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GB"/>
        </a:p>
      </dgm:t>
    </dgm:pt>
    <dgm:pt modelId="{26B099DA-CE21-43FE-81C6-78689CBD3A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distribution shows a state of balance</a:t>
          </a:r>
          <a:endParaRPr lang="en-GB"/>
        </a:p>
      </dgm:t>
    </dgm:pt>
    <dgm:pt modelId="{85F3E732-0992-4F34-A1F1-34A11E0EE402}" type="parTrans" cxnId="{438B141C-67F7-4601-AA3A-9259D7135915}">
      <dgm:prSet/>
      <dgm:spPr/>
      <dgm:t>
        <a:bodyPr/>
        <a:lstStyle/>
        <a:p>
          <a:endParaRPr lang="en-GB"/>
        </a:p>
      </dgm:t>
    </dgm:pt>
    <dgm:pt modelId="{A07EE5E4-CA02-4F09-9E54-DA2289EA0F0B}" type="sibTrans" cxnId="{438B141C-67F7-4601-AA3A-9259D7135915}">
      <dgm:prSet/>
      <dgm:spPr/>
      <dgm:t>
        <a:bodyPr/>
        <a:lstStyle/>
        <a:p>
          <a:endParaRPr lang="en-GB"/>
        </a:p>
      </dgm:t>
    </dgm:pt>
    <dgm:pt modelId="{1F4EFF20-4C26-49A9-ADD9-43CEEAB5C2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balance in the distribution is important for model training-to minimize biases.</a:t>
          </a:r>
          <a:endParaRPr lang="en-GB"/>
        </a:p>
      </dgm:t>
    </dgm:pt>
    <dgm:pt modelId="{E9C1E070-3F1C-4C66-8716-DC45E92A6E10}" type="parTrans" cxnId="{94F17CF3-0EEE-437F-A596-B5AA7C3DF840}">
      <dgm:prSet/>
      <dgm:spPr/>
      <dgm:t>
        <a:bodyPr/>
        <a:lstStyle/>
        <a:p>
          <a:endParaRPr lang="en-GB"/>
        </a:p>
      </dgm:t>
    </dgm:pt>
    <dgm:pt modelId="{A0C3AD89-2A4D-4EB0-9476-A4BABDB5B780}" type="sibTrans" cxnId="{94F17CF3-0EEE-437F-A596-B5AA7C3DF840}">
      <dgm:prSet/>
      <dgm:spPr/>
      <dgm:t>
        <a:bodyPr/>
        <a:lstStyle/>
        <a:p>
          <a:endParaRPr lang="en-GB"/>
        </a:p>
      </dgm:t>
    </dgm:pt>
    <dgm:pt modelId="{585313F4-A5F8-4B77-AE00-5880BA2BC9A3}" type="pres">
      <dgm:prSet presAssocID="{9885E9E3-92C3-4BD8-8B61-E2C682A5BF3F}" presName="root" presStyleCnt="0">
        <dgm:presLayoutVars>
          <dgm:dir/>
          <dgm:resizeHandles val="exact"/>
        </dgm:presLayoutVars>
      </dgm:prSet>
      <dgm:spPr/>
    </dgm:pt>
    <dgm:pt modelId="{EC808610-A214-48E8-B862-77BCF57A9A70}" type="pres">
      <dgm:prSet presAssocID="{26B099DA-CE21-43FE-81C6-78689CBD3AB5}" presName="compNode" presStyleCnt="0"/>
      <dgm:spPr/>
    </dgm:pt>
    <dgm:pt modelId="{31845782-BB9C-40E3-ACC5-F1FBC3DD52DE}" type="pres">
      <dgm:prSet presAssocID="{26B099DA-CE21-43FE-81C6-78689CBD3AB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B72D4141-C971-4F1A-B385-10D83C144E01}" type="pres">
      <dgm:prSet presAssocID="{26B099DA-CE21-43FE-81C6-78689CBD3AB5}" presName="spaceRect" presStyleCnt="0"/>
      <dgm:spPr/>
    </dgm:pt>
    <dgm:pt modelId="{7A2550BE-58A7-465F-8EF0-C7AE59A52420}" type="pres">
      <dgm:prSet presAssocID="{26B099DA-CE21-43FE-81C6-78689CBD3AB5}" presName="textRect" presStyleLbl="revTx" presStyleIdx="0" presStyleCnt="2">
        <dgm:presLayoutVars>
          <dgm:chMax val="1"/>
          <dgm:chPref val="1"/>
        </dgm:presLayoutVars>
      </dgm:prSet>
      <dgm:spPr/>
    </dgm:pt>
    <dgm:pt modelId="{38AF8D2C-B684-4A1A-965D-7601D3AFDF7C}" type="pres">
      <dgm:prSet presAssocID="{A07EE5E4-CA02-4F09-9E54-DA2289EA0F0B}" presName="sibTrans" presStyleCnt="0"/>
      <dgm:spPr/>
    </dgm:pt>
    <dgm:pt modelId="{9225177E-A29B-4D93-910C-A798AC1F57F9}" type="pres">
      <dgm:prSet presAssocID="{1F4EFF20-4C26-49A9-ADD9-43CEEAB5C2E5}" presName="compNode" presStyleCnt="0"/>
      <dgm:spPr/>
    </dgm:pt>
    <dgm:pt modelId="{D0B2D3C4-3CB6-4FC5-A2F4-0E526B0A89D0}" type="pres">
      <dgm:prSet presAssocID="{1F4EFF20-4C26-49A9-ADD9-43CEEAB5C2E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4BE0FB1B-70B5-4E62-9949-EFFBAE959168}" type="pres">
      <dgm:prSet presAssocID="{1F4EFF20-4C26-49A9-ADD9-43CEEAB5C2E5}" presName="spaceRect" presStyleCnt="0"/>
      <dgm:spPr/>
    </dgm:pt>
    <dgm:pt modelId="{96E00381-36CE-4DA8-94B6-09B8AF61EDF9}" type="pres">
      <dgm:prSet presAssocID="{1F4EFF20-4C26-49A9-ADD9-43CEEAB5C2E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38B141C-67F7-4601-AA3A-9259D7135915}" srcId="{9885E9E3-92C3-4BD8-8B61-E2C682A5BF3F}" destId="{26B099DA-CE21-43FE-81C6-78689CBD3AB5}" srcOrd="0" destOrd="0" parTransId="{85F3E732-0992-4F34-A1F1-34A11E0EE402}" sibTransId="{A07EE5E4-CA02-4F09-9E54-DA2289EA0F0B}"/>
    <dgm:cxn modelId="{C9465EB9-011A-4200-AA69-59A6FDD5CB4F}" type="presOf" srcId="{9885E9E3-92C3-4BD8-8B61-E2C682A5BF3F}" destId="{585313F4-A5F8-4B77-AE00-5880BA2BC9A3}" srcOrd="0" destOrd="0" presId="urn:microsoft.com/office/officeart/2018/2/layout/IconLabelList"/>
    <dgm:cxn modelId="{4BA261E4-79F8-4D50-9618-D987FC3E6F99}" type="presOf" srcId="{1F4EFF20-4C26-49A9-ADD9-43CEEAB5C2E5}" destId="{96E00381-36CE-4DA8-94B6-09B8AF61EDF9}" srcOrd="0" destOrd="0" presId="urn:microsoft.com/office/officeart/2018/2/layout/IconLabelList"/>
    <dgm:cxn modelId="{B6AD21F2-2E31-49CF-BAB6-B735AE827500}" type="presOf" srcId="{26B099DA-CE21-43FE-81C6-78689CBD3AB5}" destId="{7A2550BE-58A7-465F-8EF0-C7AE59A52420}" srcOrd="0" destOrd="0" presId="urn:microsoft.com/office/officeart/2018/2/layout/IconLabelList"/>
    <dgm:cxn modelId="{94F17CF3-0EEE-437F-A596-B5AA7C3DF840}" srcId="{9885E9E3-92C3-4BD8-8B61-E2C682A5BF3F}" destId="{1F4EFF20-4C26-49A9-ADD9-43CEEAB5C2E5}" srcOrd="1" destOrd="0" parTransId="{E9C1E070-3F1C-4C66-8716-DC45E92A6E10}" sibTransId="{A0C3AD89-2A4D-4EB0-9476-A4BABDB5B780}"/>
    <dgm:cxn modelId="{422E594B-9CF9-4B7E-BDE4-8E72798518EB}" type="presParOf" srcId="{585313F4-A5F8-4B77-AE00-5880BA2BC9A3}" destId="{EC808610-A214-48E8-B862-77BCF57A9A70}" srcOrd="0" destOrd="0" presId="urn:microsoft.com/office/officeart/2018/2/layout/IconLabelList"/>
    <dgm:cxn modelId="{F0B9302D-77FA-4510-A47E-85359FB7CF9B}" type="presParOf" srcId="{EC808610-A214-48E8-B862-77BCF57A9A70}" destId="{31845782-BB9C-40E3-ACC5-F1FBC3DD52DE}" srcOrd="0" destOrd="0" presId="urn:microsoft.com/office/officeart/2018/2/layout/IconLabelList"/>
    <dgm:cxn modelId="{FDA91BAD-D105-4364-A51E-DD77B676F23F}" type="presParOf" srcId="{EC808610-A214-48E8-B862-77BCF57A9A70}" destId="{B72D4141-C971-4F1A-B385-10D83C144E01}" srcOrd="1" destOrd="0" presId="urn:microsoft.com/office/officeart/2018/2/layout/IconLabelList"/>
    <dgm:cxn modelId="{32BDF5F1-C2A4-4559-AA2B-2E32FDAA2D92}" type="presParOf" srcId="{EC808610-A214-48E8-B862-77BCF57A9A70}" destId="{7A2550BE-58A7-465F-8EF0-C7AE59A52420}" srcOrd="2" destOrd="0" presId="urn:microsoft.com/office/officeart/2018/2/layout/IconLabelList"/>
    <dgm:cxn modelId="{67D26FB5-FCE9-4FE4-B250-D4C24A8F874E}" type="presParOf" srcId="{585313F4-A5F8-4B77-AE00-5880BA2BC9A3}" destId="{38AF8D2C-B684-4A1A-965D-7601D3AFDF7C}" srcOrd="1" destOrd="0" presId="urn:microsoft.com/office/officeart/2018/2/layout/IconLabelList"/>
    <dgm:cxn modelId="{6C4A6D06-97CC-4090-B54B-909B44A0881E}" type="presParOf" srcId="{585313F4-A5F8-4B77-AE00-5880BA2BC9A3}" destId="{9225177E-A29B-4D93-910C-A798AC1F57F9}" srcOrd="2" destOrd="0" presId="urn:microsoft.com/office/officeart/2018/2/layout/IconLabelList"/>
    <dgm:cxn modelId="{7196A9AF-9E0C-49E1-BBF2-37DD36B854AD}" type="presParOf" srcId="{9225177E-A29B-4D93-910C-A798AC1F57F9}" destId="{D0B2D3C4-3CB6-4FC5-A2F4-0E526B0A89D0}" srcOrd="0" destOrd="0" presId="urn:microsoft.com/office/officeart/2018/2/layout/IconLabelList"/>
    <dgm:cxn modelId="{178513F0-6946-4C51-A7A9-6D773336BA85}" type="presParOf" srcId="{9225177E-A29B-4D93-910C-A798AC1F57F9}" destId="{4BE0FB1B-70B5-4E62-9949-EFFBAE959168}" srcOrd="1" destOrd="0" presId="urn:microsoft.com/office/officeart/2018/2/layout/IconLabelList"/>
    <dgm:cxn modelId="{8B362F7B-6BAC-47C8-B5AC-FC93FC92754A}" type="presParOf" srcId="{9225177E-A29B-4D93-910C-A798AC1F57F9}" destId="{96E00381-36CE-4DA8-94B6-09B8AF61EDF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E29E28D-9A75-4811-8291-36A03D12B044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GB"/>
        </a:p>
      </dgm:t>
    </dgm:pt>
    <dgm:pt modelId="{E16F52C4-AF28-450A-B32A-117EB27967C0}">
      <dgm:prSet/>
      <dgm:spPr/>
      <dgm:t>
        <a:bodyPr/>
        <a:lstStyle/>
        <a:p>
          <a:r>
            <a:rPr lang="en-US"/>
            <a:t>Image Properties</a:t>
          </a:r>
          <a:endParaRPr lang="en-GB"/>
        </a:p>
      </dgm:t>
    </dgm:pt>
    <dgm:pt modelId="{26E31F65-249E-4F6F-8AE5-604ADA0050BB}" type="parTrans" cxnId="{A158BBE1-8D95-4F39-834D-DDE889DF7753}">
      <dgm:prSet/>
      <dgm:spPr/>
      <dgm:t>
        <a:bodyPr/>
        <a:lstStyle/>
        <a:p>
          <a:endParaRPr lang="en-GB"/>
        </a:p>
      </dgm:t>
    </dgm:pt>
    <dgm:pt modelId="{3388AD6A-C435-4D85-9DAB-214B1F4DCBE5}" type="sibTrans" cxnId="{A158BBE1-8D95-4F39-834D-DDE889DF7753}">
      <dgm:prSet/>
      <dgm:spPr/>
      <dgm:t>
        <a:bodyPr/>
        <a:lstStyle/>
        <a:p>
          <a:endParaRPr lang="en-GB"/>
        </a:p>
      </dgm:t>
    </dgm:pt>
    <dgm:pt modelId="{D661CA30-49F1-4D0D-B2CB-4B8ADEAAD23D}" type="pres">
      <dgm:prSet presAssocID="{5E29E28D-9A75-4811-8291-36A03D12B044}" presName="linear" presStyleCnt="0">
        <dgm:presLayoutVars>
          <dgm:animLvl val="lvl"/>
          <dgm:resizeHandles val="exact"/>
        </dgm:presLayoutVars>
      </dgm:prSet>
      <dgm:spPr/>
    </dgm:pt>
    <dgm:pt modelId="{F6C84178-80F5-4ACC-B72D-EF11AB8F22F2}" type="pres">
      <dgm:prSet presAssocID="{E16F52C4-AF28-450A-B32A-117EB27967C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C966B03-8FAC-4C2E-9936-E710A7611183}" type="presOf" srcId="{E16F52C4-AF28-450A-B32A-117EB27967C0}" destId="{F6C84178-80F5-4ACC-B72D-EF11AB8F22F2}" srcOrd="0" destOrd="0" presId="urn:microsoft.com/office/officeart/2005/8/layout/vList2"/>
    <dgm:cxn modelId="{FA021C52-30E1-4615-AF09-1321061C927D}" type="presOf" srcId="{5E29E28D-9A75-4811-8291-36A03D12B044}" destId="{D661CA30-49F1-4D0D-B2CB-4B8ADEAAD23D}" srcOrd="0" destOrd="0" presId="urn:microsoft.com/office/officeart/2005/8/layout/vList2"/>
    <dgm:cxn modelId="{A158BBE1-8D95-4F39-834D-DDE889DF7753}" srcId="{5E29E28D-9A75-4811-8291-36A03D12B044}" destId="{E16F52C4-AF28-450A-B32A-117EB27967C0}" srcOrd="0" destOrd="0" parTransId="{26E31F65-249E-4F6F-8AE5-604ADA0050BB}" sibTransId="{3388AD6A-C435-4D85-9DAB-214B1F4DCBE5}"/>
    <dgm:cxn modelId="{740C81AD-ED46-4283-8ACE-29268EBAECF7}" type="presParOf" srcId="{D661CA30-49F1-4D0D-B2CB-4B8ADEAAD23D}" destId="{F6C84178-80F5-4ACC-B72D-EF11AB8F22F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C414A3A-28DD-4DEF-BF37-9DA9EB911119}" type="doc">
      <dgm:prSet loTypeId="urn:microsoft.com/office/officeart/2005/8/layout/vList5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411AFBD-09D1-4BBE-995F-67C5ACECE577}">
      <dgm:prSet/>
      <dgm:spPr/>
      <dgm:t>
        <a:bodyPr/>
        <a:lstStyle/>
        <a:p>
          <a:r>
            <a:rPr lang="en-GB" b="1"/>
            <a:t>Architecture Summary:</a:t>
          </a:r>
          <a:endParaRPr lang="en-GB"/>
        </a:p>
      </dgm:t>
    </dgm:pt>
    <dgm:pt modelId="{251B926B-BA76-488D-956E-F49B472F45CA}" type="parTrans" cxnId="{43AEFCD8-37B2-4E69-A608-67D0E6299438}">
      <dgm:prSet/>
      <dgm:spPr/>
      <dgm:t>
        <a:bodyPr/>
        <a:lstStyle/>
        <a:p>
          <a:endParaRPr lang="en-GB"/>
        </a:p>
      </dgm:t>
    </dgm:pt>
    <dgm:pt modelId="{5B85A53B-11DB-4CF8-B5AD-2F5C0274421C}" type="sibTrans" cxnId="{43AEFCD8-37B2-4E69-A608-67D0E6299438}">
      <dgm:prSet/>
      <dgm:spPr/>
      <dgm:t>
        <a:bodyPr/>
        <a:lstStyle/>
        <a:p>
          <a:endParaRPr lang="en-GB"/>
        </a:p>
      </dgm:t>
    </dgm:pt>
    <dgm:pt modelId="{D6FA7CB9-8109-4D64-B77C-382A33195376}">
      <dgm:prSet/>
      <dgm:spPr/>
      <dgm:t>
        <a:bodyPr/>
        <a:lstStyle/>
        <a:p>
          <a:r>
            <a:rPr lang="en-GB"/>
            <a:t>Convolutional Neural Network (CNN)</a:t>
          </a:r>
        </a:p>
      </dgm:t>
    </dgm:pt>
    <dgm:pt modelId="{007C47B0-F2E9-4A82-850C-5179E7F4A4FB}" type="parTrans" cxnId="{9135D1D0-A931-4EBB-9EBD-11D16A902F78}">
      <dgm:prSet/>
      <dgm:spPr/>
      <dgm:t>
        <a:bodyPr/>
        <a:lstStyle/>
        <a:p>
          <a:endParaRPr lang="en-GB"/>
        </a:p>
      </dgm:t>
    </dgm:pt>
    <dgm:pt modelId="{2E4063C0-E1FB-42F3-8B07-A1C83D49EE6B}" type="sibTrans" cxnId="{9135D1D0-A931-4EBB-9EBD-11D16A902F78}">
      <dgm:prSet/>
      <dgm:spPr/>
      <dgm:t>
        <a:bodyPr/>
        <a:lstStyle/>
        <a:p>
          <a:endParaRPr lang="en-GB"/>
        </a:p>
      </dgm:t>
    </dgm:pt>
    <dgm:pt modelId="{97BFC5D5-4608-4A21-ACFC-19ED5DBC6CB0}">
      <dgm:prSet/>
      <dgm:spPr/>
      <dgm:t>
        <a:bodyPr/>
        <a:lstStyle/>
        <a:p>
          <a:r>
            <a:rPr lang="en-GB"/>
            <a:t>Layers: Conv2D, MaxPooling2D, Flatten, Dense</a:t>
          </a:r>
        </a:p>
      </dgm:t>
    </dgm:pt>
    <dgm:pt modelId="{DF902315-CE2E-4C47-A6A5-17BE0AC7794A}" type="parTrans" cxnId="{BC331251-6FCB-4AF8-8E67-02AF2A09A00A}">
      <dgm:prSet/>
      <dgm:spPr/>
      <dgm:t>
        <a:bodyPr/>
        <a:lstStyle/>
        <a:p>
          <a:endParaRPr lang="en-GB"/>
        </a:p>
      </dgm:t>
    </dgm:pt>
    <dgm:pt modelId="{07A8B2DC-A79D-4FC4-ADCA-5F9AD0605ABE}" type="sibTrans" cxnId="{BC331251-6FCB-4AF8-8E67-02AF2A09A00A}">
      <dgm:prSet/>
      <dgm:spPr/>
      <dgm:t>
        <a:bodyPr/>
        <a:lstStyle/>
        <a:p>
          <a:endParaRPr lang="en-GB"/>
        </a:p>
      </dgm:t>
    </dgm:pt>
    <dgm:pt modelId="{BE0B8F7C-422F-4EF7-8492-C8DAD3ACAEBC}">
      <dgm:prSet/>
      <dgm:spPr/>
      <dgm:t>
        <a:bodyPr/>
        <a:lstStyle/>
        <a:p>
          <a:r>
            <a:rPr lang="en-GB"/>
            <a:t>Activation Functions: ReLU, Softmax</a:t>
          </a:r>
        </a:p>
      </dgm:t>
    </dgm:pt>
    <dgm:pt modelId="{DC9C4356-9001-40A7-9403-39AEDB75475E}" type="parTrans" cxnId="{B4837B54-43D6-417D-99FF-C0C3C94416D6}">
      <dgm:prSet/>
      <dgm:spPr/>
      <dgm:t>
        <a:bodyPr/>
        <a:lstStyle/>
        <a:p>
          <a:endParaRPr lang="en-GB"/>
        </a:p>
      </dgm:t>
    </dgm:pt>
    <dgm:pt modelId="{5B327564-2235-422B-9E51-F16A6BB8AA21}" type="sibTrans" cxnId="{B4837B54-43D6-417D-99FF-C0C3C94416D6}">
      <dgm:prSet/>
      <dgm:spPr/>
      <dgm:t>
        <a:bodyPr/>
        <a:lstStyle/>
        <a:p>
          <a:endParaRPr lang="en-GB"/>
        </a:p>
      </dgm:t>
    </dgm:pt>
    <dgm:pt modelId="{2549FA80-3B19-4329-9255-B7684E554EBF}">
      <dgm:prSet/>
      <dgm:spPr/>
      <dgm:t>
        <a:bodyPr/>
        <a:lstStyle/>
        <a:p>
          <a:r>
            <a:rPr lang="en-GB" b="1"/>
            <a:t>Performance Metrics:</a:t>
          </a:r>
          <a:endParaRPr lang="en-GB"/>
        </a:p>
      </dgm:t>
    </dgm:pt>
    <dgm:pt modelId="{7948FA36-A861-4146-8C80-D177BE9C1751}" type="parTrans" cxnId="{C5F2707F-61AF-48FE-A34F-F91219918DE0}">
      <dgm:prSet/>
      <dgm:spPr/>
      <dgm:t>
        <a:bodyPr/>
        <a:lstStyle/>
        <a:p>
          <a:endParaRPr lang="en-GB"/>
        </a:p>
      </dgm:t>
    </dgm:pt>
    <dgm:pt modelId="{D1486D24-9E2A-43C1-9FD9-A62D0D0157C1}" type="sibTrans" cxnId="{C5F2707F-61AF-48FE-A34F-F91219918DE0}">
      <dgm:prSet/>
      <dgm:spPr/>
      <dgm:t>
        <a:bodyPr/>
        <a:lstStyle/>
        <a:p>
          <a:endParaRPr lang="en-GB"/>
        </a:p>
      </dgm:t>
    </dgm:pt>
    <dgm:pt modelId="{28A508BA-6E27-4E73-962A-ED394D95D4A6}">
      <dgm:prSet/>
      <dgm:spPr/>
      <dgm:t>
        <a:bodyPr/>
        <a:lstStyle/>
        <a:p>
          <a:r>
            <a:rPr lang="en-GB" b="1"/>
            <a:t>Test Accuracy:</a:t>
          </a:r>
          <a:r>
            <a:rPr lang="en-GB"/>
            <a:t> 55.72%</a:t>
          </a:r>
        </a:p>
      </dgm:t>
    </dgm:pt>
    <dgm:pt modelId="{91D54C63-351A-4394-AA13-CBA0792C9903}" type="parTrans" cxnId="{1BC04928-C933-4109-844D-AF9C9358FBAC}">
      <dgm:prSet/>
      <dgm:spPr/>
      <dgm:t>
        <a:bodyPr/>
        <a:lstStyle/>
        <a:p>
          <a:endParaRPr lang="en-GB"/>
        </a:p>
      </dgm:t>
    </dgm:pt>
    <dgm:pt modelId="{76D57B5A-1968-43BD-9C63-8423FC1E4DE6}" type="sibTrans" cxnId="{1BC04928-C933-4109-844D-AF9C9358FBAC}">
      <dgm:prSet/>
      <dgm:spPr/>
      <dgm:t>
        <a:bodyPr/>
        <a:lstStyle/>
        <a:p>
          <a:endParaRPr lang="en-GB"/>
        </a:p>
      </dgm:t>
    </dgm:pt>
    <dgm:pt modelId="{1255B9D6-2122-4A78-B6E3-DA0586635738}">
      <dgm:prSet/>
      <dgm:spPr/>
      <dgm:t>
        <a:bodyPr/>
        <a:lstStyle/>
        <a:p>
          <a:r>
            <a:rPr lang="en-GB" b="1" dirty="0"/>
            <a:t>Test Loss:</a:t>
          </a:r>
          <a:r>
            <a:rPr lang="en-GB" dirty="0"/>
            <a:t> 1.3712</a:t>
          </a:r>
        </a:p>
      </dgm:t>
    </dgm:pt>
    <dgm:pt modelId="{375049A4-F4F7-4F62-88A4-49BDDC71C946}" type="parTrans" cxnId="{5A57C0FF-3D7F-400D-B243-E76F616866AC}">
      <dgm:prSet/>
      <dgm:spPr/>
      <dgm:t>
        <a:bodyPr/>
        <a:lstStyle/>
        <a:p>
          <a:endParaRPr lang="en-GB"/>
        </a:p>
      </dgm:t>
    </dgm:pt>
    <dgm:pt modelId="{2A5D3234-0C52-4922-88A1-51D372AE9DFF}" type="sibTrans" cxnId="{5A57C0FF-3D7F-400D-B243-E76F616866AC}">
      <dgm:prSet/>
      <dgm:spPr/>
      <dgm:t>
        <a:bodyPr/>
        <a:lstStyle/>
        <a:p>
          <a:endParaRPr lang="en-GB"/>
        </a:p>
      </dgm:t>
    </dgm:pt>
    <dgm:pt modelId="{46166169-C1B2-4A80-B4F7-A374E4E77461}">
      <dgm:prSet/>
      <dgm:spPr/>
      <dgm:t>
        <a:bodyPr/>
        <a:lstStyle/>
        <a:p>
          <a:r>
            <a:rPr lang="en-US" dirty="0"/>
            <a:t>Training Time: 2.5 hours</a:t>
          </a:r>
          <a:endParaRPr lang="en-GB" dirty="0"/>
        </a:p>
      </dgm:t>
    </dgm:pt>
    <dgm:pt modelId="{31796729-F83E-4009-85C8-9AB3E0991A5A}" type="parTrans" cxnId="{F92956ED-0078-4B70-BCD4-24FABB21ECD3}">
      <dgm:prSet/>
      <dgm:spPr/>
    </dgm:pt>
    <dgm:pt modelId="{4AE0CDB2-0200-459B-9E87-E3FD2D43798A}" type="sibTrans" cxnId="{F92956ED-0078-4B70-BCD4-24FABB21ECD3}">
      <dgm:prSet/>
      <dgm:spPr/>
    </dgm:pt>
    <dgm:pt modelId="{9DE2B4CC-3A3A-4C31-B577-D6A87DB92088}" type="pres">
      <dgm:prSet presAssocID="{6C414A3A-28DD-4DEF-BF37-9DA9EB911119}" presName="Name0" presStyleCnt="0">
        <dgm:presLayoutVars>
          <dgm:dir/>
          <dgm:animLvl val="lvl"/>
          <dgm:resizeHandles val="exact"/>
        </dgm:presLayoutVars>
      </dgm:prSet>
      <dgm:spPr/>
    </dgm:pt>
    <dgm:pt modelId="{65FC3785-BED7-44A7-BC42-501AE88068F4}" type="pres">
      <dgm:prSet presAssocID="{8411AFBD-09D1-4BBE-995F-67C5ACECE577}" presName="linNode" presStyleCnt="0"/>
      <dgm:spPr/>
    </dgm:pt>
    <dgm:pt modelId="{048B71FA-939F-4E5A-BDB5-D4CE7B76E219}" type="pres">
      <dgm:prSet presAssocID="{8411AFBD-09D1-4BBE-995F-67C5ACECE57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2F9BD71-052B-4B06-8E00-A2F82E0291E8}" type="pres">
      <dgm:prSet presAssocID="{8411AFBD-09D1-4BBE-995F-67C5ACECE577}" presName="descendantText" presStyleLbl="alignAccFollowNode1" presStyleIdx="0" presStyleCnt="2">
        <dgm:presLayoutVars>
          <dgm:bulletEnabled val="1"/>
        </dgm:presLayoutVars>
      </dgm:prSet>
      <dgm:spPr/>
    </dgm:pt>
    <dgm:pt modelId="{4CF45D94-FEBE-4BB4-B93E-70514ED6285F}" type="pres">
      <dgm:prSet presAssocID="{5B85A53B-11DB-4CF8-B5AD-2F5C0274421C}" presName="sp" presStyleCnt="0"/>
      <dgm:spPr/>
    </dgm:pt>
    <dgm:pt modelId="{D6A5A541-6BE7-4CF3-B732-FC02CA77EE45}" type="pres">
      <dgm:prSet presAssocID="{2549FA80-3B19-4329-9255-B7684E554EBF}" presName="linNode" presStyleCnt="0"/>
      <dgm:spPr/>
    </dgm:pt>
    <dgm:pt modelId="{6FFF260F-6746-462F-84C2-A4DE31BF5D45}" type="pres">
      <dgm:prSet presAssocID="{2549FA80-3B19-4329-9255-B7684E554EB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F9CF981-9C8D-4671-8F3F-CE45F3229478}" type="pres">
      <dgm:prSet presAssocID="{2549FA80-3B19-4329-9255-B7684E554EB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1653504-AD37-43E5-BA0A-D9DA62488B53}" type="presOf" srcId="{8411AFBD-09D1-4BBE-995F-67C5ACECE577}" destId="{048B71FA-939F-4E5A-BDB5-D4CE7B76E219}" srcOrd="0" destOrd="0" presId="urn:microsoft.com/office/officeart/2005/8/layout/vList5"/>
    <dgm:cxn modelId="{1BC04928-C933-4109-844D-AF9C9358FBAC}" srcId="{2549FA80-3B19-4329-9255-B7684E554EBF}" destId="{28A508BA-6E27-4E73-962A-ED394D95D4A6}" srcOrd="0" destOrd="0" parTransId="{91D54C63-351A-4394-AA13-CBA0792C9903}" sibTransId="{76D57B5A-1968-43BD-9C63-8423FC1E4DE6}"/>
    <dgm:cxn modelId="{0A0C242E-4DCF-4C50-B344-E201B9145C6E}" type="presOf" srcId="{BE0B8F7C-422F-4EF7-8492-C8DAD3ACAEBC}" destId="{12F9BD71-052B-4B06-8E00-A2F82E0291E8}" srcOrd="0" destOrd="2" presId="urn:microsoft.com/office/officeart/2005/8/layout/vList5"/>
    <dgm:cxn modelId="{FE4B1E3A-D808-4CBD-BF2B-4792C650B030}" type="presOf" srcId="{97BFC5D5-4608-4A21-ACFC-19ED5DBC6CB0}" destId="{12F9BD71-052B-4B06-8E00-A2F82E0291E8}" srcOrd="0" destOrd="1" presId="urn:microsoft.com/office/officeart/2005/8/layout/vList5"/>
    <dgm:cxn modelId="{6811A641-16AF-412D-BE5D-E81ED52DE0A3}" type="presOf" srcId="{D6FA7CB9-8109-4D64-B77C-382A33195376}" destId="{12F9BD71-052B-4B06-8E00-A2F82E0291E8}" srcOrd="0" destOrd="0" presId="urn:microsoft.com/office/officeart/2005/8/layout/vList5"/>
    <dgm:cxn modelId="{BC331251-6FCB-4AF8-8E67-02AF2A09A00A}" srcId="{8411AFBD-09D1-4BBE-995F-67C5ACECE577}" destId="{97BFC5D5-4608-4A21-ACFC-19ED5DBC6CB0}" srcOrd="1" destOrd="0" parTransId="{DF902315-CE2E-4C47-A6A5-17BE0AC7794A}" sibTransId="{07A8B2DC-A79D-4FC4-ADCA-5F9AD0605ABE}"/>
    <dgm:cxn modelId="{B4837B54-43D6-417D-99FF-C0C3C94416D6}" srcId="{8411AFBD-09D1-4BBE-995F-67C5ACECE577}" destId="{BE0B8F7C-422F-4EF7-8492-C8DAD3ACAEBC}" srcOrd="2" destOrd="0" parTransId="{DC9C4356-9001-40A7-9403-39AEDB75475E}" sibTransId="{5B327564-2235-422B-9E51-F16A6BB8AA21}"/>
    <dgm:cxn modelId="{581FEC7B-E185-488C-9C40-2F473EC4774A}" type="presOf" srcId="{28A508BA-6E27-4E73-962A-ED394D95D4A6}" destId="{DF9CF981-9C8D-4671-8F3F-CE45F3229478}" srcOrd="0" destOrd="0" presId="urn:microsoft.com/office/officeart/2005/8/layout/vList5"/>
    <dgm:cxn modelId="{C5F2707F-61AF-48FE-A34F-F91219918DE0}" srcId="{6C414A3A-28DD-4DEF-BF37-9DA9EB911119}" destId="{2549FA80-3B19-4329-9255-B7684E554EBF}" srcOrd="1" destOrd="0" parTransId="{7948FA36-A861-4146-8C80-D177BE9C1751}" sibTransId="{D1486D24-9E2A-43C1-9FD9-A62D0D0157C1}"/>
    <dgm:cxn modelId="{F0863F8E-050B-45D5-84D1-D025DB77E3EC}" type="presOf" srcId="{6C414A3A-28DD-4DEF-BF37-9DA9EB911119}" destId="{9DE2B4CC-3A3A-4C31-B577-D6A87DB92088}" srcOrd="0" destOrd="0" presId="urn:microsoft.com/office/officeart/2005/8/layout/vList5"/>
    <dgm:cxn modelId="{8D07B1B7-677B-4B5B-95E0-CEC8E300B836}" type="presOf" srcId="{46166169-C1B2-4A80-B4F7-A374E4E77461}" destId="{DF9CF981-9C8D-4671-8F3F-CE45F3229478}" srcOrd="0" destOrd="2" presId="urn:microsoft.com/office/officeart/2005/8/layout/vList5"/>
    <dgm:cxn modelId="{553B1AC9-77F5-4525-AF6B-2A5AAAB1F27E}" type="presOf" srcId="{1255B9D6-2122-4A78-B6E3-DA0586635738}" destId="{DF9CF981-9C8D-4671-8F3F-CE45F3229478}" srcOrd="0" destOrd="1" presId="urn:microsoft.com/office/officeart/2005/8/layout/vList5"/>
    <dgm:cxn modelId="{9135D1D0-A931-4EBB-9EBD-11D16A902F78}" srcId="{8411AFBD-09D1-4BBE-995F-67C5ACECE577}" destId="{D6FA7CB9-8109-4D64-B77C-382A33195376}" srcOrd="0" destOrd="0" parTransId="{007C47B0-F2E9-4A82-850C-5179E7F4A4FB}" sibTransId="{2E4063C0-E1FB-42F3-8B07-A1C83D49EE6B}"/>
    <dgm:cxn modelId="{43AEFCD8-37B2-4E69-A608-67D0E6299438}" srcId="{6C414A3A-28DD-4DEF-BF37-9DA9EB911119}" destId="{8411AFBD-09D1-4BBE-995F-67C5ACECE577}" srcOrd="0" destOrd="0" parTransId="{251B926B-BA76-488D-956E-F49B472F45CA}" sibTransId="{5B85A53B-11DB-4CF8-B5AD-2F5C0274421C}"/>
    <dgm:cxn modelId="{E81C30D9-3A9A-4BF5-A0E5-FD49FDF962E8}" type="presOf" srcId="{2549FA80-3B19-4329-9255-B7684E554EBF}" destId="{6FFF260F-6746-462F-84C2-A4DE31BF5D45}" srcOrd="0" destOrd="0" presId="urn:microsoft.com/office/officeart/2005/8/layout/vList5"/>
    <dgm:cxn modelId="{F92956ED-0078-4B70-BCD4-24FABB21ECD3}" srcId="{2549FA80-3B19-4329-9255-B7684E554EBF}" destId="{46166169-C1B2-4A80-B4F7-A374E4E77461}" srcOrd="2" destOrd="0" parTransId="{31796729-F83E-4009-85C8-9AB3E0991A5A}" sibTransId="{4AE0CDB2-0200-459B-9E87-E3FD2D43798A}"/>
    <dgm:cxn modelId="{5A57C0FF-3D7F-400D-B243-E76F616866AC}" srcId="{2549FA80-3B19-4329-9255-B7684E554EBF}" destId="{1255B9D6-2122-4A78-B6E3-DA0586635738}" srcOrd="1" destOrd="0" parTransId="{375049A4-F4F7-4F62-88A4-49BDDC71C946}" sibTransId="{2A5D3234-0C52-4922-88A1-51D372AE9DFF}"/>
    <dgm:cxn modelId="{8BE5F119-17AD-4683-A37D-A47EDB27FEDF}" type="presParOf" srcId="{9DE2B4CC-3A3A-4C31-B577-D6A87DB92088}" destId="{65FC3785-BED7-44A7-BC42-501AE88068F4}" srcOrd="0" destOrd="0" presId="urn:microsoft.com/office/officeart/2005/8/layout/vList5"/>
    <dgm:cxn modelId="{DAD05E0C-36FC-4AE7-9AC2-00DAF2B49408}" type="presParOf" srcId="{65FC3785-BED7-44A7-BC42-501AE88068F4}" destId="{048B71FA-939F-4E5A-BDB5-D4CE7B76E219}" srcOrd="0" destOrd="0" presId="urn:microsoft.com/office/officeart/2005/8/layout/vList5"/>
    <dgm:cxn modelId="{0D6AC9BB-4D0C-438E-B37D-0FAAE02B6416}" type="presParOf" srcId="{65FC3785-BED7-44A7-BC42-501AE88068F4}" destId="{12F9BD71-052B-4B06-8E00-A2F82E0291E8}" srcOrd="1" destOrd="0" presId="urn:microsoft.com/office/officeart/2005/8/layout/vList5"/>
    <dgm:cxn modelId="{41D279FC-9A7E-499D-9933-E2DC6D60A1BE}" type="presParOf" srcId="{9DE2B4CC-3A3A-4C31-B577-D6A87DB92088}" destId="{4CF45D94-FEBE-4BB4-B93E-70514ED6285F}" srcOrd="1" destOrd="0" presId="urn:microsoft.com/office/officeart/2005/8/layout/vList5"/>
    <dgm:cxn modelId="{A1B44729-01CB-481A-ABC9-01DAE2865612}" type="presParOf" srcId="{9DE2B4CC-3A3A-4C31-B577-D6A87DB92088}" destId="{D6A5A541-6BE7-4CF3-B732-FC02CA77EE45}" srcOrd="2" destOrd="0" presId="urn:microsoft.com/office/officeart/2005/8/layout/vList5"/>
    <dgm:cxn modelId="{11908DBC-D235-4045-BB1C-4782501FF474}" type="presParOf" srcId="{D6A5A541-6BE7-4CF3-B732-FC02CA77EE45}" destId="{6FFF260F-6746-462F-84C2-A4DE31BF5D45}" srcOrd="0" destOrd="0" presId="urn:microsoft.com/office/officeart/2005/8/layout/vList5"/>
    <dgm:cxn modelId="{543309FC-67B3-424C-A677-1368F1EBFCAE}" type="presParOf" srcId="{D6A5A541-6BE7-4CF3-B732-FC02CA77EE45}" destId="{DF9CF981-9C8D-4671-8F3F-CE45F322947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5797975-ACC2-42EE-956F-540DD6617BE8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01BFBE72-4A3C-4817-B03A-AC585AA61C98}">
      <dgm:prSet/>
      <dgm:spPr/>
      <dgm:t>
        <a:bodyPr/>
        <a:lstStyle/>
        <a:p>
          <a:r>
            <a:rPr lang="en-US"/>
            <a:t>Transfer Learning</a:t>
          </a:r>
          <a:endParaRPr lang="en-GB"/>
        </a:p>
      </dgm:t>
    </dgm:pt>
    <dgm:pt modelId="{4B788334-9C6E-4A02-AA3E-2D6CF7CE5F32}" type="parTrans" cxnId="{28051020-7714-4667-A7B2-0D1C48D910EE}">
      <dgm:prSet/>
      <dgm:spPr/>
      <dgm:t>
        <a:bodyPr/>
        <a:lstStyle/>
        <a:p>
          <a:endParaRPr lang="en-GB"/>
        </a:p>
      </dgm:t>
    </dgm:pt>
    <dgm:pt modelId="{05504E04-0F96-4529-A959-2705E371EC9E}" type="sibTrans" cxnId="{28051020-7714-4667-A7B2-0D1C48D910EE}">
      <dgm:prSet/>
      <dgm:spPr/>
      <dgm:t>
        <a:bodyPr/>
        <a:lstStyle/>
        <a:p>
          <a:endParaRPr lang="en-GB"/>
        </a:p>
      </dgm:t>
    </dgm:pt>
    <dgm:pt modelId="{28EB01D6-9E11-4ACC-A083-CC74FD900558}" type="pres">
      <dgm:prSet presAssocID="{D5797975-ACC2-42EE-956F-540DD6617BE8}" presName="linear" presStyleCnt="0">
        <dgm:presLayoutVars>
          <dgm:animLvl val="lvl"/>
          <dgm:resizeHandles val="exact"/>
        </dgm:presLayoutVars>
      </dgm:prSet>
      <dgm:spPr/>
    </dgm:pt>
    <dgm:pt modelId="{261E81D6-13FE-4CB2-ABEE-3BD7F593B21B}" type="pres">
      <dgm:prSet presAssocID="{01BFBE72-4A3C-4817-B03A-AC585AA61C9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8051020-7714-4667-A7B2-0D1C48D910EE}" srcId="{D5797975-ACC2-42EE-956F-540DD6617BE8}" destId="{01BFBE72-4A3C-4817-B03A-AC585AA61C98}" srcOrd="0" destOrd="0" parTransId="{4B788334-9C6E-4A02-AA3E-2D6CF7CE5F32}" sibTransId="{05504E04-0F96-4529-A959-2705E371EC9E}"/>
    <dgm:cxn modelId="{2B263234-650E-4A54-B1BB-BA02460E2371}" type="presOf" srcId="{D5797975-ACC2-42EE-956F-540DD6617BE8}" destId="{28EB01D6-9E11-4ACC-A083-CC74FD900558}" srcOrd="0" destOrd="0" presId="urn:microsoft.com/office/officeart/2005/8/layout/vList2"/>
    <dgm:cxn modelId="{9213E6C8-8A84-4BB8-9B1C-9C406F519659}" type="presOf" srcId="{01BFBE72-4A3C-4817-B03A-AC585AA61C98}" destId="{261E81D6-13FE-4CB2-ABEE-3BD7F593B21B}" srcOrd="0" destOrd="0" presId="urn:microsoft.com/office/officeart/2005/8/layout/vList2"/>
    <dgm:cxn modelId="{E6312831-93AE-4E29-BF50-FD6108DC8143}" type="presParOf" srcId="{28EB01D6-9E11-4ACC-A083-CC74FD900558}" destId="{261E81D6-13FE-4CB2-ABEE-3BD7F593B21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DDFE5-890B-473A-A544-EAAE169CD4C1}">
      <dsp:nvSpPr>
        <dsp:cNvPr id="0" name=""/>
        <dsp:cNvSpPr/>
      </dsp:nvSpPr>
      <dsp:spPr>
        <a:xfrm>
          <a:off x="0" y="400"/>
          <a:ext cx="9144000" cy="238680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0" kern="1200" dirty="0"/>
            <a:t>Image Classification Using Transfer Learning</a:t>
          </a:r>
        </a:p>
      </dsp:txBody>
      <dsp:txXfrm>
        <a:off x="116514" y="116914"/>
        <a:ext cx="8910972" cy="215377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24119-1FDA-4DF4-BC6C-07918840E3FB}">
      <dsp:nvSpPr>
        <dsp:cNvPr id="0" name=""/>
        <dsp:cNvSpPr/>
      </dsp:nvSpPr>
      <dsp:spPr>
        <a:xfrm>
          <a:off x="0" y="0"/>
          <a:ext cx="1655761" cy="1655761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59A858-5B09-480B-93C1-59A011728D57}">
      <dsp:nvSpPr>
        <dsp:cNvPr id="0" name=""/>
        <dsp:cNvSpPr/>
      </dsp:nvSpPr>
      <dsp:spPr>
        <a:xfrm>
          <a:off x="827881" y="0"/>
          <a:ext cx="8316119" cy="16557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b="1" kern="1200"/>
            <a:t>Inception V3</a:t>
          </a:r>
          <a:endParaRPr lang="en-GB" sz="6500" kern="1200"/>
        </a:p>
      </dsp:txBody>
      <dsp:txXfrm>
        <a:off x="827881" y="0"/>
        <a:ext cx="8316119" cy="165576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C9E37-3551-41B9-AF42-A1CE9D0AA574}">
      <dsp:nvSpPr>
        <dsp:cNvPr id="0" name=""/>
        <dsp:cNvSpPr/>
      </dsp:nvSpPr>
      <dsp:spPr>
        <a:xfrm>
          <a:off x="0" y="11676"/>
          <a:ext cx="10515600" cy="13022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300" b="1" kern="1200"/>
            <a:t>Inception V3 Model Summary</a:t>
          </a:r>
          <a:endParaRPr lang="en-GB" sz="5300" kern="1200"/>
        </a:p>
      </dsp:txBody>
      <dsp:txXfrm>
        <a:off x="63569" y="75245"/>
        <a:ext cx="10388462" cy="117507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0B5624-CA7A-4370-9C4E-B09E67B0D57F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/>
            <a:t>Pre-trained on ImageNet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/>
            <a:t>Fine-tuned on CIFAR-10 dataset</a:t>
          </a:r>
        </a:p>
      </dsp:txBody>
      <dsp:txXfrm rot="-5400000">
        <a:off x="3785616" y="295201"/>
        <a:ext cx="6647092" cy="1532257"/>
      </dsp:txXfrm>
    </dsp:sp>
    <dsp:sp modelId="{6FAC9B9A-FF4D-47EB-8345-C920EDE056C7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b="1" kern="1200"/>
            <a:t>Architecture Summary:</a:t>
          </a:r>
          <a:endParaRPr lang="en-GB" sz="4200" kern="1200"/>
        </a:p>
      </dsp:txBody>
      <dsp:txXfrm>
        <a:off x="103614" y="103667"/>
        <a:ext cx="3578388" cy="1915324"/>
      </dsp:txXfrm>
    </dsp:sp>
    <dsp:sp modelId="{C7527990-CAB0-4C67-BD8D-FFCA5C0B0068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/>
            <a:t>Deeper network with multiple convolutional layers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/>
            <a:t>Better feature extraction capabilities</a:t>
          </a:r>
        </a:p>
      </dsp:txBody>
      <dsp:txXfrm rot="-5400000">
        <a:off x="3785616" y="2523880"/>
        <a:ext cx="6647092" cy="1532257"/>
      </dsp:txXfrm>
    </dsp:sp>
    <dsp:sp modelId="{43A1618B-2164-4AA5-869C-B40EE89F872A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b="1" kern="1200"/>
            <a:t>Key Features:</a:t>
          </a:r>
          <a:endParaRPr lang="en-GB" sz="4200" kern="1200"/>
        </a:p>
      </dsp:txBody>
      <dsp:txXfrm>
        <a:off x="103614" y="2332346"/>
        <a:ext cx="3578388" cy="191532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09AE37-1D30-4616-ACB3-0C99312E31CC}">
      <dsp:nvSpPr>
        <dsp:cNvPr id="0" name=""/>
        <dsp:cNvSpPr/>
      </dsp:nvSpPr>
      <dsp:spPr>
        <a:xfrm>
          <a:off x="0" y="11676"/>
          <a:ext cx="10515600" cy="13022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300" kern="1200"/>
            <a:t>Conclusion and Future Work</a:t>
          </a:r>
        </a:p>
      </dsp:txBody>
      <dsp:txXfrm>
        <a:off x="63569" y="75245"/>
        <a:ext cx="10388462" cy="117507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35C8C-AA35-491C-B790-DF42428D8E52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Transfer learning using pre-trained models like Inception V3 can significantly improve performance.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Web application successfully classifies images with improved accuracy.</a:t>
          </a:r>
        </a:p>
      </dsp:txBody>
      <dsp:txXfrm rot="-5400000">
        <a:off x="3785616" y="295201"/>
        <a:ext cx="6647092" cy="1532257"/>
      </dsp:txXfrm>
    </dsp:sp>
    <dsp:sp modelId="{93DB32BD-863A-4878-8A3E-E292E9D7624D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b="1" kern="1200"/>
            <a:t>Conclusion:</a:t>
          </a:r>
          <a:endParaRPr lang="en-GB" sz="4300" kern="1200"/>
        </a:p>
      </dsp:txBody>
      <dsp:txXfrm>
        <a:off x="103614" y="103667"/>
        <a:ext cx="3578388" cy="1915324"/>
      </dsp:txXfrm>
    </dsp:sp>
    <dsp:sp modelId="{3BB8C9C1-6200-4C20-BCA6-257920BAB775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Further fine-tuning of the model.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Extending the application to support more datasets and classes.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Improving the web application's user interface and performance.</a:t>
          </a:r>
        </a:p>
      </dsp:txBody>
      <dsp:txXfrm rot="-5400000">
        <a:off x="3785616" y="2523880"/>
        <a:ext cx="6647092" cy="1532257"/>
      </dsp:txXfrm>
    </dsp:sp>
    <dsp:sp modelId="{FFFD616C-4D13-44EF-8554-5CB4F6E582BE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b="1" kern="1200"/>
            <a:t>Future Work:</a:t>
          </a:r>
          <a:endParaRPr lang="en-GB" sz="4300" kern="1200"/>
        </a:p>
      </dsp:txBody>
      <dsp:txXfrm>
        <a:off x="103614" y="2332346"/>
        <a:ext cx="3578388" cy="1915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311C3-3F2B-47D6-9F88-78A3629E5D40}">
      <dsp:nvSpPr>
        <dsp:cNvPr id="0" name=""/>
        <dsp:cNvSpPr/>
      </dsp:nvSpPr>
      <dsp:spPr>
        <a:xfrm>
          <a:off x="0" y="12390"/>
          <a:ext cx="9144000" cy="16309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Using Inception V3 for Enhanced Accuracy</a:t>
          </a:r>
          <a:endParaRPr lang="en-GB" sz="4100" kern="1200"/>
        </a:p>
      </dsp:txBody>
      <dsp:txXfrm>
        <a:off x="79618" y="92008"/>
        <a:ext cx="8984764" cy="14717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FE8AE-253C-427E-B392-370087D722C3}">
      <dsp:nvSpPr>
        <dsp:cNvPr id="0" name=""/>
        <dsp:cNvSpPr/>
      </dsp:nvSpPr>
      <dsp:spPr>
        <a:xfrm>
          <a:off x="3364992" y="2124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Objective:</a:t>
          </a:r>
          <a:r>
            <a:rPr lang="en-GB" sz="2100" kern="1200"/>
            <a:t> To build a web application for image classification using transfer learning.</a:t>
          </a:r>
        </a:p>
      </dsp:txBody>
      <dsp:txXfrm>
        <a:off x="3433446" y="70578"/>
        <a:ext cx="3648708" cy="1265378"/>
      </dsp:txXfrm>
    </dsp:sp>
    <dsp:sp modelId="{B2C01F41-EA76-4356-A6B0-FA9E92A044FD}">
      <dsp:nvSpPr>
        <dsp:cNvPr id="0" name=""/>
        <dsp:cNvSpPr/>
      </dsp:nvSpPr>
      <dsp:spPr>
        <a:xfrm>
          <a:off x="3364992" y="1474525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Tech Stack:</a:t>
          </a:r>
          <a:r>
            <a:rPr lang="en-GB" sz="2100" kern="1200"/>
            <a:t> Python, Flask, TensorFlow, Keras, Jupyter Notebook.</a:t>
          </a:r>
        </a:p>
      </dsp:txBody>
      <dsp:txXfrm>
        <a:off x="3433446" y="1542979"/>
        <a:ext cx="3648708" cy="1265378"/>
      </dsp:txXfrm>
    </dsp:sp>
    <dsp:sp modelId="{F5A3026D-4DDA-4D91-BA32-6E3F155B564D}">
      <dsp:nvSpPr>
        <dsp:cNvPr id="0" name=""/>
        <dsp:cNvSpPr/>
      </dsp:nvSpPr>
      <dsp:spPr>
        <a:xfrm>
          <a:off x="3364992" y="2946926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Overview:</a:t>
          </a:r>
          <a:r>
            <a:rPr lang="en-GB" sz="2100" kern="1200"/>
            <a:t> Users upload an image and receive a predicted class label from a pre-trained model.</a:t>
          </a:r>
        </a:p>
      </dsp:txBody>
      <dsp:txXfrm>
        <a:off x="3433446" y="3015380"/>
        <a:ext cx="3648708" cy="12653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6C3E5-6D7D-40FF-B7B8-2BF1ED85C357}">
      <dsp:nvSpPr>
        <dsp:cNvPr id="0" name=""/>
        <dsp:cNvSpPr/>
      </dsp:nvSpPr>
      <dsp:spPr>
        <a:xfrm rot="10800000">
          <a:off x="2234385" y="1178"/>
          <a:ext cx="6992874" cy="189208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359" tIns="95250" rIns="17780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Dataset:</a:t>
          </a:r>
          <a:r>
            <a:rPr lang="en-GB" sz="2500" kern="1200"/>
            <a:t> CIFAR-10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1" kern="1200"/>
            <a:t>Classes:</a:t>
          </a:r>
          <a:r>
            <a:rPr lang="en-GB" sz="2000" kern="1200"/>
            <a:t> 10 (airplane, automobile, bird, cat, deer, dog, frog, horse, ship, truck)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1" kern="1200"/>
            <a:t>Training Samples:</a:t>
          </a:r>
          <a:r>
            <a:rPr lang="en-GB" sz="2000" kern="1200"/>
            <a:t> 50,000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1" kern="1200"/>
            <a:t>Test Samples:</a:t>
          </a:r>
          <a:r>
            <a:rPr lang="en-GB" sz="2000" kern="1200"/>
            <a:t> 10,000</a:t>
          </a:r>
        </a:p>
      </dsp:txBody>
      <dsp:txXfrm rot="10800000">
        <a:off x="2707407" y="1178"/>
        <a:ext cx="6519852" cy="1892089"/>
      </dsp:txXfrm>
    </dsp:sp>
    <dsp:sp modelId="{3806363E-0E15-4881-BCCD-3063ED7D54C2}">
      <dsp:nvSpPr>
        <dsp:cNvPr id="0" name=""/>
        <dsp:cNvSpPr/>
      </dsp:nvSpPr>
      <dsp:spPr>
        <a:xfrm>
          <a:off x="1288340" y="1178"/>
          <a:ext cx="1892089" cy="189208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C8C998-9168-4EDC-9EDF-A5E965795E95}">
      <dsp:nvSpPr>
        <dsp:cNvPr id="0" name=""/>
        <dsp:cNvSpPr/>
      </dsp:nvSpPr>
      <dsp:spPr>
        <a:xfrm rot="10800000">
          <a:off x="2234385" y="2458070"/>
          <a:ext cx="6992874" cy="189208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359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Features:</a:t>
          </a:r>
          <a:r>
            <a:rPr lang="en-GB" sz="2500" kern="1200"/>
            <a:t> 32x32 pixel color images</a:t>
          </a:r>
        </a:p>
      </dsp:txBody>
      <dsp:txXfrm rot="10800000">
        <a:off x="2707407" y="2458070"/>
        <a:ext cx="6519852" cy="1892089"/>
      </dsp:txXfrm>
    </dsp:sp>
    <dsp:sp modelId="{618145F8-F549-49EB-8FA3-E4C5C5711142}">
      <dsp:nvSpPr>
        <dsp:cNvPr id="0" name=""/>
        <dsp:cNvSpPr/>
      </dsp:nvSpPr>
      <dsp:spPr>
        <a:xfrm>
          <a:off x="1288340" y="2458070"/>
          <a:ext cx="1892089" cy="18920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19F72E-AD2B-440A-B15C-9F738E5E70F5}">
      <dsp:nvSpPr>
        <dsp:cNvPr id="0" name=""/>
        <dsp:cNvSpPr/>
      </dsp:nvSpPr>
      <dsp:spPr>
        <a:xfrm>
          <a:off x="0" y="11501"/>
          <a:ext cx="3125337" cy="1113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Sample Images per Class</a:t>
          </a:r>
          <a:endParaRPr lang="en-GB" sz="2800" kern="1200"/>
        </a:p>
      </dsp:txBody>
      <dsp:txXfrm>
        <a:off x="54373" y="65874"/>
        <a:ext cx="3016591" cy="10050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45782-BB9C-40E3-ACC5-F1FBC3DD52DE}">
      <dsp:nvSpPr>
        <dsp:cNvPr id="0" name=""/>
        <dsp:cNvSpPr/>
      </dsp:nvSpPr>
      <dsp:spPr>
        <a:xfrm>
          <a:off x="728642" y="943831"/>
          <a:ext cx="1058062" cy="1058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550BE-58A7-465F-8EF0-C7AE59A52420}">
      <dsp:nvSpPr>
        <dsp:cNvPr id="0" name=""/>
        <dsp:cNvSpPr/>
      </dsp:nvSpPr>
      <dsp:spPr>
        <a:xfrm>
          <a:off x="82048" y="2315753"/>
          <a:ext cx="235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distribution shows a state of balance</a:t>
          </a:r>
          <a:endParaRPr lang="en-GB" sz="1400" kern="1200"/>
        </a:p>
      </dsp:txBody>
      <dsp:txXfrm>
        <a:off x="82048" y="2315753"/>
        <a:ext cx="2351250" cy="720000"/>
      </dsp:txXfrm>
    </dsp:sp>
    <dsp:sp modelId="{D0B2D3C4-3CB6-4FC5-A2F4-0E526B0A89D0}">
      <dsp:nvSpPr>
        <dsp:cNvPr id="0" name=""/>
        <dsp:cNvSpPr/>
      </dsp:nvSpPr>
      <dsp:spPr>
        <a:xfrm>
          <a:off x="3491361" y="943831"/>
          <a:ext cx="1058062" cy="1058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00381-36CE-4DA8-94B6-09B8AF61EDF9}">
      <dsp:nvSpPr>
        <dsp:cNvPr id="0" name=""/>
        <dsp:cNvSpPr/>
      </dsp:nvSpPr>
      <dsp:spPr>
        <a:xfrm>
          <a:off x="2844767" y="2315753"/>
          <a:ext cx="235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This balance in the distribution is important for model training-to minimize biases.</a:t>
          </a:r>
          <a:endParaRPr lang="en-GB" sz="1400" kern="1200"/>
        </a:p>
      </dsp:txBody>
      <dsp:txXfrm>
        <a:off x="2844767" y="2315753"/>
        <a:ext cx="23512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C84178-80F5-4ACC-B72D-EF11AB8F22F2}">
      <dsp:nvSpPr>
        <dsp:cNvPr id="0" name=""/>
        <dsp:cNvSpPr/>
      </dsp:nvSpPr>
      <dsp:spPr>
        <a:xfrm>
          <a:off x="0" y="2765"/>
          <a:ext cx="11029616" cy="98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Image Properties</a:t>
          </a:r>
          <a:endParaRPr lang="en-GB" sz="4000" kern="1200"/>
        </a:p>
      </dsp:txBody>
      <dsp:txXfrm>
        <a:off x="47976" y="50741"/>
        <a:ext cx="10933664" cy="8868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9BD71-052B-4B06-8E00-A2F82E0291E8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Convolutional Neural Network (CNN)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Layers: Conv2D, MaxPooling2D, Flatten, Dense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Activation Functions: ReLU, Softmax</a:t>
          </a:r>
        </a:p>
      </dsp:txBody>
      <dsp:txXfrm rot="-5400000">
        <a:off x="3785616" y="295201"/>
        <a:ext cx="6647092" cy="1532257"/>
      </dsp:txXfrm>
    </dsp:sp>
    <dsp:sp modelId="{048B71FA-939F-4E5A-BDB5-D4CE7B76E219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b="1" kern="1200"/>
            <a:t>Architecture Summary:</a:t>
          </a:r>
          <a:endParaRPr lang="en-GB" sz="4100" kern="1200"/>
        </a:p>
      </dsp:txBody>
      <dsp:txXfrm>
        <a:off x="103614" y="103667"/>
        <a:ext cx="3578388" cy="1915324"/>
      </dsp:txXfrm>
    </dsp:sp>
    <dsp:sp modelId="{DF9CF981-9C8D-4671-8F3F-CE45F3229478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b="1" kern="1200"/>
            <a:t>Test Accuracy:</a:t>
          </a:r>
          <a:r>
            <a:rPr lang="en-GB" sz="2400" kern="1200"/>
            <a:t> 55.72%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b="1" kern="1200" dirty="0"/>
            <a:t>Test Loss:</a:t>
          </a:r>
          <a:r>
            <a:rPr lang="en-GB" sz="2400" kern="1200" dirty="0"/>
            <a:t> 1.3712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Training Time: 2.5 hours</a:t>
          </a:r>
          <a:endParaRPr lang="en-GB" sz="2400" kern="1200" dirty="0"/>
        </a:p>
      </dsp:txBody>
      <dsp:txXfrm rot="-5400000">
        <a:off x="3785616" y="2523880"/>
        <a:ext cx="6647092" cy="1532257"/>
      </dsp:txXfrm>
    </dsp:sp>
    <dsp:sp modelId="{6FFF260F-6746-462F-84C2-A4DE31BF5D45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b="1" kern="1200"/>
            <a:t>Performance Metrics:</a:t>
          </a:r>
          <a:endParaRPr lang="en-GB" sz="4100" kern="1200"/>
        </a:p>
      </dsp:txBody>
      <dsp:txXfrm>
        <a:off x="103614" y="2332346"/>
        <a:ext cx="3578388" cy="19153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E81D6-13FE-4CB2-ABEE-3BD7F593B21B}">
      <dsp:nvSpPr>
        <dsp:cNvPr id="0" name=""/>
        <dsp:cNvSpPr/>
      </dsp:nvSpPr>
      <dsp:spPr>
        <a:xfrm>
          <a:off x="0" y="395274"/>
          <a:ext cx="9144000" cy="1597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Transfer Learning</a:t>
          </a:r>
          <a:endParaRPr lang="en-GB" sz="6500" kern="1200"/>
        </a:p>
      </dsp:txBody>
      <dsp:txXfrm>
        <a:off x="77962" y="473236"/>
        <a:ext cx="8988076" cy="1441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A5AF-ECF4-0E66-5965-2AC31C962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4B53F-0066-89B1-C4FB-C4E58F16C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FD2F0-0072-4351-DF0D-37AB1D08B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5CAF-2F30-41AD-81A8-A14B99EF9F8F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87078-14CF-9E88-AAEA-A8856E3D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ECD10-8DFF-BDFA-D8BB-6B4C76C2B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B700-8D89-44BD-8DB5-08F4F5DB1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65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BD48-5FC2-12C7-E690-AF4E9F32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A6282-A133-10BF-4D7D-FD1653349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23CB3-6424-D299-C277-50F7AEDD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5CAF-2F30-41AD-81A8-A14B99EF9F8F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09C0A-3B45-3B74-89FA-2CDD9EB2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A9818-C37D-EEFC-36BB-1BC8666C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B700-8D89-44BD-8DB5-08F4F5DB1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93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5DD273-12D4-B1FB-2C12-C1690F546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66E02-776B-C113-009F-C3F315411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1F738-DE6D-4935-9C54-52DEE71F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5CAF-2F30-41AD-81A8-A14B99EF9F8F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2F9FF-96B1-90C0-8F55-3D7DB268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34504-9B95-836A-096B-04AB5EF7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B700-8D89-44BD-8DB5-08F4F5DB1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115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3200400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32004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2343" y="2250891"/>
            <a:ext cx="320040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2341" y="2926051"/>
            <a:ext cx="32004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F00371C-297D-40EF-8A7B-A4A10A3E0F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499" y="2250891"/>
            <a:ext cx="320040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noProof="0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4C654D6-9180-439B-AA80-A486173B74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497" y="2926051"/>
            <a:ext cx="32004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2129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9A5A-3254-308A-DC21-AC3344D32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A82F6-79E0-657A-9F68-2CDA93479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C6923-8386-FC99-716C-7E537C59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5CAF-2F30-41AD-81A8-A14B99EF9F8F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65190-40AE-CCF8-B918-0F9F8034C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48350-D826-E4AD-F18A-B0FF8EFC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B700-8D89-44BD-8DB5-08F4F5DB1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7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5626-3B66-0093-DE51-DE4C1009A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8E80F-2048-E1F0-A2FB-D1BAD5784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B5FCD-9964-3F88-9AA8-AF7A7D90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5CAF-2F30-41AD-81A8-A14B99EF9F8F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7569A-6827-A0CE-DE83-5303CDE4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EE351-257B-96CB-8532-271BA51C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B700-8D89-44BD-8DB5-08F4F5DB1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77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891F-883D-4FE2-352E-26D7D9D7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9C879-8D1A-75B9-106F-1112FC8B1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1FB3E-BC0A-3D66-6312-88F098616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68C26-DB9D-8855-652B-7076DA89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5CAF-2F30-41AD-81A8-A14B99EF9F8F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310BD-ECB2-D7BA-CFE1-40F71F1C5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5A605-0E16-0A78-44EB-47B07137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B700-8D89-44BD-8DB5-08F4F5DB1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54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CA096-8B66-EDA0-DD72-3D02ED4E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04618-CED1-5155-581C-AA45F1766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28833-24A4-8B26-4098-1C04515FB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92AE8-8AAC-E1AD-1C73-73D5220E2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DF3E5-8B1C-CDD4-3168-0EBDBF40C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719DC9-1F36-B56B-4E1E-14AEC255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5CAF-2F30-41AD-81A8-A14B99EF9F8F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7A5E7-D266-44E7-E2F5-3B08BACA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ADF16-2D57-B31A-FC74-53C430A3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B700-8D89-44BD-8DB5-08F4F5DB1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10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A739-750F-4359-EA23-AA6AF233F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2352C-3E7D-98B1-DB3C-6F371194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5CAF-2F30-41AD-81A8-A14B99EF9F8F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CD4B4-984E-1FC6-099A-C33E28D2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72D36-74B7-9D76-64EE-A9A12EDB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B700-8D89-44BD-8DB5-08F4F5DB1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2BB2B-70F3-6EB1-E27D-8A5C14A4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5CAF-2F30-41AD-81A8-A14B99EF9F8F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8524D4-E953-7AC1-DC41-094C957A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C44E0-C1AB-91AD-534F-7441CB2C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B700-8D89-44BD-8DB5-08F4F5DB1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40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E9B2-7A58-0442-34D4-8D0C0B2E7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0418F-C02F-3D3B-E13B-B6053C825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87045-52BC-3E71-08EF-CDBD8E92E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0EB5E-5E69-4D69-A5F6-7995569A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5CAF-2F30-41AD-81A8-A14B99EF9F8F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E04B0-0C99-4D7F-C43B-06AD124A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81057-B710-485D-950D-B27EA105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B700-8D89-44BD-8DB5-08F4F5DB1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94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ECD4-BE84-3597-4B76-EE8A40D1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697BD-20B3-E1AA-D0E1-FCC954330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7F181-AE41-F24C-FB96-CE0014812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16F16-5790-83A0-E221-09A7BE6B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5CAF-2F30-41AD-81A8-A14B99EF9F8F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3F405-2027-CF48-1306-CA26EDA6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0BAF1-E778-401E-CD5C-03B2DAF1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B700-8D89-44BD-8DB5-08F4F5DB1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85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DBD4B-8CC7-2A9A-329F-59FA04CEA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C5F33-7D58-BDBA-F841-B504ABA70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D79B1-13F8-F636-8EC8-83BDDA3D3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A15CAF-2F30-41AD-81A8-A14B99EF9F8F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1F8FD-B5FA-E421-7833-4A48AA048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AC4F7-615C-3A23-2DE8-F0340BAB3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9AB700-8D89-44BD-8DB5-08F4F5DB1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20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971149-3CFE-D223-1BD0-E96676E8F6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3335313"/>
              </p:ext>
            </p:extLst>
          </p:nvPr>
        </p:nvGraphicFramePr>
        <p:xfrm>
          <a:off x="1524000" y="1122363"/>
          <a:ext cx="9144000" cy="238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5886A06-4B9D-A381-6FA3-27C33D9801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5266863"/>
              </p:ext>
            </p:extLst>
          </p:nvPr>
        </p:nvGraphicFramePr>
        <p:xfrm>
          <a:off x="1524000" y="3602038"/>
          <a:ext cx="9144000" cy="165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1109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57B65-C791-EF97-8461-F48C8BD5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CF1040-9E69-0686-9696-D9220ABD9B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3624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1502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21217B-C1F4-D52E-F2B5-B3B53FA14B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7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338FF84-AF85-7EBB-E825-E5BFBD6C23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3885237"/>
              </p:ext>
            </p:extLst>
          </p:nvPr>
        </p:nvGraphicFramePr>
        <p:xfrm>
          <a:off x="1524000" y="1122363"/>
          <a:ext cx="9144000" cy="238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A61C02A-3315-7805-B3E8-7A76AAAE47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7320394"/>
              </p:ext>
            </p:extLst>
          </p:nvPr>
        </p:nvGraphicFramePr>
        <p:xfrm>
          <a:off x="1524000" y="3602038"/>
          <a:ext cx="9144000" cy="165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94872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F87D8D5-4A10-F280-C7A3-E7C20DC060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7509128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919F6F9-7E79-B6AE-C86C-D792EC7B5C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0104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12410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2A58B-9186-B712-B1AB-5646E756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12846D-BC8D-5D80-7A10-B13144DE8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979893"/>
              </p:ext>
            </p:extLst>
          </p:nvPr>
        </p:nvGraphicFramePr>
        <p:xfrm>
          <a:off x="4905052" y="1161482"/>
          <a:ext cx="6666835" cy="463183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60803">
                  <a:extLst>
                    <a:ext uri="{9D8B030D-6E8A-4147-A177-3AD203B41FA5}">
                      <a16:colId xmlns:a16="http://schemas.microsoft.com/office/drawing/2014/main" val="3316561286"/>
                    </a:ext>
                  </a:extLst>
                </a:gridCol>
                <a:gridCol w="1751955">
                  <a:extLst>
                    <a:ext uri="{9D8B030D-6E8A-4147-A177-3AD203B41FA5}">
                      <a16:colId xmlns:a16="http://schemas.microsoft.com/office/drawing/2014/main" val="3931188472"/>
                    </a:ext>
                  </a:extLst>
                </a:gridCol>
                <a:gridCol w="3454077">
                  <a:extLst>
                    <a:ext uri="{9D8B030D-6E8A-4147-A177-3AD203B41FA5}">
                      <a16:colId xmlns:a16="http://schemas.microsoft.com/office/drawing/2014/main" val="3042765609"/>
                    </a:ext>
                  </a:extLst>
                </a:gridCol>
              </a:tblGrid>
              <a:tr h="1162873">
                <a:tc>
                  <a:txBody>
                    <a:bodyPr/>
                    <a:lstStyle/>
                    <a:p>
                      <a:pPr rtl="0" fontAlgn="b"/>
                      <a:r>
                        <a:rPr lang="en-GB" sz="2800" b="0" cap="none" spc="0">
                          <a:solidFill>
                            <a:schemeClr val="tx1"/>
                          </a:solidFill>
                          <a:effectLst/>
                        </a:rPr>
                        <a:t>Metric</a:t>
                      </a:r>
                    </a:p>
                  </a:txBody>
                  <a:tcPr marL="80627" marR="80627" marT="77098" marB="1612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2800" b="0" cap="none" spc="0">
                          <a:solidFill>
                            <a:schemeClr val="tx1"/>
                          </a:solidFill>
                          <a:effectLst/>
                        </a:rPr>
                        <a:t>Baseline Model</a:t>
                      </a:r>
                    </a:p>
                  </a:txBody>
                  <a:tcPr marL="80627" marR="80627" marT="77098" marB="1612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2800" b="0" cap="none" spc="0">
                          <a:solidFill>
                            <a:schemeClr val="tx1"/>
                          </a:solidFill>
                          <a:effectLst/>
                        </a:rPr>
                        <a:t>Inception V3 Model</a:t>
                      </a:r>
                    </a:p>
                  </a:txBody>
                  <a:tcPr marL="80627" marR="80627" marT="77098" marB="1612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3336352"/>
                  </a:ext>
                </a:extLst>
              </a:tr>
              <a:tr h="947868">
                <a:tc>
                  <a:txBody>
                    <a:bodyPr/>
                    <a:lstStyle/>
                    <a:p>
                      <a:pPr rtl="0" fontAlgn="b"/>
                      <a:r>
                        <a:rPr lang="en-GB" sz="2100" cap="none" spc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</a:p>
                  </a:txBody>
                  <a:tcPr marL="80627" marR="80627" marT="77098" marB="1612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100" cap="none" spc="0">
                          <a:solidFill>
                            <a:schemeClr val="tx1"/>
                          </a:solidFill>
                          <a:effectLst/>
                        </a:rPr>
                        <a:t>55.72%</a:t>
                      </a:r>
                    </a:p>
                  </a:txBody>
                  <a:tcPr marL="80627" marR="80627" marT="77098" marB="1612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100" cap="none" spc="0">
                          <a:solidFill>
                            <a:schemeClr val="tx1"/>
                          </a:solidFill>
                          <a:effectLst/>
                        </a:rPr>
                        <a:t>82.11% (training), 75.96% (validation), 75% (test)</a:t>
                      </a:r>
                    </a:p>
                  </a:txBody>
                  <a:tcPr marL="80627" marR="80627" marT="77098" marB="1612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589765"/>
                  </a:ext>
                </a:extLst>
              </a:tr>
              <a:tr h="947868">
                <a:tc>
                  <a:txBody>
                    <a:bodyPr/>
                    <a:lstStyle/>
                    <a:p>
                      <a:pPr rtl="0" fontAlgn="b"/>
                      <a:r>
                        <a:rPr lang="en-GB" sz="2100" cap="none" spc="0">
                          <a:solidFill>
                            <a:schemeClr val="tx1"/>
                          </a:solidFill>
                          <a:effectLst/>
                        </a:rPr>
                        <a:t>Loss</a:t>
                      </a:r>
                    </a:p>
                  </a:txBody>
                  <a:tcPr marL="80627" marR="80627" marT="77098" marB="1612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100" cap="none" spc="0">
                          <a:solidFill>
                            <a:schemeClr val="tx1"/>
                          </a:solidFill>
                          <a:effectLst/>
                        </a:rPr>
                        <a:t>1.3712</a:t>
                      </a:r>
                    </a:p>
                  </a:txBody>
                  <a:tcPr marL="80627" marR="80627" marT="77098" marB="1612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100" cap="none" spc="0">
                          <a:solidFill>
                            <a:schemeClr val="tx1"/>
                          </a:solidFill>
                          <a:effectLst/>
                        </a:rPr>
                        <a:t>0.5090 (training), 0.7483 (validation), 0.74 (test)</a:t>
                      </a:r>
                    </a:p>
                  </a:txBody>
                  <a:tcPr marL="80627" marR="80627" marT="77098" marB="1612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273594"/>
                  </a:ext>
                </a:extLst>
              </a:tr>
              <a:tr h="947868">
                <a:tc>
                  <a:txBody>
                    <a:bodyPr/>
                    <a:lstStyle/>
                    <a:p>
                      <a:pPr rtl="0" fontAlgn="b"/>
                      <a:r>
                        <a:rPr lang="en-GB" sz="2100" cap="none" spc="0">
                          <a:solidFill>
                            <a:schemeClr val="tx1"/>
                          </a:solidFill>
                          <a:effectLst/>
                        </a:rPr>
                        <a:t>Training Time</a:t>
                      </a:r>
                    </a:p>
                  </a:txBody>
                  <a:tcPr marL="80627" marR="80627" marT="77098" marB="1612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2100" cap="none" spc="0">
                          <a:solidFill>
                            <a:schemeClr val="tx1"/>
                          </a:solidFill>
                          <a:effectLst/>
                        </a:rPr>
                        <a:t>2.25 hours</a:t>
                      </a:r>
                    </a:p>
                  </a:txBody>
                  <a:tcPr marL="80627" marR="80627" marT="77098" marB="1612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2100" cap="none" spc="0">
                          <a:solidFill>
                            <a:schemeClr val="tx1"/>
                          </a:solidFill>
                          <a:effectLst/>
                        </a:rPr>
                        <a:t>5.5 hours</a:t>
                      </a:r>
                    </a:p>
                  </a:txBody>
                  <a:tcPr marL="80627" marR="80627" marT="77098" marB="1612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2900098"/>
                  </a:ext>
                </a:extLst>
              </a:tr>
              <a:tr h="625361">
                <a:tc>
                  <a:txBody>
                    <a:bodyPr/>
                    <a:lstStyle/>
                    <a:p>
                      <a:pPr rtl="0" fontAlgn="b"/>
                      <a:r>
                        <a:rPr lang="en-GB" sz="2100" cap="none" spc="0">
                          <a:solidFill>
                            <a:schemeClr val="tx1"/>
                          </a:solidFill>
                          <a:effectLst/>
                        </a:rPr>
                        <a:t>Epochs</a:t>
                      </a:r>
                    </a:p>
                  </a:txBody>
                  <a:tcPr marL="80627" marR="80627" marT="77098" marB="1612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100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80627" marR="80627" marT="77098" marB="1612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100" cap="none" spc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marL="80627" marR="80627" marT="77098" marB="1612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522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750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D297CF5-6EF7-04FC-7814-52940FA1A48C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4580B18-CDA6-8D90-A9ED-EE43B5B112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5810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1371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7743-0A32-E036-C180-9307C942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1712"/>
            <a:ext cx="7848600" cy="11716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Application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1C7ACDB-70A6-AA76-D413-7FD2621927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51660" y="3456404"/>
            <a:ext cx="5151443" cy="203310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724DD2-ADB6-C2AC-2100-145C2CFCAC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80848" y="3789323"/>
            <a:ext cx="5149258" cy="123399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897" y="5231580"/>
            <a:ext cx="10459156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49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AF78-BC85-7244-1310-C2857AF5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b="1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Project Details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BB46A8-2EB8-258E-BC2D-018733F41C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7197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4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F05A-31CE-2B59-1465-9706CC7F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Used and Features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ECE3969-773F-CBF9-14B0-5B02B8E17A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0516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040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BACD6-FA51-99FF-BFB9-35074E4B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 (EDA)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B1F2244-6ECB-F9AB-7B7A-53B53C6F788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0961021"/>
              </p:ext>
            </p:extLst>
          </p:nvPr>
        </p:nvGraphicFramePr>
        <p:xfrm>
          <a:off x="996287" y="4121253"/>
          <a:ext cx="3125337" cy="1136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1C4C96-62BE-DF95-60A3-05F867665B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5900553" y="578738"/>
            <a:ext cx="5699044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2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Background">
            <a:extLst>
              <a:ext uri="{FF2B5EF4-FFF2-40B4-BE49-F238E27FC236}">
                <a16:creationId xmlns:a16="http://schemas.microsoft.com/office/drawing/2014/main" id="{5F637E18-EF26-4327-9077-7FFC67B98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EED6667-6BE8-A2AB-422A-5A1D89727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25FE0-D025-74FE-0D75-A1A6BB92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8" y="244742"/>
            <a:ext cx="7015498" cy="12352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Color Channel Intensity Distribution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91C1A7B-1C11-8A21-A422-6EE40D0A3B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1801" y="2537298"/>
            <a:ext cx="10668003" cy="35204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6281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190D6-4630-389F-57CE-92AE9C0FF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Distribution of Image Classes in Training Set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187F58-B931-2C85-3369-907B308A4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089" y="581892"/>
            <a:ext cx="4146100" cy="251875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bar graph with text&#10;&#10;Description automatically generated">
            <a:extLst>
              <a:ext uri="{FF2B5EF4-FFF2-40B4-BE49-F238E27FC236}">
                <a16:creationId xmlns:a16="http://schemas.microsoft.com/office/drawing/2014/main" id="{703E152B-ACC9-A143-F8F7-45C7C64AA7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556032" y="3707894"/>
            <a:ext cx="3450351" cy="2518756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2257709-B1F5-66CE-1EF5-7BA9A7F54D7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20221803"/>
              </p:ext>
            </p:extLst>
          </p:nvPr>
        </p:nvGraphicFramePr>
        <p:xfrm>
          <a:off x="590719" y="2330505"/>
          <a:ext cx="5278066" cy="3979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3894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BD0D7-2147-993B-4880-91AC7161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Image Quality per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1151D7-6BEB-F510-8649-70B5843DF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270308"/>
            <a:ext cx="7225748" cy="431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79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EF23AC8F-1DDB-9600-7271-FE767D0863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985792"/>
              </p:ext>
            </p:extLst>
          </p:nvPr>
        </p:nvGraphicFramePr>
        <p:xfrm>
          <a:off x="581193" y="729658"/>
          <a:ext cx="11029616" cy="988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DF446-75A1-BF12-C413-C503CCDB4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Brightness</a:t>
            </a:r>
            <a:endParaRPr lang="en-GB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3B0EC58-A000-0187-7E46-64B8E01709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581025" y="3517861"/>
            <a:ext cx="3200400" cy="175109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BD3C45-9712-41AC-73A5-804E2FE8D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Variance distribution: training set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C16BE30-EEBF-0B6C-F734-C5F7F4D7EF1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8"/>
          <a:stretch>
            <a:fillRect/>
          </a:stretch>
        </p:blipFill>
        <p:spPr>
          <a:xfrm>
            <a:off x="4411663" y="3517861"/>
            <a:ext cx="3200400" cy="1751091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847D43-AA98-D972-AD52-9DA66818E3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Image Quality Pixels</a:t>
            </a:r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2A25633-95EA-9E49-537F-978EEC3C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F95732A-5E74-09D4-5788-07C63967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F02972-50E5-3840-1A2D-D5FB5879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noProof="0" smtClean="0"/>
              <a:t>8</a:t>
            </a:fld>
            <a:endParaRPr lang="en-GB" noProof="0"/>
          </a:p>
        </p:txBody>
      </p:sp>
      <p:pic>
        <p:nvPicPr>
          <p:cNvPr id="18" name="Content Placeholder 5">
            <a:extLst>
              <a:ext uri="{FF2B5EF4-FFF2-40B4-BE49-F238E27FC236}">
                <a16:creationId xmlns:a16="http://schemas.microsoft.com/office/drawing/2014/main" id="{E0A1A1BC-9FEE-81C3-4F7A-6F87F6B2772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9"/>
          <a:stretch>
            <a:fillRect/>
          </a:stretch>
        </p:blipFill>
        <p:spPr>
          <a:xfrm>
            <a:off x="8243888" y="3532137"/>
            <a:ext cx="3200400" cy="172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5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C9D9B-64BA-5467-25CF-FC6323DEB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Baseline Model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5DF36-ABF5-B586-52BA-3E65734AB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4- layer Convolution Neural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0840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349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Segoe UI</vt:lpstr>
      <vt:lpstr>Wingdings 2</vt:lpstr>
      <vt:lpstr>Office Theme</vt:lpstr>
      <vt:lpstr>PowerPoint Presentation</vt:lpstr>
      <vt:lpstr>Project Details</vt:lpstr>
      <vt:lpstr>Data Used and Features</vt:lpstr>
      <vt:lpstr>Exploratory Data Analysis (EDA)</vt:lpstr>
      <vt:lpstr>Color Channel Intensity Distribution</vt:lpstr>
      <vt:lpstr>Distribution of Image Classes in Training Set</vt:lpstr>
      <vt:lpstr>Image Quality per class</vt:lpstr>
      <vt:lpstr>PowerPoint Presentation</vt:lpstr>
      <vt:lpstr>Baseline Model</vt:lpstr>
      <vt:lpstr>PowerPoint Presentation</vt:lpstr>
      <vt:lpstr>PowerPoint Presentation</vt:lpstr>
      <vt:lpstr>PowerPoint Presentation</vt:lpstr>
      <vt:lpstr>PowerPoint Presentation</vt:lpstr>
      <vt:lpstr>Model Comparison</vt:lpstr>
      <vt:lpstr>PowerPoint Presentation</vt:lpstr>
      <vt:lpstr>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Norbert Oduor</dc:creator>
  <cp:lastModifiedBy>Norbert Oduor</cp:lastModifiedBy>
  <cp:revision>1</cp:revision>
  <dcterms:created xsi:type="dcterms:W3CDTF">2024-06-03T10:49:52Z</dcterms:created>
  <dcterms:modified xsi:type="dcterms:W3CDTF">2024-06-03T11:26:26Z</dcterms:modified>
</cp:coreProperties>
</file>