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6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8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8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4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3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8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B043-50D5-4A0C-AD39-D06B65994C2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4740-3189-4B32-A278-F18B34132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3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60648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Logo</a:t>
            </a:r>
            <a:endParaRPr lang="en-GB" sz="11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4" t="22857" r="27143" b="5934"/>
          <a:stretch/>
        </p:blipFill>
        <p:spPr bwMode="auto">
          <a:xfrm>
            <a:off x="2339752" y="0"/>
            <a:ext cx="4731658" cy="684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07704" y="40466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4712" y="764704"/>
            <a:ext cx="1656184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User will have to input numbers in this field. If it doesn’t match our previous records, It  will be valid. This have always start with “100”.</a:t>
            </a:r>
          </a:p>
          <a:p>
            <a:endParaRPr lang="en-GB" sz="1100" b="1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6450616" y="1299467"/>
            <a:ext cx="864096" cy="80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82664" y="359245"/>
            <a:ext cx="432048" cy="85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16216" y="170080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8304" y="151496"/>
            <a:ext cx="7200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Exit button</a:t>
            </a:r>
            <a:endParaRPr lang="en-GB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80312" y="1929381"/>
            <a:ext cx="1656184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User will have to input a number between 1 – 10000. If numbers match our previous records a message will pop up informing a user about it.</a:t>
            </a:r>
          </a:p>
          <a:p>
            <a:endParaRPr lang="en-GB" sz="1100" b="1" dirty="0"/>
          </a:p>
        </p:txBody>
      </p:sp>
      <p:cxnSp>
        <p:nvCxnSpPr>
          <p:cNvPr id="24" name="Straight Arrow Connector 23"/>
          <p:cNvCxnSpPr>
            <a:stCxn id="27" idx="3"/>
          </p:cNvCxnSpPr>
          <p:nvPr/>
        </p:nvCxnSpPr>
        <p:spPr>
          <a:xfrm>
            <a:off x="2165256" y="1544282"/>
            <a:ext cx="1326624" cy="588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072" y="1244200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User will have to input his first </a:t>
            </a:r>
            <a:r>
              <a:rPr lang="en-GB" sz="1100" b="1" dirty="0" smtClean="0"/>
              <a:t>name in this field.</a:t>
            </a:r>
            <a:endParaRPr lang="en-GB" sz="1100" b="1" dirty="0"/>
          </a:p>
        </p:txBody>
      </p:sp>
      <p:cxnSp>
        <p:nvCxnSpPr>
          <p:cNvPr id="28" name="Straight Arrow Connector 27"/>
          <p:cNvCxnSpPr>
            <a:stCxn id="29" idx="3"/>
          </p:cNvCxnSpPr>
          <p:nvPr/>
        </p:nvCxnSpPr>
        <p:spPr>
          <a:xfrm>
            <a:off x="2195736" y="2128338"/>
            <a:ext cx="1307507" cy="44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552" y="1828256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User will have to input his last </a:t>
            </a:r>
            <a:r>
              <a:rPr lang="en-GB" sz="1100" b="1" dirty="0" smtClean="0"/>
              <a:t>name in this field.</a:t>
            </a:r>
            <a:endParaRPr lang="en-GB" sz="11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07099" y="3264451"/>
            <a:ext cx="1261412" cy="308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0619" y="3357572"/>
            <a:ext cx="165618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National insurance number is needed in order to get more information about the staff member.</a:t>
            </a:r>
            <a:endParaRPr lang="en-GB" sz="11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265460" y="3810714"/>
            <a:ext cx="833228" cy="3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8688" y="3934217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Identifies role of a staff member.</a:t>
            </a:r>
            <a:endParaRPr lang="en-GB" sz="11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186803" y="4437113"/>
            <a:ext cx="1299074" cy="3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0423" y="4412872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We demand this so we can  contact person that applied for the job.</a:t>
            </a:r>
            <a:endParaRPr lang="en-GB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265460" y="4858754"/>
            <a:ext cx="833228" cy="3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8688" y="4867657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Another way of contacting </a:t>
            </a:r>
            <a:r>
              <a:rPr lang="en-GB" sz="1100" b="1" dirty="0" smtClean="0"/>
              <a:t>our </a:t>
            </a:r>
            <a:r>
              <a:rPr lang="en-GB" sz="1100" b="1" dirty="0" smtClean="0"/>
              <a:t>staff member.</a:t>
            </a:r>
            <a:endParaRPr lang="en-GB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5518" y="5622102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Emergency number (optional)</a:t>
            </a:r>
            <a:endParaRPr lang="en-GB" sz="11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261702" y="5528982"/>
            <a:ext cx="1299074" cy="3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417860" y="5898707"/>
            <a:ext cx="833228" cy="3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51088" y="6052989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Identifies date of birth of potential staff member.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137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0648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Logo</a:t>
            </a:r>
            <a:endParaRPr lang="en-GB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4052" y="2310271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User will have to input his first name.</a:t>
            </a:r>
            <a:endParaRPr lang="en-GB" sz="11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7" t="21651" r="28333" b="11062"/>
          <a:stretch/>
        </p:blipFill>
        <p:spPr bwMode="auto">
          <a:xfrm>
            <a:off x="2339752" y="59548"/>
            <a:ext cx="4804230" cy="666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41599" y="3068960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052" y="2825747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User will have to input his last name.</a:t>
            </a:r>
            <a:endParaRPr lang="en-GB" sz="11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0236" y="2626291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07704" y="40466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26680" y="468397"/>
            <a:ext cx="432048" cy="85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2320" y="260648"/>
            <a:ext cx="7200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Exit button</a:t>
            </a:r>
            <a:endParaRPr lang="en-GB" sz="11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96999" y="4173321"/>
            <a:ext cx="1299074" cy="3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619" y="4149080"/>
            <a:ext cx="165618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We demand this so we can  contact person if a booking was made for them. </a:t>
            </a:r>
            <a:endParaRPr lang="en-GB" sz="11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65460" y="4858754"/>
            <a:ext cx="833228" cy="3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8688" y="4867657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Another way of contacting </a:t>
            </a:r>
            <a:r>
              <a:rPr lang="en-GB" sz="1100" b="1" smtClean="0"/>
              <a:t>our customer.</a:t>
            </a:r>
            <a:endParaRPr lang="en-GB" sz="1100" b="1" dirty="0"/>
          </a:p>
        </p:txBody>
      </p:sp>
      <p:cxnSp>
        <p:nvCxnSpPr>
          <p:cNvPr id="16" name="Straight Arrow Connector 15"/>
          <p:cNvCxnSpPr>
            <a:stCxn id="19" idx="3"/>
          </p:cNvCxnSpPr>
          <p:nvPr/>
        </p:nvCxnSpPr>
        <p:spPr>
          <a:xfrm flipV="1">
            <a:off x="2186803" y="5401688"/>
            <a:ext cx="1250940" cy="3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619" y="5401686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We will be able to see if customer is able to purchase a property</a:t>
            </a:r>
            <a:endParaRPr lang="en-GB" sz="11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378608" y="251732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42704" y="2745901"/>
            <a:ext cx="1656184" cy="1392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User will have to input a number between 1 – 10000. If numbers match our previous records a message will pop up informing a user about the error.</a:t>
            </a:r>
          </a:p>
          <a:p>
            <a:endParaRPr lang="en-GB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45420" y="1079714"/>
            <a:ext cx="1656184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User will have to input (as follows): 2 letters, 1 number, 2 letters and 2 numbers in this field. If it doesn’t match our previous records, It  will be valid. This will be always unique to each user.</a:t>
            </a:r>
            <a:endParaRPr lang="en-GB" sz="1100" b="1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378608" y="1853003"/>
            <a:ext cx="866812" cy="135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4" t="19337" r="26705" b="11794"/>
          <a:stretch/>
        </p:blipFill>
        <p:spPr bwMode="auto">
          <a:xfrm>
            <a:off x="2364274" y="84000"/>
            <a:ext cx="4811808" cy="682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260648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Logo</a:t>
            </a:r>
            <a:endParaRPr lang="en-GB" sz="11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7704" y="40466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889072" y="444464"/>
            <a:ext cx="432048" cy="85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14712" y="236715"/>
            <a:ext cx="7200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Exit button</a:t>
            </a:r>
            <a:endParaRPr lang="en-GB" sz="11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384870" y="1945724"/>
            <a:ext cx="838891" cy="810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23761" y="2756410"/>
            <a:ext cx="165618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Landlord  will have to type his ID in order to insert data and post his property.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3473" y="804490"/>
            <a:ext cx="165618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Property ID will be different for each property so there is not duplicates.</a:t>
            </a:r>
            <a:endParaRPr lang="en-GB" sz="1100" b="1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6376661" y="1189211"/>
            <a:ext cx="866812" cy="29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9552" y="1638301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This allows Landlord to insert his price</a:t>
            </a:r>
            <a:endParaRPr lang="en-GB" sz="11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95736" y="2477644"/>
            <a:ext cx="1307507" cy="316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915" y="2262200"/>
            <a:ext cx="16561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User will have to input his last name.</a:t>
            </a:r>
            <a:endParaRPr lang="en-GB" sz="11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95736" y="1847301"/>
            <a:ext cx="1368152" cy="44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915" y="2836291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Drop down box will help justifying the type of the property.</a:t>
            </a:r>
            <a:endParaRPr lang="en-GB" sz="1100" b="1" dirty="0"/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>
            <a:off x="2207099" y="4032634"/>
            <a:ext cx="1296144" cy="26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915" y="3732552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Drop down box will help justifying </a:t>
            </a:r>
            <a:r>
              <a:rPr lang="en-GB" sz="1100" b="1" dirty="0" smtClean="0"/>
              <a:t>the tenure of </a:t>
            </a:r>
            <a:r>
              <a:rPr lang="en-GB" sz="1100" b="1" dirty="0"/>
              <a:t>the property.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07099" y="3037855"/>
            <a:ext cx="1368152" cy="44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053548" y="4810577"/>
            <a:ext cx="1122534" cy="195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76080" y="4810577"/>
            <a:ext cx="165618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This is a description of a property provided by the landlord.</a:t>
            </a: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 flipV="1">
            <a:off x="6367810" y="3590917"/>
            <a:ext cx="953310" cy="43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21120" y="3733070"/>
            <a:ext cx="165618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Landlord will be able to specify rooms of the property.</a:t>
            </a:r>
          </a:p>
        </p:txBody>
      </p:sp>
    </p:spTree>
    <p:extLst>
      <p:ext uri="{BB962C8B-B14F-4D97-AF65-F5344CB8AC3E}">
        <p14:creationId xmlns:p14="http://schemas.microsoft.com/office/powerpoint/2010/main" val="90740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3" t="22693" r="25973" b="10000"/>
          <a:stretch/>
        </p:blipFill>
        <p:spPr bwMode="auto">
          <a:xfrm>
            <a:off x="1619672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359078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Logo</a:t>
            </a:r>
            <a:endParaRPr lang="en-GB" sz="11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31640" y="50309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348504" y="540247"/>
            <a:ext cx="432048" cy="85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74144" y="332498"/>
            <a:ext cx="7200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Exit button</a:t>
            </a:r>
            <a:endParaRPr lang="en-GB" sz="11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378608" y="251732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42704" y="2745901"/>
            <a:ext cx="1656184" cy="1392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User will have to input a number between 1 – 10000. If numbers match our previous records a message will pop up informing a user about the error.</a:t>
            </a:r>
          </a:p>
          <a:p>
            <a:endParaRPr lang="en-GB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182126"/>
            <a:ext cx="1656184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Staff member or customer will have to provide us with their address which means we will need: Street, house number, county and post code.</a:t>
            </a:r>
            <a:endParaRPr lang="en-GB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19672" y="3182126"/>
            <a:ext cx="1368152" cy="529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12020" y="3711598"/>
            <a:ext cx="1375804" cy="10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12020" y="3711598"/>
            <a:ext cx="1375804" cy="747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12020" y="3711598"/>
            <a:ext cx="1519820" cy="1661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0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9" t="23883" r="30794" b="21905"/>
          <a:stretch/>
        </p:blipFill>
        <p:spPr bwMode="auto">
          <a:xfrm>
            <a:off x="2195736" y="476672"/>
            <a:ext cx="4862287" cy="565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657105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Logo</a:t>
            </a:r>
            <a:endParaRPr lang="en-GB" sz="11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7704" y="801121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929272" y="909133"/>
            <a:ext cx="432048" cy="85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4912" y="701384"/>
            <a:ext cx="7200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Exit button</a:t>
            </a:r>
            <a:endParaRPr lang="en-GB" sz="11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63688" y="2175516"/>
            <a:ext cx="1584176" cy="44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7211" y="2708920"/>
            <a:ext cx="1440653" cy="46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670" y="3167776"/>
            <a:ext cx="153554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Customer will be displayed so specific customer will be able to see if the viewing is for him. </a:t>
            </a:r>
            <a:endParaRPr lang="en-GB" sz="11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147" y="1305448"/>
            <a:ext cx="1535541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Viewing number will be unique to each viewing so there won’t be any mistakes when it comes to the viewing (there can’t be a human error as database will </a:t>
            </a:r>
            <a:r>
              <a:rPr lang="en-GB" sz="1100" b="1" dirty="0" smtClean="0"/>
              <a:t>display </a:t>
            </a:r>
            <a:r>
              <a:rPr lang="en-GB" sz="1100" b="1" dirty="0" smtClean="0"/>
              <a:t>that the number is duplicated)</a:t>
            </a:r>
            <a:endParaRPr lang="en-GB" sz="11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8171" y="4340422"/>
            <a:ext cx="153554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This field is for customer and manager to see in-depth information about the viewing.</a:t>
            </a:r>
            <a:endParaRPr lang="en-GB" sz="11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053712" y="3167776"/>
            <a:ext cx="1220901" cy="1642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21032" y="2852936"/>
            <a:ext cx="1603296" cy="763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866152" y="4162329"/>
            <a:ext cx="1658176" cy="56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9412" y="2367112"/>
            <a:ext cx="153554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Date issued will be applied by either staff member or the customer.  </a:t>
            </a:r>
            <a:endParaRPr lang="en-GB" sz="11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524328" y="4340423"/>
            <a:ext cx="153554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Time </a:t>
            </a:r>
            <a:r>
              <a:rPr lang="en-GB" sz="1100" b="1" dirty="0"/>
              <a:t>will be issued </a:t>
            </a:r>
            <a:r>
              <a:rPr lang="en-GB" sz="1100" b="1" dirty="0" smtClean="0"/>
              <a:t> by </a:t>
            </a:r>
            <a:r>
              <a:rPr lang="en-GB" sz="1100" b="1" dirty="0" smtClean="0"/>
              <a:t>either staff member or the customer so they will know when the viewing is.  </a:t>
            </a:r>
            <a:endParaRPr lang="en-GB" sz="1100" b="1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23728" y="4734574"/>
            <a:ext cx="1150885" cy="92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8187" y="5357981"/>
            <a:ext cx="1535541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This is a checkbox that indicates if the date was changed. If the date was changed, the new date will be showed in details table.</a:t>
            </a:r>
            <a:endParaRPr lang="en-GB" sz="11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372200" y="4941168"/>
            <a:ext cx="1342752" cy="641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14951" y="5451828"/>
            <a:ext cx="1535541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This is a checkbox that indicates if the </a:t>
            </a:r>
            <a:r>
              <a:rPr lang="en-GB" sz="1100" b="1" dirty="0" smtClean="0"/>
              <a:t>viewing was cancelled. </a:t>
            </a:r>
            <a:r>
              <a:rPr lang="en-GB" sz="1100" b="1" dirty="0"/>
              <a:t>If the </a:t>
            </a:r>
            <a:r>
              <a:rPr lang="en-GB" sz="1100" b="1" dirty="0" smtClean="0"/>
              <a:t>viewing was cancelled then the viewing will be dropped, however, the information will stay in the database.</a:t>
            </a:r>
            <a:endParaRPr lang="en-GB" sz="1100" b="1" dirty="0"/>
          </a:p>
          <a:p>
            <a:endParaRPr lang="en-GB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428330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1" t="24691" r="28571" b="19154"/>
          <a:stretch/>
        </p:blipFill>
        <p:spPr bwMode="auto">
          <a:xfrm>
            <a:off x="2411760" y="404664"/>
            <a:ext cx="4847771" cy="57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3607" y="558675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Logo</a:t>
            </a:r>
            <a:endParaRPr lang="en-GB" sz="11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63687" y="702691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138888" y="810703"/>
            <a:ext cx="432048" cy="85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64528" y="602954"/>
            <a:ext cx="7200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Exit button</a:t>
            </a:r>
            <a:endParaRPr lang="en-GB" sz="1100" b="1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6230454" y="1948733"/>
            <a:ext cx="1029076" cy="858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9530" y="2253031"/>
            <a:ext cx="15355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Detail ID will be included to each viewing so the customer or manager will be able to see the details in the table.</a:t>
            </a:r>
            <a:endParaRPr lang="en-GB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07704" y="2287941"/>
            <a:ext cx="1584176" cy="44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51227" y="2838738"/>
            <a:ext cx="1440653" cy="403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 flipV="1">
            <a:off x="6261237" y="4420848"/>
            <a:ext cx="1029076" cy="689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0313" y="4725144"/>
            <a:ext cx="153554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Comments about the viewing. If the date changed it needs to be included in here.</a:t>
            </a:r>
            <a:endParaRPr lang="en-GB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686" y="3235232"/>
            <a:ext cx="15355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This is for the staff that handles the viewing so the manager will be able to see who was responsible for the viewing.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1823883"/>
            <a:ext cx="15355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This field is needed for the manager and customer so they will be able to see if it’s the actual property that the viewing is at.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187" y="4555867"/>
            <a:ext cx="153554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If the date was changed then the staff member will have to put it in here.</a:t>
            </a:r>
            <a:endParaRPr lang="en-GB" sz="1100" b="1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2197728" y="3361029"/>
            <a:ext cx="1294152" cy="1579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5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2" t="20769" r="21805" b="7308"/>
          <a:stretch/>
        </p:blipFill>
        <p:spPr bwMode="auto">
          <a:xfrm>
            <a:off x="2123728" y="116632"/>
            <a:ext cx="474980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3875344"/>
            <a:ext cx="165618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Landlord will </a:t>
            </a:r>
            <a:r>
              <a:rPr lang="en-GB" sz="1100" b="1" dirty="0" smtClean="0"/>
              <a:t>have to provide us with their address which means we will need: </a:t>
            </a:r>
            <a:r>
              <a:rPr lang="en-GB" sz="1100" b="1" dirty="0" smtClean="0"/>
              <a:t>house </a:t>
            </a:r>
            <a:r>
              <a:rPr lang="en-GB" sz="1100" b="1" dirty="0" smtClean="0"/>
              <a:t>number</a:t>
            </a:r>
            <a:r>
              <a:rPr lang="en-GB" sz="1100" b="1" dirty="0"/>
              <a:t>, </a:t>
            </a:r>
            <a:r>
              <a:rPr lang="en-GB" sz="1100" b="1" dirty="0" smtClean="0"/>
              <a:t>street</a:t>
            </a:r>
            <a:r>
              <a:rPr lang="en-GB" sz="1100" b="1" dirty="0"/>
              <a:t>, </a:t>
            </a:r>
            <a:r>
              <a:rPr lang="en-GB" sz="1100" b="1" dirty="0" smtClean="0"/>
              <a:t>county and post code.</a:t>
            </a:r>
            <a:endParaRPr lang="en-GB" sz="11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27176" y="4221088"/>
            <a:ext cx="1404664" cy="183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19524" y="4404816"/>
            <a:ext cx="1412316" cy="448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19524" y="4404816"/>
            <a:ext cx="1375804" cy="896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9524" y="4404816"/>
            <a:ext cx="1519820" cy="1472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3"/>
          </p:cNvCxnSpPr>
          <p:nvPr/>
        </p:nvCxnSpPr>
        <p:spPr>
          <a:xfrm>
            <a:off x="2021240" y="1691387"/>
            <a:ext cx="1326624" cy="588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056" y="1391305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User will have to input his first </a:t>
            </a:r>
            <a:r>
              <a:rPr lang="en-GB" sz="1100" b="1" dirty="0" smtClean="0"/>
              <a:t>name in this field.</a:t>
            </a:r>
            <a:endParaRPr lang="en-GB" sz="1100" b="1" dirty="0"/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051720" y="2275443"/>
            <a:ext cx="1307507" cy="44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536" y="1975361"/>
            <a:ext cx="165618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User will have to input his last </a:t>
            </a:r>
            <a:r>
              <a:rPr lang="en-GB" sz="1100" b="1" dirty="0" smtClean="0"/>
              <a:t>name in this field.</a:t>
            </a:r>
            <a:endParaRPr lang="en-GB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61944" y="161390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Logo</a:t>
            </a:r>
            <a:endParaRPr lang="en-GB" sz="11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82024" y="305406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13248" y="369139"/>
            <a:ext cx="432048" cy="85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38888" y="161390"/>
            <a:ext cx="7200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Exit button</a:t>
            </a:r>
            <a:endParaRPr lang="en-GB" sz="1100" b="1" dirty="0"/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 flipV="1">
            <a:off x="6230454" y="1948737"/>
            <a:ext cx="1029076" cy="85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59530" y="2253031"/>
            <a:ext cx="15355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Landlord ID is identification for the landlord. It is a field where each record is unique so there won’t be same codes.</a:t>
            </a:r>
            <a:endParaRPr lang="en-GB" sz="1100" b="1" dirty="0"/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197648" y="3201006"/>
            <a:ext cx="833228" cy="671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30876" y="3487316"/>
            <a:ext cx="165618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Another way of </a:t>
            </a:r>
            <a:r>
              <a:rPr lang="en-GB" sz="1100" b="1" dirty="0" smtClean="0"/>
              <a:t>contacting the landlord if the viewing was made for his property.</a:t>
            </a:r>
            <a:endParaRPr lang="en-GB" sz="1100" b="1" dirty="0"/>
          </a:p>
        </p:txBody>
      </p:sp>
      <p:cxnSp>
        <p:nvCxnSpPr>
          <p:cNvPr id="42" name="Straight Arrow Connector 41"/>
          <p:cNvCxnSpPr>
            <a:stCxn id="43" idx="3"/>
          </p:cNvCxnSpPr>
          <p:nvPr/>
        </p:nvCxnSpPr>
        <p:spPr>
          <a:xfrm>
            <a:off x="1920829" y="3445666"/>
            <a:ext cx="1307507" cy="362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4645" y="3060945"/>
            <a:ext cx="165618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We will contact the Landlord if there </a:t>
            </a:r>
            <a:r>
              <a:rPr lang="en-GB" sz="1100" b="1" dirty="0" smtClean="0"/>
              <a:t>was viewing issued for his property.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28482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824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Carshalton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10046418 - Norbert Budek</dc:creator>
  <cp:lastModifiedBy>10046418 - Norbert Budek</cp:lastModifiedBy>
  <cp:revision>22</cp:revision>
  <dcterms:created xsi:type="dcterms:W3CDTF">2017-11-21T11:36:57Z</dcterms:created>
  <dcterms:modified xsi:type="dcterms:W3CDTF">2017-11-22T09:48:43Z</dcterms:modified>
</cp:coreProperties>
</file>