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68" r:id="rId3"/>
    <p:sldId id="259" r:id="rId4"/>
    <p:sldId id="258" r:id="rId5"/>
    <p:sldId id="260" r:id="rId6"/>
    <p:sldId id="264" r:id="rId7"/>
    <p:sldId id="269" r:id="rId8"/>
    <p:sldId id="266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FD578B2-A946-4B0B-A540-2BFDC98EF046}" v="69" dt="2021-05-12T16:46:11.4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2240" y="2386744"/>
            <a:ext cx="693952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5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1396" y="4352544"/>
            <a:ext cx="5101209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19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F0E0F-5F3E-4145-BC10-17B595BB95CC}" type="datetimeFigureOut">
              <a:rPr lang="LID4096" smtClean="0"/>
              <a:t>05/12/2021</a:t>
            </a:fld>
            <a:endParaRPr lang="LID4096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00F49-E0B7-4D55-893C-CBA4257C808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99410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F0E0F-5F3E-4145-BC10-17B595BB95CC}" type="datetimeFigureOut">
              <a:rPr lang="LID4096" smtClean="0"/>
              <a:t>05/12/2021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00F49-E0B7-4D55-893C-CBA4257C808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80022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9834" y="937260"/>
            <a:ext cx="1053966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06046" y="937260"/>
            <a:ext cx="4716174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F0E0F-5F3E-4145-BC10-17B595BB95CC}" type="datetimeFigureOut">
              <a:rPr lang="LID4096" smtClean="0"/>
              <a:t>05/12/2021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00F49-E0B7-4D55-893C-CBA4257C808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12542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F0E0F-5F3E-4145-BC10-17B595BB95CC}" type="datetimeFigureOut">
              <a:rPr lang="LID4096" smtClean="0"/>
              <a:t>05/12/2021</a:t>
            </a:fld>
            <a:endParaRPr lang="LID4096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00F49-E0B7-4D55-893C-CBA4257C808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51659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2386744"/>
            <a:ext cx="6940296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5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1396" y="4352465"/>
            <a:ext cx="5101209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1900">
                <a:solidFill>
                  <a:schemeClr val="tx1"/>
                </a:solidFill>
              </a:defRPr>
            </a:lvl1pPr>
            <a:lvl2pPr marL="4572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F0E0F-5F3E-4145-BC10-17B595BB95CC}" type="datetimeFigureOut">
              <a:rPr lang="LID4096" smtClean="0"/>
              <a:t>05/12/2021</a:t>
            </a:fld>
            <a:endParaRPr lang="LID4096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00F49-E0B7-4D55-893C-CBA4257C808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242971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2239" y="2638044"/>
            <a:ext cx="3288023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3737" y="2638044"/>
            <a:ext cx="3290516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F0E0F-5F3E-4145-BC10-17B595BB95CC}" type="datetimeFigureOut">
              <a:rPr lang="LID4096" smtClean="0"/>
              <a:t>05/12/2021</a:t>
            </a:fld>
            <a:endParaRPr lang="LID4096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00F49-E0B7-4D55-893C-CBA4257C808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56775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2239" y="2313434"/>
            <a:ext cx="3288024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2239" y="3143250"/>
            <a:ext cx="3288024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737" y="3143250"/>
            <a:ext cx="3290516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753737" y="2313434"/>
            <a:ext cx="3290516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F0E0F-5F3E-4145-BC10-17B595BB95CC}" type="datetimeFigureOut">
              <a:rPr lang="LID4096" smtClean="0"/>
              <a:t>05/12/2021</a:t>
            </a:fld>
            <a:endParaRPr lang="LID4096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00F49-E0B7-4D55-893C-CBA4257C8084}" type="slidenum">
              <a:rPr lang="LID4096" smtClean="0"/>
              <a:t>‹#›</a:t>
            </a:fld>
            <a:endParaRPr lang="LID4096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1651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F0E0F-5F3E-4145-BC10-17B595BB95CC}" type="datetimeFigureOut">
              <a:rPr lang="LID4096" smtClean="0"/>
              <a:t>05/12/2021</a:t>
            </a:fld>
            <a:endParaRPr lang="LID4096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00F49-E0B7-4D55-893C-CBA4257C808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53907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F0E0F-5F3E-4145-BC10-17B595BB95CC}" type="datetimeFigureOut">
              <a:rPr lang="LID4096" smtClean="0"/>
              <a:t>05/12/2021</a:t>
            </a:fld>
            <a:endParaRPr lang="LID4096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00F49-E0B7-4D55-893C-CBA4257C808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75943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4572000" y="0"/>
            <a:ext cx="457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703" y="2243829"/>
            <a:ext cx="3290594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2060" y="804672"/>
            <a:ext cx="361188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8"/>
            <a:ext cx="284607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F0E0F-5F3E-4145-BC10-17B595BB95CC}" type="datetimeFigureOut">
              <a:rPr lang="LID4096" smtClean="0"/>
              <a:t>05/12/2021</a:t>
            </a:fld>
            <a:endParaRPr lang="LID4096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640703" y="6236208"/>
            <a:ext cx="3806398" cy="320040"/>
          </a:xfrm>
        </p:spPr>
        <p:txBody>
          <a:bodyPr>
            <a:normAutofit/>
          </a:bodyPr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00F49-E0B7-4D55-893C-CBA4257C808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73811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2243828"/>
            <a:ext cx="3291840" cy="1143000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 anchor="ctr" anchorCtr="1">
            <a:no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72000" y="0"/>
            <a:ext cx="4576573" cy="6858000"/>
          </a:xfrm>
          <a:solidFill>
            <a:schemeClr val="bg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9"/>
            <a:ext cx="284607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C11F0E0F-5F3E-4145-BC10-17B595BB95CC}" type="datetimeFigureOut">
              <a:rPr lang="LID4096" smtClean="0"/>
              <a:t>05/12/2021</a:t>
            </a:fld>
            <a:endParaRPr lang="LID4096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40080" y="6236208"/>
            <a:ext cx="3803904" cy="320040"/>
          </a:xfrm>
        </p:spPr>
        <p:txBody>
          <a:bodyPr>
            <a:normAutofit/>
          </a:bodyPr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00F49-E0B7-4D55-893C-CBA4257C808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53379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06045" y="964692"/>
            <a:ext cx="5937755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6045" y="2638045"/>
            <a:ext cx="5937755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78943" y="6238816"/>
            <a:ext cx="2065310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C11F0E0F-5F3E-4145-BC10-17B595BB95CC}" type="datetimeFigureOut">
              <a:rPr lang="LID4096" smtClean="0"/>
              <a:t>05/12/2021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02239" y="6236208"/>
            <a:ext cx="4556664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0112" y="6217920"/>
            <a:ext cx="365760" cy="365760"/>
          </a:xfrm>
          <a:prstGeom prst="ellipse">
            <a:avLst/>
          </a:prstGeom>
          <a:solidFill>
            <a:srgbClr val="1D1D1D">
              <a:alpha val="69804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92800F49-E0B7-4D55-893C-CBA4257C808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92698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6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44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28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l-system-lab.github.io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8">
            <a:extLst>
              <a:ext uri="{FF2B5EF4-FFF2-40B4-BE49-F238E27FC236}">
                <a16:creationId xmlns:a16="http://schemas.microsoft.com/office/drawing/2014/main" id="{84167985-D6E9-40FF-97C0-4B6D373E8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051" y="640080"/>
            <a:ext cx="8183898" cy="4626864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id="{68801362-349C-44BE-BEF6-8E926E1D3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4647" y="804672"/>
            <a:ext cx="7934706" cy="42976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8BFA7E-D311-40C4-9BAA-04C49E6ADA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7046" y="1289303"/>
            <a:ext cx="7228833" cy="3339303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sz="4400" dirty="0" err="1"/>
              <a:t>Interaktívne</a:t>
            </a:r>
            <a:r>
              <a:rPr lang="en-US" sz="4400" dirty="0"/>
              <a:t> </a:t>
            </a:r>
            <a:r>
              <a:rPr lang="en-US" sz="4400" dirty="0" err="1"/>
              <a:t>softvérové</a:t>
            </a:r>
            <a:r>
              <a:rPr lang="en-US" sz="4400" dirty="0"/>
              <a:t> </a:t>
            </a:r>
            <a:r>
              <a:rPr lang="en-US" sz="4400" dirty="0" err="1"/>
              <a:t>laboratórium</a:t>
            </a:r>
            <a:r>
              <a:rPr lang="en-US" sz="4400" dirty="0"/>
              <a:t> </a:t>
            </a:r>
            <a:r>
              <a:rPr lang="en-US" sz="4400" dirty="0" err="1"/>
              <a:t>na</a:t>
            </a:r>
            <a:r>
              <a:rPr lang="en-US" sz="4400" dirty="0"/>
              <a:t> </a:t>
            </a:r>
            <a:r>
              <a:rPr lang="en-US" sz="4400" dirty="0" err="1"/>
              <a:t>skúmanie</a:t>
            </a:r>
            <a:r>
              <a:rPr lang="en-US" sz="4400" dirty="0"/>
              <a:t> L-</a:t>
            </a:r>
            <a:r>
              <a:rPr lang="en-US" sz="4400" dirty="0" err="1"/>
              <a:t>systémov</a:t>
            </a:r>
            <a:r>
              <a:rPr lang="en-US" sz="4400" dirty="0"/>
              <a:t> pre </a:t>
            </a:r>
            <a:r>
              <a:rPr lang="en-US" sz="4400" dirty="0" err="1"/>
              <a:t>žiakov</a:t>
            </a:r>
            <a:br>
              <a:rPr lang="en-US" sz="4400" dirty="0"/>
            </a:br>
            <a:r>
              <a:rPr lang="en-US" sz="4400" dirty="0" err="1"/>
              <a:t>strednej</a:t>
            </a:r>
            <a:r>
              <a:rPr lang="en-US" sz="4400" dirty="0"/>
              <a:t> </a:t>
            </a:r>
            <a:r>
              <a:rPr lang="en-US" sz="4400" dirty="0" err="1"/>
              <a:t>školy</a:t>
            </a:r>
            <a:endParaRPr lang="LID4096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ACE90D-C121-4336-AA21-4A88BE2771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7046" y="5499895"/>
            <a:ext cx="7228833" cy="484633"/>
          </a:xfrm>
        </p:spPr>
        <p:txBody>
          <a:bodyPr>
            <a:noAutofit/>
          </a:bodyPr>
          <a:lstStyle/>
          <a:p>
            <a:r>
              <a:rPr lang="sk-SK" sz="2800" dirty="0"/>
              <a:t>Norbert Jurík</a:t>
            </a:r>
            <a:endParaRPr lang="LID4096" sz="2800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3145BC48-F6FF-4C49-9227-1388589E1985}"/>
              </a:ext>
            </a:extLst>
          </p:cNvPr>
          <p:cNvSpPr txBox="1">
            <a:spLocks/>
          </p:cNvSpPr>
          <p:nvPr/>
        </p:nvSpPr>
        <p:spPr>
          <a:xfrm>
            <a:off x="2010857" y="6217479"/>
            <a:ext cx="5101209" cy="929921"/>
          </a:xfrm>
          <a:prstGeom prst="rect">
            <a:avLst/>
          </a:prstGeom>
          <a:noFill/>
        </p:spPr>
        <p:txBody>
          <a:bodyPr vert="horz" lIns="68580" tIns="34290" rIns="68580" bIns="3429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sz="1500" dirty="0"/>
              <a:t>Školiteľ: </a:t>
            </a:r>
            <a:r>
              <a:rPr lang="sv-SE" sz="1500" dirty="0"/>
              <a:t>prof. RNDr. Ivan Kalaš, PhD.</a:t>
            </a:r>
            <a:endParaRPr lang="LID4096" sz="1500" dirty="0"/>
          </a:p>
        </p:txBody>
      </p:sp>
    </p:spTree>
    <p:extLst>
      <p:ext uri="{BB962C8B-B14F-4D97-AF65-F5344CB8AC3E}">
        <p14:creationId xmlns:p14="http://schemas.microsoft.com/office/powerpoint/2010/main" val="3728493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E3F00-29EB-460C-8361-D0455CD59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 pr</a:t>
            </a:r>
            <a:r>
              <a:rPr lang="sk-SK" dirty="0" err="1"/>
              <a:t>áci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09DB56-11E0-4354-BEE0-B0EE458272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6301" y="2638045"/>
            <a:ext cx="6097244" cy="3101983"/>
          </a:xfrm>
        </p:spPr>
        <p:txBody>
          <a:bodyPr/>
          <a:lstStyle/>
          <a:p>
            <a:pPr fontAlgn="base"/>
            <a:r>
              <a:rPr lang="en-US" dirty="0"/>
              <a:t>L</a:t>
            </a:r>
            <a:r>
              <a:rPr lang="sk-SK" dirty="0" err="1"/>
              <a:t>aboratórium</a:t>
            </a:r>
            <a:r>
              <a:rPr lang="sk-SK" dirty="0"/>
              <a:t> </a:t>
            </a:r>
            <a:r>
              <a:rPr lang="en-US" dirty="0" err="1"/>
              <a:t>vo</a:t>
            </a:r>
            <a:r>
              <a:rPr lang="en-US" dirty="0"/>
              <a:t> </a:t>
            </a:r>
            <a:r>
              <a:rPr lang="en-US" dirty="0" err="1"/>
              <a:t>forme</a:t>
            </a:r>
            <a:r>
              <a:rPr lang="en-US" dirty="0"/>
              <a:t> </a:t>
            </a:r>
            <a:r>
              <a:rPr lang="en-US" dirty="0" err="1"/>
              <a:t>webovej</a:t>
            </a:r>
            <a:r>
              <a:rPr lang="en-US" dirty="0"/>
              <a:t> </a:t>
            </a:r>
            <a:r>
              <a:rPr lang="en-US" dirty="0" err="1"/>
              <a:t>aplik</a:t>
            </a:r>
            <a:r>
              <a:rPr lang="sk-SK" dirty="0" err="1"/>
              <a:t>ácie</a:t>
            </a:r>
            <a:endParaRPr lang="sk-SK" dirty="0"/>
          </a:p>
          <a:p>
            <a:pPr fontAlgn="base"/>
            <a:r>
              <a:rPr lang="sk-SK" dirty="0"/>
              <a:t>Učebná pomôcka pre študentov</a:t>
            </a:r>
          </a:p>
          <a:p>
            <a:pPr fontAlgn="base"/>
            <a:r>
              <a:rPr lang="sk-SK" dirty="0"/>
              <a:t>Skúmanie rôznych typov</a:t>
            </a:r>
            <a:r>
              <a:rPr lang="en-US" dirty="0"/>
              <a:t> L-syst</a:t>
            </a:r>
            <a:r>
              <a:rPr lang="sk-SK" dirty="0" err="1"/>
              <a:t>émov</a:t>
            </a:r>
            <a:endParaRPr lang="sk-SK" dirty="0"/>
          </a:p>
          <a:p>
            <a:pPr lvl="1" fontAlgn="base"/>
            <a:r>
              <a:rPr lang="sk-SK" dirty="0"/>
              <a:t>Deterministické</a:t>
            </a:r>
          </a:p>
          <a:p>
            <a:pPr lvl="1" fontAlgn="base"/>
            <a:r>
              <a:rPr lang="sk-SK" dirty="0"/>
              <a:t>Nedeterministické</a:t>
            </a:r>
          </a:p>
          <a:p>
            <a:pPr fontAlgn="base"/>
            <a:r>
              <a:rPr lang="sk-SK" dirty="0"/>
              <a:t>Modelovanie </a:t>
            </a:r>
            <a:r>
              <a:rPr lang="sk-SK" dirty="0" err="1"/>
              <a:t>rô</a:t>
            </a:r>
            <a:r>
              <a:rPr lang="en-US" dirty="0" err="1"/>
              <a:t>znych</a:t>
            </a:r>
            <a:r>
              <a:rPr lang="en-US" dirty="0"/>
              <a:t> </a:t>
            </a:r>
            <a:r>
              <a:rPr lang="en-US" dirty="0" err="1"/>
              <a:t>druhov</a:t>
            </a:r>
            <a:r>
              <a:rPr lang="en-US" dirty="0"/>
              <a:t> </a:t>
            </a:r>
            <a:r>
              <a:rPr lang="en-US" dirty="0" err="1"/>
              <a:t>rastl</a:t>
            </a:r>
            <a:r>
              <a:rPr lang="sk-SK" dirty="0" err="1"/>
              <a:t>ín</a:t>
            </a:r>
            <a:endParaRPr lang="sk-SK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2C9A38D-E443-4B25-AA17-3314F57309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287132">
            <a:off x="4680851" y="4494412"/>
            <a:ext cx="5236725" cy="2640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291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A14A8-AF3A-4DB2-BA14-27D49875A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L-syst</a:t>
            </a:r>
            <a:r>
              <a:rPr lang="sk-SK" dirty="0" err="1"/>
              <a:t>émy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A22F2-B679-4E2A-84F4-63ED4FB0BF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6045" y="2638045"/>
            <a:ext cx="4901287" cy="3101983"/>
          </a:xfrm>
        </p:spPr>
        <p:txBody>
          <a:bodyPr/>
          <a:lstStyle/>
          <a:p>
            <a:pPr fontAlgn="base"/>
            <a:r>
              <a:rPr lang="sk-SK" dirty="0"/>
              <a:t>Druh formálnej gramatiky </a:t>
            </a:r>
          </a:p>
          <a:p>
            <a:pPr lvl="1" fontAlgn="base"/>
            <a:r>
              <a:rPr lang="sk-SK" dirty="0"/>
              <a:t>Abeceda</a:t>
            </a:r>
          </a:p>
          <a:p>
            <a:pPr lvl="1" fontAlgn="base"/>
            <a:r>
              <a:rPr lang="sk-SK" dirty="0"/>
              <a:t>Prepisovacie pravidlá</a:t>
            </a:r>
          </a:p>
          <a:p>
            <a:pPr lvl="1" fontAlgn="base"/>
            <a:r>
              <a:rPr lang="sk-SK" dirty="0"/>
              <a:t>Axióma</a:t>
            </a:r>
          </a:p>
          <a:p>
            <a:pPr fontAlgn="base"/>
            <a:r>
              <a:rPr lang="sk-SK" dirty="0"/>
              <a:t>Generovanie modelov rastlín, organizmov alebo </a:t>
            </a:r>
            <a:r>
              <a:rPr lang="sk-SK" dirty="0" err="1"/>
              <a:t>fraktálov</a:t>
            </a:r>
            <a:endParaRPr lang="sk-SK" dirty="0"/>
          </a:p>
          <a:p>
            <a:pPr fontAlgn="base"/>
            <a:r>
              <a:rPr lang="sk-SK" dirty="0"/>
              <a:t>Interpretácia pomocou korytnačej geometrie</a:t>
            </a:r>
          </a:p>
          <a:p>
            <a:pPr fontAlgn="base"/>
            <a:endParaRPr lang="sk-SK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A0133DE-1B82-450A-B351-709284FFC9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7576" y="2763174"/>
            <a:ext cx="1609950" cy="2381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810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07FB5-E88F-45A9-974C-B63489D89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Technoló</a:t>
            </a:r>
            <a:r>
              <a:rPr lang="en-US" dirty="0" err="1"/>
              <a:t>gie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08A02B-AC63-45D5-B493-2BB000C384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</a:t>
            </a:r>
          </a:p>
          <a:p>
            <a:r>
              <a:rPr lang="en-US" dirty="0"/>
              <a:t>Vue + </a:t>
            </a:r>
            <a:r>
              <a:rPr lang="en-US" dirty="0" err="1"/>
              <a:t>Vuex</a:t>
            </a:r>
            <a:endParaRPr lang="en-US" dirty="0"/>
          </a:p>
          <a:p>
            <a:r>
              <a:rPr lang="en-US" dirty="0"/>
              <a:t>Bootstrap</a:t>
            </a:r>
            <a:endParaRPr lang="sk-SK" dirty="0"/>
          </a:p>
          <a:p>
            <a:r>
              <a:rPr lang="sk-SK" dirty="0" err="1"/>
              <a:t>GitHub</a:t>
            </a:r>
            <a:r>
              <a:rPr lang="sk-SK" dirty="0"/>
              <a:t> </a:t>
            </a:r>
            <a:r>
              <a:rPr lang="sk-SK" dirty="0" err="1"/>
              <a:t>Pages</a:t>
            </a:r>
            <a:endParaRPr lang="en-US" dirty="0"/>
          </a:p>
          <a:p>
            <a:endParaRPr lang="en-US" dirty="0"/>
          </a:p>
          <a:p>
            <a:endParaRPr lang="LID4096" dirty="0"/>
          </a:p>
        </p:txBody>
      </p:sp>
      <p:pic>
        <p:nvPicPr>
          <p:cNvPr id="1026" name="Picture 2" descr="Vue.js - Wikipedia">
            <a:extLst>
              <a:ext uri="{FF2B5EF4-FFF2-40B4-BE49-F238E27FC236}">
                <a16:creationId xmlns:a16="http://schemas.microsoft.com/office/drawing/2014/main" id="{C7E13C6C-4448-429F-BDDD-9B266317E2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4535" y="3365851"/>
            <a:ext cx="1003937" cy="870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33% OFF JavaScript Core Language Learning Path | Pluralsight">
            <a:extLst>
              <a:ext uri="{FF2B5EF4-FFF2-40B4-BE49-F238E27FC236}">
                <a16:creationId xmlns:a16="http://schemas.microsoft.com/office/drawing/2014/main" id="{9BCC0AC1-512A-419F-8071-D888051E12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6541" y="2153412"/>
            <a:ext cx="1647445" cy="1647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Download Bootstrap Logo in SVG Vector or PNG File Format - Logo.wine">
            <a:extLst>
              <a:ext uri="{FF2B5EF4-FFF2-40B4-BE49-F238E27FC236}">
                <a16:creationId xmlns:a16="http://schemas.microsoft.com/office/drawing/2014/main" id="{CDB3CA0D-1536-4AE1-9413-FD65D0578A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4294" y="3704659"/>
            <a:ext cx="2011937" cy="1341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0AFFAE22-6668-4BA8-B987-8CB8AE29CF8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333" y="4599863"/>
            <a:ext cx="1324339" cy="1324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97116-92CE-4D91-873D-40A9DE100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Pokrok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6F184-5A72-4295-B823-97BEE2FCE2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3352" y="2661584"/>
            <a:ext cx="5797296" cy="3632684"/>
          </a:xfrm>
        </p:spPr>
        <p:txBody>
          <a:bodyPr>
            <a:normAutofit/>
          </a:bodyPr>
          <a:lstStyle/>
          <a:p>
            <a:r>
              <a:rPr lang="sk-SK" dirty="0"/>
              <a:t>Naštudovanie základov problematiky a ich riešenie</a:t>
            </a:r>
          </a:p>
          <a:p>
            <a:pPr lvl="1"/>
            <a:r>
              <a:rPr lang="en-US" dirty="0" err="1"/>
              <a:t>Te</a:t>
            </a:r>
            <a:r>
              <a:rPr lang="sk-SK" dirty="0"/>
              <a:t>ó</a:t>
            </a:r>
            <a:r>
              <a:rPr lang="en-US" dirty="0"/>
              <a:t>ria </a:t>
            </a:r>
            <a:r>
              <a:rPr lang="sk-SK" dirty="0"/>
              <a:t>prepisovacích systémov</a:t>
            </a:r>
            <a:r>
              <a:rPr lang="en-US" dirty="0"/>
              <a:t> a ich interpret</a:t>
            </a:r>
            <a:r>
              <a:rPr lang="sk-SK" dirty="0"/>
              <a:t>á</a:t>
            </a:r>
            <a:r>
              <a:rPr lang="en-US" dirty="0" err="1"/>
              <a:t>cia</a:t>
            </a:r>
            <a:endParaRPr lang="sk-SK" dirty="0"/>
          </a:p>
          <a:p>
            <a:r>
              <a:rPr lang="sk-SK" dirty="0"/>
              <a:t>Vytvorenie kostry diplomovej práce</a:t>
            </a:r>
          </a:p>
          <a:p>
            <a:r>
              <a:rPr lang="sk-SK" dirty="0"/>
              <a:t>Vytvorenie knižníc na prácu s </a:t>
            </a:r>
            <a:r>
              <a:rPr lang="sk-SK" dirty="0" err="1"/>
              <a:t>canvasom</a:t>
            </a:r>
            <a:r>
              <a:rPr lang="sk-SK" dirty="0"/>
              <a:t> a korytnačkou</a:t>
            </a:r>
          </a:p>
          <a:p>
            <a:pPr lvl="1"/>
            <a:r>
              <a:rPr lang="sk-SK" dirty="0"/>
              <a:t>Základná funkcionalita</a:t>
            </a:r>
          </a:p>
          <a:p>
            <a:pPr lvl="1"/>
            <a:r>
              <a:rPr lang="sk-SK" dirty="0"/>
              <a:t>Optimalizácia pre rôzne dpi a pixel </a:t>
            </a:r>
            <a:r>
              <a:rPr lang="sk-SK" dirty="0" err="1"/>
              <a:t>ratio</a:t>
            </a:r>
            <a:endParaRPr lang="sk-SK" dirty="0"/>
          </a:p>
          <a:p>
            <a:r>
              <a:rPr lang="sk-SK" dirty="0"/>
              <a:t>Vytvorenie samotnej aplikácie</a:t>
            </a:r>
          </a:p>
          <a:p>
            <a:r>
              <a:rPr lang="sk-SK" dirty="0"/>
              <a:t>Nasadenie aplikácie </a:t>
            </a:r>
            <a:r>
              <a:rPr lang="en-US" dirty="0"/>
              <a:t>(</a:t>
            </a:r>
            <a:r>
              <a:rPr lang="sk-SK" dirty="0">
                <a:hlinkClick r:id="rId2"/>
              </a:rPr>
              <a:t>https://l-system-lab.github.io/</a:t>
            </a:r>
            <a:r>
              <a:rPr lang="en-US" dirty="0"/>
              <a:t>)</a:t>
            </a:r>
            <a:endParaRPr lang="sk-SK" dirty="0"/>
          </a:p>
          <a:p>
            <a:endParaRPr lang="sk-SK" dirty="0"/>
          </a:p>
          <a:p>
            <a:pPr lvl="1"/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960729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DDABB-5CFC-4095-AEDC-FBFCC6BCC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6045" y="253492"/>
            <a:ext cx="5937755" cy="1188720"/>
          </a:xfrm>
        </p:spPr>
        <p:txBody>
          <a:bodyPr/>
          <a:lstStyle/>
          <a:p>
            <a:r>
              <a:rPr lang="sk-SK" dirty="0"/>
              <a:t>Ukážky</a:t>
            </a:r>
            <a:endParaRPr lang="LID4096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EEC47F-D508-4E17-8A53-2ED63F1015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439" y="1519531"/>
            <a:ext cx="2584257" cy="259970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CFB6F7D-F950-4EA2-9E8A-43D087888C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9645" y="1840561"/>
            <a:ext cx="2697374" cy="409960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C77ED0C-71A0-4568-B315-17DEA77730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712" y="4196559"/>
            <a:ext cx="2599709" cy="2599709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2096F1F1-B20C-4615-A21C-941BA62FD3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5594969" y="2552083"/>
            <a:ext cx="1360928" cy="391555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873E4592-8BC5-4D44-9449-B5296453E5E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33847" y="4119240"/>
            <a:ext cx="1983865" cy="2177776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36BEE585-5320-43A5-B1E6-28803D15D07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33847" y="1898991"/>
            <a:ext cx="1932444" cy="1504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4467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EE63E52-DAB5-4203-B642-BB1BC112B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Ďalšie kroky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C6FC7236-DCD1-420E-8FDE-B285B8CCC6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Zosilnenie jazyka</a:t>
            </a:r>
          </a:p>
          <a:p>
            <a:r>
              <a:rPr lang="sk-SK" dirty="0" err="1"/>
              <a:t>Nedeterminizmus</a:t>
            </a:r>
            <a:endParaRPr lang="sk-SK" dirty="0"/>
          </a:p>
          <a:p>
            <a:r>
              <a:rPr lang="sk-SK" dirty="0"/>
              <a:t>Parametrizácia pomocou </a:t>
            </a:r>
            <a:r>
              <a:rPr lang="sk-SK" dirty="0" err="1"/>
              <a:t>perturbácie</a:t>
            </a:r>
            <a:endParaRPr lang="sk-SK" dirty="0"/>
          </a:p>
          <a:p>
            <a:r>
              <a:rPr lang="sk-SK" dirty="0"/>
              <a:t>Obohatenie rozhrania a funkcionality</a:t>
            </a:r>
          </a:p>
          <a:p>
            <a:pPr lvl="1"/>
            <a:r>
              <a:rPr lang="sk-SK" dirty="0"/>
              <a:t>Interaktívne zadávanie pravidiel</a:t>
            </a:r>
          </a:p>
          <a:p>
            <a:pPr lvl="1"/>
            <a:r>
              <a:rPr lang="sk-SK" dirty="0"/>
              <a:t>Možnosť ukladania</a:t>
            </a:r>
          </a:p>
          <a:p>
            <a:r>
              <a:rPr lang="sk-SK" dirty="0"/>
              <a:t>Overenie aplikácie v reálnom prostredí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5D99B2-1EDB-49C8-9B73-028F243C33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3448" y="2228988"/>
            <a:ext cx="2762636" cy="229108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3F0BD27-540E-45CB-9340-C1C349F4D4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3806" y="4492576"/>
            <a:ext cx="3201920" cy="2365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9618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958CC-C038-43E0-90A7-96FF48380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2634938"/>
            <a:ext cx="6858000" cy="1588127"/>
          </a:xfrm>
          <a:solidFill>
            <a:srgbClr val="FFFFFF"/>
          </a:solidFill>
          <a:ln w="279400" cap="sq" cmpd="thinThick">
            <a:solidFill>
              <a:srgbClr val="FFFFFF"/>
            </a:solidFill>
            <a:miter lim="800000"/>
          </a:ln>
        </p:spPr>
        <p:txBody>
          <a:bodyPr vert="horz" lIns="182880" tIns="182880" rIns="182880" bIns="182880" rtlCol="0" anchor="ctr" anchorCtr="1">
            <a:normAutofit/>
          </a:bodyPr>
          <a:lstStyle/>
          <a:p>
            <a:r>
              <a:rPr lang="en-US" sz="4200">
                <a:solidFill>
                  <a:srgbClr val="262626"/>
                </a:solidFill>
              </a:rPr>
              <a:t>Ďakujem za Pozornosť</a:t>
            </a:r>
          </a:p>
        </p:txBody>
      </p:sp>
    </p:spTree>
    <p:extLst>
      <p:ext uri="{BB962C8B-B14F-4D97-AF65-F5344CB8AC3E}">
        <p14:creationId xmlns:p14="http://schemas.microsoft.com/office/powerpoint/2010/main" val="1881441743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71C241A9-A460-4AD1-916F-25308628A5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507</TotalTime>
  <Words>159</Words>
  <Application>Microsoft Office PowerPoint</Application>
  <PresentationFormat>On-screen Show (4:3)</PresentationFormat>
  <Paragraphs>41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Gill Sans MT</vt:lpstr>
      <vt:lpstr>Parcel</vt:lpstr>
      <vt:lpstr>Interaktívne softvérové laboratórium na skúmanie L-systémov pre žiakov strednej školy</vt:lpstr>
      <vt:lpstr>O práci</vt:lpstr>
      <vt:lpstr>L-systémy</vt:lpstr>
      <vt:lpstr>Technológie</vt:lpstr>
      <vt:lpstr>Pokrok</vt:lpstr>
      <vt:lpstr>Ukážky</vt:lpstr>
      <vt:lpstr>Ďalšie kroky</vt:lpstr>
      <vt:lpstr>Ďakujem za Pozornosť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Webový editor rezolvenčných dôkazov</dc:title>
  <dc:creator>Norbert Jurik</dc:creator>
  <cp:lastModifiedBy>Norbert Jurik</cp:lastModifiedBy>
  <cp:revision>12</cp:revision>
  <dcterms:created xsi:type="dcterms:W3CDTF">2020-06-11T08:31:20Z</dcterms:created>
  <dcterms:modified xsi:type="dcterms:W3CDTF">2021-05-12T19:13:21Z</dcterms:modified>
</cp:coreProperties>
</file>