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59" r:id="rId4"/>
    <p:sldId id="258" r:id="rId5"/>
    <p:sldId id="260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578B2-A946-4B0B-A540-2BFDC98EF046}" v="69" dt="2021-05-12T16:46:1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Jurik" userId="6de4dc7f078bdd9d" providerId="LiveId" clId="{BFD578B2-A946-4B0B-A540-2BFDC98EF046}"/>
    <pc:docChg chg="undo redo custSel addSld delSld modSld sldOrd">
      <pc:chgData name="Norbert Jurik" userId="6de4dc7f078bdd9d" providerId="LiveId" clId="{BFD578B2-A946-4B0B-A540-2BFDC98EF046}" dt="2021-05-12T17:45:47.586" v="1384" actId="313"/>
      <pc:docMkLst>
        <pc:docMk/>
      </pc:docMkLst>
      <pc:sldChg chg="modSp add del mod">
        <pc:chgData name="Norbert Jurik" userId="6de4dc7f078bdd9d" providerId="LiveId" clId="{BFD578B2-A946-4B0B-A540-2BFDC98EF046}" dt="2021-05-12T14:56:12.249" v="198" actId="47"/>
        <pc:sldMkLst>
          <pc:docMk/>
          <pc:sldMk cId="3728493199" sldId="256"/>
        </pc:sldMkLst>
        <pc:spChg chg="mod">
          <ac:chgData name="Norbert Jurik" userId="6de4dc7f078bdd9d" providerId="LiveId" clId="{BFD578B2-A946-4B0B-A540-2BFDC98EF046}" dt="2021-05-12T14:45:02.697" v="8" actId="27636"/>
          <ac:spMkLst>
            <pc:docMk/>
            <pc:sldMk cId="3728493199" sldId="256"/>
            <ac:spMk id="2" creationId="{928BFA7E-D311-40C4-9BAA-04C49E6ADA5A}"/>
          </ac:spMkLst>
        </pc:spChg>
        <pc:spChg chg="mod">
          <ac:chgData name="Norbert Jurik" userId="6de4dc7f078bdd9d" providerId="LiveId" clId="{BFD578B2-A946-4B0B-A540-2BFDC98EF046}" dt="2021-05-12T14:44:50.883" v="4"/>
          <ac:spMkLst>
            <pc:docMk/>
            <pc:sldMk cId="3728493199" sldId="256"/>
            <ac:spMk id="4" creationId="{3145BC48-F6FF-4C49-9227-1388589E1985}"/>
          </ac:spMkLst>
        </pc:spChg>
      </pc:sldChg>
      <pc:sldChg chg="addSp delSp modSp add del mod">
        <pc:chgData name="Norbert Jurik" userId="6de4dc7f078bdd9d" providerId="LiveId" clId="{BFD578B2-A946-4B0B-A540-2BFDC98EF046}" dt="2021-05-12T16:25:42.860" v="1234" actId="1076"/>
        <pc:sldMkLst>
          <pc:docMk/>
          <pc:sldMk cId="648745" sldId="258"/>
        </pc:sldMkLst>
        <pc:spChg chg="mod">
          <ac:chgData name="Norbert Jurik" userId="6de4dc7f078bdd9d" providerId="LiveId" clId="{BFD578B2-A946-4B0B-A540-2BFDC98EF046}" dt="2021-05-12T14:47:50.576" v="67" actId="20577"/>
          <ac:spMkLst>
            <pc:docMk/>
            <pc:sldMk cId="648745" sldId="258"/>
            <ac:spMk id="2" creationId="{62407FB5-E88F-45A9-974C-B63489D89293}"/>
          </ac:spMkLst>
        </pc:spChg>
        <pc:spChg chg="mod">
          <ac:chgData name="Norbert Jurik" userId="6de4dc7f078bdd9d" providerId="LiveId" clId="{BFD578B2-A946-4B0B-A540-2BFDC98EF046}" dt="2021-05-12T16:18:10.756" v="1189" actId="14100"/>
          <ac:spMkLst>
            <pc:docMk/>
            <pc:sldMk cId="648745" sldId="258"/>
            <ac:spMk id="3" creationId="{1A08A02B-AC63-45D5-B493-2BB000C384BD}"/>
          </ac:spMkLst>
        </pc:spChg>
        <pc:spChg chg="add del mod">
          <ac:chgData name="Norbert Jurik" userId="6de4dc7f078bdd9d" providerId="LiveId" clId="{BFD578B2-A946-4B0B-A540-2BFDC98EF046}" dt="2021-05-12T16:15:31.668" v="1176" actId="478"/>
          <ac:spMkLst>
            <pc:docMk/>
            <pc:sldMk cId="648745" sldId="258"/>
            <ac:spMk id="4" creationId="{7612D848-8AA9-49D1-8030-B5286B5310C7}"/>
          </ac:spMkLst>
        </pc:spChg>
        <pc:spChg chg="add del mod">
          <ac:chgData name="Norbert Jurik" userId="6de4dc7f078bdd9d" providerId="LiveId" clId="{BFD578B2-A946-4B0B-A540-2BFDC98EF046}" dt="2021-05-12T16:15:54.567" v="1186" actId="478"/>
          <ac:spMkLst>
            <pc:docMk/>
            <pc:sldMk cId="648745" sldId="258"/>
            <ac:spMk id="5" creationId="{0A38B759-90A2-413A-9B35-613D70E4A03E}"/>
          </ac:spMkLst>
        </pc:spChg>
        <pc:spChg chg="add del">
          <ac:chgData name="Norbert Jurik" userId="6de4dc7f078bdd9d" providerId="LiveId" clId="{BFD578B2-A946-4B0B-A540-2BFDC98EF046}" dt="2021-05-12T16:18:23.426" v="1192" actId="478"/>
          <ac:spMkLst>
            <pc:docMk/>
            <pc:sldMk cId="648745" sldId="258"/>
            <ac:spMk id="6" creationId="{EB003AF5-F4A2-4EDB-B88C-00C3FFD26B97}"/>
          </ac:spMkLst>
        </pc:spChg>
        <pc:spChg chg="add del">
          <ac:chgData name="Norbert Jurik" userId="6de4dc7f078bdd9d" providerId="LiveId" clId="{BFD578B2-A946-4B0B-A540-2BFDC98EF046}" dt="2021-05-12T16:18:27.484" v="1194"/>
          <ac:spMkLst>
            <pc:docMk/>
            <pc:sldMk cId="648745" sldId="258"/>
            <ac:spMk id="7" creationId="{E0C8CD81-FD4D-41DE-A2B4-AB5BBD8E3BF8}"/>
          </ac:spMkLst>
        </pc:spChg>
        <pc:picChg chg="add del mod">
          <ac:chgData name="Norbert Jurik" userId="6de4dc7f078bdd9d" providerId="LiveId" clId="{BFD578B2-A946-4B0B-A540-2BFDC98EF046}" dt="2021-05-12T16:24:47.114" v="1225" actId="478"/>
          <ac:picMkLst>
            <pc:docMk/>
            <pc:sldMk cId="648745" sldId="258"/>
            <ac:picMk id="9" creationId="{C404CD25-ED31-457F-968F-57E30E3E79C6}"/>
          </ac:picMkLst>
        </pc:picChg>
        <pc:picChg chg="add mod">
          <ac:chgData name="Norbert Jurik" userId="6de4dc7f078bdd9d" providerId="LiveId" clId="{BFD578B2-A946-4B0B-A540-2BFDC98EF046}" dt="2021-05-12T16:25:42.860" v="1234" actId="1076"/>
          <ac:picMkLst>
            <pc:docMk/>
            <pc:sldMk cId="648745" sldId="258"/>
            <ac:picMk id="11" creationId="{0AFFAE22-6668-4BA8-B987-8CB8AE29CF8D}"/>
          </ac:picMkLst>
        </pc:picChg>
        <pc:picChg chg="add mod">
          <ac:chgData name="Norbert Jurik" userId="6de4dc7f078bdd9d" providerId="LiveId" clId="{BFD578B2-A946-4B0B-A540-2BFDC98EF046}" dt="2021-05-12T16:25:42.860" v="1234" actId="1076"/>
          <ac:picMkLst>
            <pc:docMk/>
            <pc:sldMk cId="648745" sldId="258"/>
            <ac:picMk id="1026" creationId="{C7E13C6C-4448-429F-BDDD-9B266317E288}"/>
          </ac:picMkLst>
        </pc:picChg>
        <pc:picChg chg="add mod">
          <ac:chgData name="Norbert Jurik" userId="6de4dc7f078bdd9d" providerId="LiveId" clId="{BFD578B2-A946-4B0B-A540-2BFDC98EF046}" dt="2021-05-12T16:25:42.860" v="1234" actId="1076"/>
          <ac:picMkLst>
            <pc:docMk/>
            <pc:sldMk cId="648745" sldId="258"/>
            <ac:picMk id="1028" creationId="{9BCC0AC1-512A-419F-8071-D888051E12BF}"/>
          </ac:picMkLst>
        </pc:picChg>
        <pc:picChg chg="add del mod">
          <ac:chgData name="Norbert Jurik" userId="6de4dc7f078bdd9d" providerId="LiveId" clId="{BFD578B2-A946-4B0B-A540-2BFDC98EF046}" dt="2021-05-12T16:18:11.073" v="1190"/>
          <ac:picMkLst>
            <pc:docMk/>
            <pc:sldMk cId="648745" sldId="258"/>
            <ac:picMk id="1034" creationId="{A90B46B0-FA06-4A1F-9E12-CE3304D8EFE0}"/>
          </ac:picMkLst>
        </pc:picChg>
        <pc:picChg chg="add del">
          <ac:chgData name="Norbert Jurik" userId="6de4dc7f078bdd9d" providerId="LiveId" clId="{BFD578B2-A946-4B0B-A540-2BFDC98EF046}" dt="2021-05-12T16:20:02.212" v="1196"/>
          <ac:picMkLst>
            <pc:docMk/>
            <pc:sldMk cId="648745" sldId="258"/>
            <ac:picMk id="1040" creationId="{BC321A5C-EF44-429B-9A56-F6EB10F7646C}"/>
          </ac:picMkLst>
        </pc:picChg>
        <pc:picChg chg="add del">
          <ac:chgData name="Norbert Jurik" userId="6de4dc7f078bdd9d" providerId="LiveId" clId="{BFD578B2-A946-4B0B-A540-2BFDC98EF046}" dt="2021-05-12T16:20:11.227" v="1198" actId="478"/>
          <ac:picMkLst>
            <pc:docMk/>
            <pc:sldMk cId="648745" sldId="258"/>
            <ac:picMk id="1042" creationId="{181FCA70-A0EC-46E8-842F-9B014A52D6D9}"/>
          </ac:picMkLst>
        </pc:picChg>
        <pc:picChg chg="add del mod">
          <ac:chgData name="Norbert Jurik" userId="6de4dc7f078bdd9d" providerId="LiveId" clId="{BFD578B2-A946-4B0B-A540-2BFDC98EF046}" dt="2021-05-12T16:20:39.764" v="1204" actId="478"/>
          <ac:picMkLst>
            <pc:docMk/>
            <pc:sldMk cId="648745" sldId="258"/>
            <ac:picMk id="1044" creationId="{F5251E2D-D018-4A41-AD37-D27EE09A5C3D}"/>
          </ac:picMkLst>
        </pc:picChg>
        <pc:picChg chg="add mod">
          <ac:chgData name="Norbert Jurik" userId="6de4dc7f078bdd9d" providerId="LiveId" clId="{BFD578B2-A946-4B0B-A540-2BFDC98EF046}" dt="2021-05-12T16:25:42.860" v="1234" actId="1076"/>
          <ac:picMkLst>
            <pc:docMk/>
            <pc:sldMk cId="648745" sldId="258"/>
            <ac:picMk id="1046" creationId="{CDB3CA0D-1536-4AE1-9413-FD65D0578AEC}"/>
          </ac:picMkLst>
        </pc:picChg>
        <pc:picChg chg="add del mod">
          <ac:chgData name="Norbert Jurik" userId="6de4dc7f078bdd9d" providerId="LiveId" clId="{BFD578B2-A946-4B0B-A540-2BFDC98EF046}" dt="2021-05-12T16:22:30.195" v="1213" actId="478"/>
          <ac:picMkLst>
            <pc:docMk/>
            <pc:sldMk cId="648745" sldId="258"/>
            <ac:picMk id="1048" creationId="{EB5048E9-7CBC-47D2-BB38-A6E0056FC9FA}"/>
          </ac:picMkLst>
        </pc:picChg>
        <pc:picChg chg="add del">
          <ac:chgData name="Norbert Jurik" userId="6de4dc7f078bdd9d" providerId="LiveId" clId="{BFD578B2-A946-4B0B-A540-2BFDC98EF046}" dt="2021-05-12T16:23:36.355" v="1215" actId="478"/>
          <ac:picMkLst>
            <pc:docMk/>
            <pc:sldMk cId="648745" sldId="258"/>
            <ac:picMk id="1050" creationId="{A8F11B87-8C10-4E02-BF7C-01F2FAA765EA}"/>
          </ac:picMkLst>
        </pc:picChg>
        <pc:picChg chg="add del">
          <ac:chgData name="Norbert Jurik" userId="6de4dc7f078bdd9d" providerId="LiveId" clId="{BFD578B2-A946-4B0B-A540-2BFDC98EF046}" dt="2021-05-12T16:23:52.283" v="1217" actId="478"/>
          <ac:picMkLst>
            <pc:docMk/>
            <pc:sldMk cId="648745" sldId="258"/>
            <ac:picMk id="1052" creationId="{9193E002-ECF3-49C3-B146-DBC6D0381359}"/>
          </ac:picMkLst>
        </pc:picChg>
        <pc:picChg chg="add del">
          <ac:chgData name="Norbert Jurik" userId="6de4dc7f078bdd9d" providerId="LiveId" clId="{BFD578B2-A946-4B0B-A540-2BFDC98EF046}" dt="2021-05-12T16:24:18.585" v="1219" actId="478"/>
          <ac:picMkLst>
            <pc:docMk/>
            <pc:sldMk cId="648745" sldId="258"/>
            <ac:picMk id="1054" creationId="{BFA5AE78-7ECC-4EC8-997E-65210F45DF05}"/>
          </ac:picMkLst>
        </pc:picChg>
      </pc:sldChg>
      <pc:sldChg chg="addSp delSp modSp add del mod ord setBg">
        <pc:chgData name="Norbert Jurik" userId="6de4dc7f078bdd9d" providerId="LiveId" clId="{BFD578B2-A946-4B0B-A540-2BFDC98EF046}" dt="2021-05-12T17:44:03.974" v="1383" actId="1076"/>
        <pc:sldMkLst>
          <pc:docMk/>
          <pc:sldMk cId="3295810007" sldId="259"/>
        </pc:sldMkLst>
        <pc:spChg chg="mod">
          <ac:chgData name="Norbert Jurik" userId="6de4dc7f078bdd9d" providerId="LiveId" clId="{BFD578B2-A946-4B0B-A540-2BFDC98EF046}" dt="2021-05-12T17:43:43.876" v="1380" actId="26606"/>
          <ac:spMkLst>
            <pc:docMk/>
            <pc:sldMk cId="3295810007" sldId="259"/>
            <ac:spMk id="2" creationId="{72AA14A8-AF3A-4DB2-BA14-27D49875A0C7}"/>
          </ac:spMkLst>
        </pc:spChg>
        <pc:spChg chg="mod">
          <ac:chgData name="Norbert Jurik" userId="6de4dc7f078bdd9d" providerId="LiveId" clId="{BFD578B2-A946-4B0B-A540-2BFDC98EF046}" dt="2021-05-12T17:43:56.595" v="1382" actId="14100"/>
          <ac:spMkLst>
            <pc:docMk/>
            <pc:sldMk cId="3295810007" sldId="259"/>
            <ac:spMk id="3" creationId="{B4CA22F2-B679-4E2A-84F4-63ED4FB0BFC9}"/>
          </ac:spMkLst>
        </pc:spChg>
        <pc:spChg chg="add del">
          <ac:chgData name="Norbert Jurik" userId="6de4dc7f078bdd9d" providerId="LiveId" clId="{BFD578B2-A946-4B0B-A540-2BFDC98EF046}" dt="2021-05-12T17:43:43.876" v="1380" actId="26606"/>
          <ac:spMkLst>
            <pc:docMk/>
            <pc:sldMk cId="3295810007" sldId="259"/>
            <ac:spMk id="14" creationId="{A4CD5757-70DF-4A72-B8BA-D5E5ACAA82A0}"/>
          </ac:spMkLst>
        </pc:spChg>
        <pc:spChg chg="add del">
          <ac:chgData name="Norbert Jurik" userId="6de4dc7f078bdd9d" providerId="LiveId" clId="{BFD578B2-A946-4B0B-A540-2BFDC98EF046}" dt="2021-05-12T17:43:43.876" v="1380" actId="26606"/>
          <ac:spMkLst>
            <pc:docMk/>
            <pc:sldMk cId="3295810007" sldId="259"/>
            <ac:spMk id="16" creationId="{4EA93A49-7FC9-4173-84F4-14FF7005DE61}"/>
          </ac:spMkLst>
        </pc:spChg>
        <pc:spChg chg="add del">
          <ac:chgData name="Norbert Jurik" userId="6de4dc7f078bdd9d" providerId="LiveId" clId="{BFD578B2-A946-4B0B-A540-2BFDC98EF046}" dt="2021-05-12T17:43:40.542" v="1375" actId="26606"/>
          <ac:spMkLst>
            <pc:docMk/>
            <pc:sldMk cId="3295810007" sldId="259"/>
            <ac:spMk id="21" creationId="{A4CD5757-70DF-4A72-B8BA-D5E5ACAA82A0}"/>
          </ac:spMkLst>
        </pc:spChg>
        <pc:spChg chg="add del">
          <ac:chgData name="Norbert Jurik" userId="6de4dc7f078bdd9d" providerId="LiveId" clId="{BFD578B2-A946-4B0B-A540-2BFDC98EF046}" dt="2021-05-12T17:43:40.542" v="1375" actId="26606"/>
          <ac:spMkLst>
            <pc:docMk/>
            <pc:sldMk cId="3295810007" sldId="259"/>
            <ac:spMk id="23" creationId="{4EA93A49-7FC9-4173-84F4-14FF7005DE61}"/>
          </ac:spMkLst>
        </pc:spChg>
        <pc:picChg chg="add del mod">
          <ac:chgData name="Norbert Jurik" userId="6de4dc7f078bdd9d" providerId="LiveId" clId="{BFD578B2-A946-4B0B-A540-2BFDC98EF046}" dt="2021-05-12T15:14:24.192" v="581" actId="478"/>
          <ac:picMkLst>
            <pc:docMk/>
            <pc:sldMk cId="3295810007" sldId="259"/>
            <ac:picMk id="5" creationId="{6BC8B2E8-0A60-4620-9742-04A9551156DA}"/>
          </ac:picMkLst>
        </pc:picChg>
        <pc:picChg chg="add del mod">
          <ac:chgData name="Norbert Jurik" userId="6de4dc7f078bdd9d" providerId="LiveId" clId="{BFD578B2-A946-4B0B-A540-2BFDC98EF046}" dt="2021-05-12T16:46:08.885" v="1355" actId="21"/>
          <ac:picMkLst>
            <pc:docMk/>
            <pc:sldMk cId="3295810007" sldId="259"/>
            <ac:picMk id="7" creationId="{59D76A7B-A1DD-4372-808D-7A20F1CB00CB}"/>
          </ac:picMkLst>
        </pc:picChg>
        <pc:picChg chg="add del mod">
          <ac:chgData name="Norbert Jurik" userId="6de4dc7f078bdd9d" providerId="LiveId" clId="{BFD578B2-A946-4B0B-A540-2BFDC98EF046}" dt="2021-05-12T17:44:03.974" v="1383" actId="1076"/>
          <ac:picMkLst>
            <pc:docMk/>
            <pc:sldMk cId="3295810007" sldId="259"/>
            <ac:picMk id="9" creationId="{9A0133DE-1B82-450A-B351-709284FFC937}"/>
          </ac:picMkLst>
        </pc:picChg>
        <pc:picChg chg="add del mod">
          <ac:chgData name="Norbert Jurik" userId="6de4dc7f078bdd9d" providerId="LiveId" clId="{BFD578B2-A946-4B0B-A540-2BFDC98EF046}" dt="2021-05-12T17:43:42.135" v="1376" actId="22"/>
          <ac:picMkLst>
            <pc:docMk/>
            <pc:sldMk cId="3295810007" sldId="259"/>
            <ac:picMk id="11" creationId="{3F9F9994-5318-444C-85D1-F61810E1B62F}"/>
          </ac:picMkLst>
        </pc:picChg>
      </pc:sldChg>
      <pc:sldChg chg="delSp modSp add del mod">
        <pc:chgData name="Norbert Jurik" userId="6de4dc7f078bdd9d" providerId="LiveId" clId="{BFD578B2-A946-4B0B-A540-2BFDC98EF046}" dt="2021-05-12T17:45:47.586" v="1384" actId="313"/>
        <pc:sldMkLst>
          <pc:docMk/>
          <pc:sldMk cId="960729313" sldId="260"/>
        </pc:sldMkLst>
        <pc:spChg chg="mod">
          <ac:chgData name="Norbert Jurik" userId="6de4dc7f078bdd9d" providerId="LiveId" clId="{BFD578B2-A946-4B0B-A540-2BFDC98EF046}" dt="2021-05-12T14:54:09.913" v="175" actId="20577"/>
          <ac:spMkLst>
            <pc:docMk/>
            <pc:sldMk cId="960729313" sldId="260"/>
            <ac:spMk id="2" creationId="{52397116-92CE-4D91-873D-40A9DE100378}"/>
          </ac:spMkLst>
        </pc:spChg>
        <pc:spChg chg="mod">
          <ac:chgData name="Norbert Jurik" userId="6de4dc7f078bdd9d" providerId="LiveId" clId="{BFD578B2-A946-4B0B-A540-2BFDC98EF046}" dt="2021-05-12T17:45:47.586" v="1384" actId="313"/>
          <ac:spMkLst>
            <pc:docMk/>
            <pc:sldMk cId="960729313" sldId="260"/>
            <ac:spMk id="3" creationId="{5376F184-5A72-4295-B823-97BEE2FCE290}"/>
          </ac:spMkLst>
        </pc:spChg>
        <pc:picChg chg="del">
          <ac:chgData name="Norbert Jurik" userId="6de4dc7f078bdd9d" providerId="LiveId" clId="{BFD578B2-A946-4B0B-A540-2BFDC98EF046}" dt="2021-05-12T14:55:29.599" v="178" actId="478"/>
          <ac:picMkLst>
            <pc:docMk/>
            <pc:sldMk cId="960729313" sldId="260"/>
            <ac:picMk id="4" creationId="{0C906D5D-45F0-46AD-90E5-F4CEC7A632D7}"/>
          </ac:picMkLst>
        </pc:picChg>
      </pc:sldChg>
      <pc:sldChg chg="add del">
        <pc:chgData name="Norbert Jurik" userId="6de4dc7f078bdd9d" providerId="LiveId" clId="{BFD578B2-A946-4B0B-A540-2BFDC98EF046}" dt="2021-05-12T14:56:37.602" v="219" actId="47"/>
        <pc:sldMkLst>
          <pc:docMk/>
          <pc:sldMk cId="2986119354" sldId="261"/>
        </pc:sldMkLst>
      </pc:sldChg>
      <pc:sldChg chg="add del">
        <pc:chgData name="Norbert Jurik" userId="6de4dc7f078bdd9d" providerId="LiveId" clId="{BFD578B2-A946-4B0B-A540-2BFDC98EF046}" dt="2021-05-12T14:56:36.112" v="218" actId="47"/>
        <pc:sldMkLst>
          <pc:docMk/>
          <pc:sldMk cId="1166268509" sldId="262"/>
        </pc:sldMkLst>
      </pc:sldChg>
      <pc:sldChg chg="add del">
        <pc:chgData name="Norbert Jurik" userId="6de4dc7f078bdd9d" providerId="LiveId" clId="{BFD578B2-A946-4B0B-A540-2BFDC98EF046}" dt="2021-05-12T14:56:33.065" v="217" actId="47"/>
        <pc:sldMkLst>
          <pc:docMk/>
          <pc:sldMk cId="3557316088" sldId="263"/>
        </pc:sldMkLst>
      </pc:sldChg>
      <pc:sldChg chg="addSp delSp modSp add del mod">
        <pc:chgData name="Norbert Jurik" userId="6de4dc7f078bdd9d" providerId="LiveId" clId="{BFD578B2-A946-4B0B-A540-2BFDC98EF046}" dt="2021-05-12T16:33:22.439" v="1331" actId="1076"/>
        <pc:sldMkLst>
          <pc:docMk/>
          <pc:sldMk cId="1038446777" sldId="264"/>
        </pc:sldMkLst>
        <pc:spChg chg="mod">
          <ac:chgData name="Norbert Jurik" userId="6de4dc7f078bdd9d" providerId="LiveId" clId="{BFD578B2-A946-4B0B-A540-2BFDC98EF046}" dt="2021-05-12T15:38:52.429" v="1108" actId="20577"/>
          <ac:spMkLst>
            <pc:docMk/>
            <pc:sldMk cId="1038446777" sldId="264"/>
            <ac:spMk id="2" creationId="{442DDABB-5CFC-4095-AEDC-FBFCC6BCCFA8}"/>
          </ac:spMkLst>
        </pc:spChg>
        <pc:spChg chg="del mod">
          <ac:chgData name="Norbert Jurik" userId="6de4dc7f078bdd9d" providerId="LiveId" clId="{BFD578B2-A946-4B0B-A540-2BFDC98EF046}" dt="2021-05-12T15:38:56.450" v="1109" actId="478"/>
          <ac:spMkLst>
            <pc:docMk/>
            <pc:sldMk cId="1038446777" sldId="264"/>
            <ac:spMk id="3" creationId="{99F7AC4B-D1DE-43F4-8F2A-6E370C85E9DA}"/>
          </ac:spMkLst>
        </pc:spChg>
        <pc:picChg chg="add mod">
          <ac:chgData name="Norbert Jurik" userId="6de4dc7f078bdd9d" providerId="LiveId" clId="{BFD578B2-A946-4B0B-A540-2BFDC98EF046}" dt="2021-05-12T16:09:43.677" v="1155" actId="1076"/>
          <ac:picMkLst>
            <pc:docMk/>
            <pc:sldMk cId="1038446777" sldId="264"/>
            <ac:picMk id="5" creationId="{B7EEC47F-D508-4E17-8A53-2ED63F1015BD}"/>
          </ac:picMkLst>
        </pc:picChg>
        <pc:picChg chg="add del mod">
          <ac:chgData name="Norbert Jurik" userId="6de4dc7f078bdd9d" providerId="LiveId" clId="{BFD578B2-A946-4B0B-A540-2BFDC98EF046}" dt="2021-05-12T15:45:52.975" v="1115" actId="478"/>
          <ac:picMkLst>
            <pc:docMk/>
            <pc:sldMk cId="1038446777" sldId="264"/>
            <ac:picMk id="7" creationId="{9E3CE756-5532-46CD-8CAD-4982DA99C9DA}"/>
          </ac:picMkLst>
        </pc:picChg>
        <pc:picChg chg="add del mod">
          <ac:chgData name="Norbert Jurik" userId="6de4dc7f078bdd9d" providerId="LiveId" clId="{BFD578B2-A946-4B0B-A540-2BFDC98EF046}" dt="2021-05-12T15:51:09.126" v="1131" actId="478"/>
          <ac:picMkLst>
            <pc:docMk/>
            <pc:sldMk cId="1038446777" sldId="264"/>
            <ac:picMk id="9" creationId="{67249B47-CDA5-496B-A359-98C1E2FFDCC5}"/>
          </ac:picMkLst>
        </pc:picChg>
        <pc:picChg chg="add mod">
          <ac:chgData name="Norbert Jurik" userId="6de4dc7f078bdd9d" providerId="LiveId" clId="{BFD578B2-A946-4B0B-A540-2BFDC98EF046}" dt="2021-05-12T16:33:16.634" v="1329" actId="1076"/>
          <ac:picMkLst>
            <pc:docMk/>
            <pc:sldMk cId="1038446777" sldId="264"/>
            <ac:picMk id="11" creationId="{3CFB6F7D-F950-4EA2-9E8A-43D087888C78}"/>
          </ac:picMkLst>
        </pc:picChg>
        <pc:picChg chg="del">
          <ac:chgData name="Norbert Jurik" userId="6de4dc7f078bdd9d" providerId="LiveId" clId="{BFD578B2-A946-4B0B-A540-2BFDC98EF046}" dt="2021-05-12T14:56:56.318" v="227" actId="478"/>
          <ac:picMkLst>
            <pc:docMk/>
            <pc:sldMk cId="1038446777" sldId="264"/>
            <ac:picMk id="13" creationId="{9ADAF93C-3E5A-4033-9466-454566BC37A4}"/>
          </ac:picMkLst>
        </pc:picChg>
        <pc:picChg chg="del">
          <ac:chgData name="Norbert Jurik" userId="6de4dc7f078bdd9d" providerId="LiveId" clId="{BFD578B2-A946-4B0B-A540-2BFDC98EF046}" dt="2021-05-12T14:56:56.929" v="228" actId="478"/>
          <ac:picMkLst>
            <pc:docMk/>
            <pc:sldMk cId="1038446777" sldId="264"/>
            <ac:picMk id="14" creationId="{EBDF8134-D333-4E17-83CC-043139E2AB17}"/>
          </ac:picMkLst>
        </pc:picChg>
        <pc:picChg chg="add mod">
          <ac:chgData name="Norbert Jurik" userId="6de4dc7f078bdd9d" providerId="LiveId" clId="{BFD578B2-A946-4B0B-A540-2BFDC98EF046}" dt="2021-05-12T16:28:35.788" v="1241" actId="1076"/>
          <ac:picMkLst>
            <pc:docMk/>
            <pc:sldMk cId="1038446777" sldId="264"/>
            <ac:picMk id="15" creationId="{7C77ED0C-71A0-4568-B315-17DEA77730BF}"/>
          </ac:picMkLst>
        </pc:picChg>
        <pc:picChg chg="add del mod">
          <ac:chgData name="Norbert Jurik" userId="6de4dc7f078bdd9d" providerId="LiveId" clId="{BFD578B2-A946-4B0B-A540-2BFDC98EF046}" dt="2021-05-12T16:29:11.462" v="1248" actId="478"/>
          <ac:picMkLst>
            <pc:docMk/>
            <pc:sldMk cId="1038446777" sldId="264"/>
            <ac:picMk id="17" creationId="{A03DC47F-9371-4196-9F69-466DDE7F0A3B}"/>
          </ac:picMkLst>
        </pc:picChg>
        <pc:picChg chg="add del mod">
          <ac:chgData name="Norbert Jurik" userId="6de4dc7f078bdd9d" providerId="LiveId" clId="{BFD578B2-A946-4B0B-A540-2BFDC98EF046}" dt="2021-05-12T16:28:22.152" v="1235" actId="478"/>
          <ac:picMkLst>
            <pc:docMk/>
            <pc:sldMk cId="1038446777" sldId="264"/>
            <ac:picMk id="19" creationId="{E8BA3D4F-4277-491B-B0F7-97F2476977B6}"/>
          </ac:picMkLst>
        </pc:picChg>
        <pc:picChg chg="add del mod">
          <ac:chgData name="Norbert Jurik" userId="6de4dc7f078bdd9d" providerId="LiveId" clId="{BFD578B2-A946-4B0B-A540-2BFDC98EF046}" dt="2021-05-12T16:29:45.782" v="1250" actId="478"/>
          <ac:picMkLst>
            <pc:docMk/>
            <pc:sldMk cId="1038446777" sldId="264"/>
            <ac:picMk id="21" creationId="{1707017D-4C44-491C-9E69-0BF54B4CCC92}"/>
          </ac:picMkLst>
        </pc:picChg>
        <pc:picChg chg="add del mod">
          <ac:chgData name="Norbert Jurik" userId="6de4dc7f078bdd9d" providerId="LiveId" clId="{BFD578B2-A946-4B0B-A540-2BFDC98EF046}" dt="2021-05-12T16:31:05.787" v="1295" actId="478"/>
          <ac:picMkLst>
            <pc:docMk/>
            <pc:sldMk cId="1038446777" sldId="264"/>
            <ac:picMk id="22" creationId="{44FA8785-E886-4618-A03A-0E0F1CE79697}"/>
          </ac:picMkLst>
        </pc:picChg>
        <pc:picChg chg="add del mod">
          <ac:chgData name="Norbert Jurik" userId="6de4dc7f078bdd9d" providerId="LiveId" clId="{BFD578B2-A946-4B0B-A540-2BFDC98EF046}" dt="2021-05-12T16:31:06.142" v="1306" actId="478"/>
          <ac:picMkLst>
            <pc:docMk/>
            <pc:sldMk cId="1038446777" sldId="264"/>
            <ac:picMk id="24" creationId="{94A257EF-2B90-46B4-93B9-64BA69D2D45D}"/>
          </ac:picMkLst>
        </pc:picChg>
        <pc:picChg chg="add del mod">
          <ac:chgData name="Norbert Jurik" userId="6de4dc7f078bdd9d" providerId="LiveId" clId="{BFD578B2-A946-4B0B-A540-2BFDC98EF046}" dt="2021-05-12T16:33:12.974" v="1328" actId="1076"/>
          <ac:picMkLst>
            <pc:docMk/>
            <pc:sldMk cId="1038446777" sldId="264"/>
            <ac:picMk id="25" creationId="{2096F1F1-B20C-4615-A21C-941BA62FD35F}"/>
          </ac:picMkLst>
        </pc:picChg>
        <pc:picChg chg="add del mod">
          <ac:chgData name="Norbert Jurik" userId="6de4dc7f078bdd9d" providerId="LiveId" clId="{BFD578B2-A946-4B0B-A540-2BFDC98EF046}" dt="2021-05-12T16:33:22.439" v="1331" actId="1076"/>
          <ac:picMkLst>
            <pc:docMk/>
            <pc:sldMk cId="1038446777" sldId="264"/>
            <ac:picMk id="26" creationId="{873E4592-8BC5-4D44-9449-B5296453E5E4}"/>
          </ac:picMkLst>
        </pc:picChg>
        <pc:picChg chg="add mod">
          <ac:chgData name="Norbert Jurik" userId="6de4dc7f078bdd9d" providerId="LiveId" clId="{BFD578B2-A946-4B0B-A540-2BFDC98EF046}" dt="2021-05-12T16:33:20.578" v="1330" actId="1076"/>
          <ac:picMkLst>
            <pc:docMk/>
            <pc:sldMk cId="1038446777" sldId="264"/>
            <ac:picMk id="28" creationId="{36BEE585-5320-43A5-B1E6-28803D15D073}"/>
          </ac:picMkLst>
        </pc:picChg>
      </pc:sldChg>
      <pc:sldChg chg="add del">
        <pc:chgData name="Norbert Jurik" userId="6de4dc7f078bdd9d" providerId="LiveId" clId="{BFD578B2-A946-4B0B-A540-2BFDC98EF046}" dt="2021-05-12T14:56:43.613" v="223" actId="47"/>
        <pc:sldMkLst>
          <pc:docMk/>
          <pc:sldMk cId="4200590882" sldId="265"/>
        </pc:sldMkLst>
      </pc:sldChg>
      <pc:sldChg chg="add del">
        <pc:chgData name="Norbert Jurik" userId="6de4dc7f078bdd9d" providerId="LiveId" clId="{BFD578B2-A946-4B0B-A540-2BFDC98EF046}" dt="2021-05-12T14:56:13.432" v="203" actId="47"/>
        <pc:sldMkLst>
          <pc:docMk/>
          <pc:sldMk cId="1881441743" sldId="266"/>
        </pc:sldMkLst>
      </pc:sldChg>
      <pc:sldChg chg="add del">
        <pc:chgData name="Norbert Jurik" userId="6de4dc7f078bdd9d" providerId="LiveId" clId="{BFD578B2-A946-4B0B-A540-2BFDC98EF046}" dt="2021-05-12T14:56:39.370" v="221" actId="47"/>
        <pc:sldMkLst>
          <pc:docMk/>
          <pc:sldMk cId="329417675" sldId="267"/>
        </pc:sldMkLst>
      </pc:sldChg>
      <pc:sldChg chg="addSp delSp modSp add del mod">
        <pc:chgData name="Norbert Jurik" userId="6de4dc7f078bdd9d" providerId="LiveId" clId="{BFD578B2-A946-4B0B-A540-2BFDC98EF046}" dt="2021-05-12T16:46:20.121" v="1357" actId="1076"/>
        <pc:sldMkLst>
          <pc:docMk/>
          <pc:sldMk cId="1638291572" sldId="268"/>
        </pc:sldMkLst>
        <pc:spChg chg="mod">
          <ac:chgData name="Norbert Jurik" userId="6de4dc7f078bdd9d" providerId="LiveId" clId="{BFD578B2-A946-4B0B-A540-2BFDC98EF046}" dt="2021-05-12T14:45:25.399" v="17" actId="20577"/>
          <ac:spMkLst>
            <pc:docMk/>
            <pc:sldMk cId="1638291572" sldId="268"/>
            <ac:spMk id="2" creationId="{8F0E3F00-29EB-460C-8361-D0455CD5929C}"/>
          </ac:spMkLst>
        </pc:spChg>
        <pc:spChg chg="mod">
          <ac:chgData name="Norbert Jurik" userId="6de4dc7f078bdd9d" providerId="LiveId" clId="{BFD578B2-A946-4B0B-A540-2BFDC98EF046}" dt="2021-05-12T16:40:02.560" v="1341" actId="20577"/>
          <ac:spMkLst>
            <pc:docMk/>
            <pc:sldMk cId="1638291572" sldId="268"/>
            <ac:spMk id="3" creationId="{A109DB56-11E0-4354-BEE0-B0EE45827252}"/>
          </ac:spMkLst>
        </pc:spChg>
        <pc:picChg chg="add del mod">
          <ac:chgData name="Norbert Jurik" userId="6de4dc7f078bdd9d" providerId="LiveId" clId="{BFD578B2-A946-4B0B-A540-2BFDC98EF046}" dt="2021-05-12T16:46:04.912" v="1354" actId="478"/>
          <ac:picMkLst>
            <pc:docMk/>
            <pc:sldMk cId="1638291572" sldId="268"/>
            <ac:picMk id="5" creationId="{A930A9A4-1954-4B94-AE94-B2A353D32CE4}"/>
          </ac:picMkLst>
        </pc:picChg>
        <pc:picChg chg="add mod">
          <ac:chgData name="Norbert Jurik" userId="6de4dc7f078bdd9d" providerId="LiveId" clId="{BFD578B2-A946-4B0B-A540-2BFDC98EF046}" dt="2021-05-12T16:46:20.121" v="1357" actId="1076"/>
          <ac:picMkLst>
            <pc:docMk/>
            <pc:sldMk cId="1638291572" sldId="268"/>
            <ac:picMk id="6" creationId="{C2C9A38D-E443-4B25-AA17-3314F5730934}"/>
          </ac:picMkLst>
        </pc:picChg>
      </pc:sldChg>
      <pc:sldChg chg="add del">
        <pc:chgData name="Norbert Jurik" userId="6de4dc7f078bdd9d" providerId="LiveId" clId="{BFD578B2-A946-4B0B-A540-2BFDC98EF046}" dt="2021-05-12T14:56:15.365" v="206"/>
        <pc:sldMkLst>
          <pc:docMk/>
          <pc:sldMk cId="425280865" sldId="269"/>
        </pc:sldMkLst>
      </pc:sldChg>
      <pc:sldChg chg="del">
        <pc:chgData name="Norbert Jurik" userId="6de4dc7f078bdd9d" providerId="LiveId" clId="{BFD578B2-A946-4B0B-A540-2BFDC98EF046}" dt="2021-05-12T14:51:19.887" v="127" actId="47"/>
        <pc:sldMkLst>
          <pc:docMk/>
          <pc:sldMk cId="965818414" sldId="269"/>
        </pc:sldMkLst>
      </pc:sldChg>
      <pc:sldChg chg="del">
        <pc:chgData name="Norbert Jurik" userId="6de4dc7f078bdd9d" providerId="LiveId" clId="{BFD578B2-A946-4B0B-A540-2BFDC98EF046}" dt="2021-05-12T14:51:18.967" v="126" actId="47"/>
        <pc:sldMkLst>
          <pc:docMk/>
          <pc:sldMk cId="1631178452" sldId="270"/>
        </pc:sldMkLst>
      </pc:sldChg>
      <pc:sldChg chg="del">
        <pc:chgData name="Norbert Jurik" userId="6de4dc7f078bdd9d" providerId="LiveId" clId="{BFD578B2-A946-4B0B-A540-2BFDC98EF046}" dt="2021-05-12T14:51:18.194" v="125" actId="47"/>
        <pc:sldMkLst>
          <pc:docMk/>
          <pc:sldMk cId="2374614984" sldId="271"/>
        </pc:sldMkLst>
      </pc:sldChg>
      <pc:sldChg chg="add del">
        <pc:chgData name="Norbert Jurik" userId="6de4dc7f078bdd9d" providerId="LiveId" clId="{BFD578B2-A946-4B0B-A540-2BFDC98EF046}" dt="2021-05-12T14:56:41.041" v="222" actId="47"/>
        <pc:sldMkLst>
          <pc:docMk/>
          <pc:sldMk cId="786366406" sldId="272"/>
        </pc:sldMkLst>
      </pc:sldChg>
      <pc:sldChg chg="add del">
        <pc:chgData name="Norbert Jurik" userId="6de4dc7f078bdd9d" providerId="LiveId" clId="{BFD578B2-A946-4B0B-A540-2BFDC98EF046}" dt="2021-05-12T14:56:38.250" v="220" actId="47"/>
        <pc:sldMkLst>
          <pc:docMk/>
          <pc:sldMk cId="3530013129" sldId="273"/>
        </pc:sldMkLst>
      </pc:sldChg>
      <pc:sldChg chg="add del">
        <pc:chgData name="Norbert Jurik" userId="6de4dc7f078bdd9d" providerId="LiveId" clId="{BFD578B2-A946-4B0B-A540-2BFDC98EF046}" dt="2021-05-12T14:56:45.207" v="224" actId="47"/>
        <pc:sldMkLst>
          <pc:docMk/>
          <pc:sldMk cId="2714068226" sldId="274"/>
        </pc:sldMkLst>
      </pc:sldChg>
      <pc:sldChg chg="add del">
        <pc:chgData name="Norbert Jurik" userId="6de4dc7f078bdd9d" providerId="LiveId" clId="{BFD578B2-A946-4B0B-A540-2BFDC98EF046}" dt="2021-05-12T14:56:47.987" v="226" actId="47"/>
        <pc:sldMkLst>
          <pc:docMk/>
          <pc:sldMk cId="2901248336" sldId="275"/>
        </pc:sldMkLst>
      </pc:sldChg>
      <pc:sldChg chg="add del">
        <pc:chgData name="Norbert Jurik" userId="6de4dc7f078bdd9d" providerId="LiveId" clId="{BFD578B2-A946-4B0B-A540-2BFDC98EF046}" dt="2021-05-12T14:56:47.283" v="225" actId="47"/>
        <pc:sldMkLst>
          <pc:docMk/>
          <pc:sldMk cId="2132571189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41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02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4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65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9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77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5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9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594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33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1F0E0F-5F3E-4145-BC10-17B595BB95CC}" type="datetimeFigureOut">
              <a:rPr lang="LID4096" smtClean="0"/>
              <a:t>05/12/2021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800F49-E0B7-4D55-893C-CBA4257C80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26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-system-lab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BFA7E-D311-40C4-9BAA-04C49E6AD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400" dirty="0" err="1"/>
              <a:t>Interaktívne</a:t>
            </a:r>
            <a:r>
              <a:rPr lang="en-US" sz="4400" dirty="0"/>
              <a:t> </a:t>
            </a:r>
            <a:r>
              <a:rPr lang="en-US" sz="4400" dirty="0" err="1"/>
              <a:t>softvérové</a:t>
            </a:r>
            <a:r>
              <a:rPr lang="en-US" sz="4400" dirty="0"/>
              <a:t> </a:t>
            </a:r>
            <a:r>
              <a:rPr lang="en-US" sz="4400" dirty="0" err="1"/>
              <a:t>laboratórium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skúmanie</a:t>
            </a:r>
            <a:r>
              <a:rPr lang="en-US" sz="4400" dirty="0"/>
              <a:t> L-</a:t>
            </a:r>
            <a:r>
              <a:rPr lang="en-US" sz="4400" dirty="0" err="1"/>
              <a:t>systémov</a:t>
            </a:r>
            <a:r>
              <a:rPr lang="en-US" sz="4400" dirty="0"/>
              <a:t> pre </a:t>
            </a:r>
            <a:r>
              <a:rPr lang="en-US" sz="4400" dirty="0" err="1"/>
              <a:t>žiakov</a:t>
            </a:r>
            <a:br>
              <a:rPr lang="en-US" sz="4400" dirty="0"/>
            </a:br>
            <a:r>
              <a:rPr lang="en-US" sz="4400" dirty="0" err="1"/>
              <a:t>strednej</a:t>
            </a:r>
            <a:r>
              <a:rPr lang="en-US" sz="4400" dirty="0"/>
              <a:t> </a:t>
            </a:r>
            <a:r>
              <a:rPr lang="en-US" sz="4400" dirty="0" err="1"/>
              <a:t>školy</a:t>
            </a:r>
            <a:endParaRPr lang="LID4096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CE90D-C121-4336-AA21-4A88BE277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46" y="5499895"/>
            <a:ext cx="7228833" cy="484633"/>
          </a:xfrm>
        </p:spPr>
        <p:txBody>
          <a:bodyPr>
            <a:noAutofit/>
          </a:bodyPr>
          <a:lstStyle/>
          <a:p>
            <a:r>
              <a:rPr lang="sk-SK" sz="2800" dirty="0"/>
              <a:t>Norbert Jurík</a:t>
            </a:r>
            <a:endParaRPr lang="LID4096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45BC48-F6FF-4C49-9227-1388589E1985}"/>
              </a:ext>
            </a:extLst>
          </p:cNvPr>
          <p:cNvSpPr txBox="1">
            <a:spLocks/>
          </p:cNvSpPr>
          <p:nvPr/>
        </p:nvSpPr>
        <p:spPr>
          <a:xfrm>
            <a:off x="2010857" y="6217479"/>
            <a:ext cx="5101209" cy="929921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500" dirty="0"/>
              <a:t>Školiteľ: </a:t>
            </a:r>
            <a:r>
              <a:rPr lang="sv-SE" sz="1500" dirty="0"/>
              <a:t>prof. RNDr. Ivan Kalaš, PhD.</a:t>
            </a:r>
            <a:endParaRPr lang="LID4096" sz="1500" dirty="0"/>
          </a:p>
        </p:txBody>
      </p:sp>
    </p:spTree>
    <p:extLst>
      <p:ext uri="{BB962C8B-B14F-4D97-AF65-F5344CB8AC3E}">
        <p14:creationId xmlns:p14="http://schemas.microsoft.com/office/powerpoint/2010/main" val="37284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3F00-29EB-460C-8361-D0455CD5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pr</a:t>
            </a:r>
            <a:r>
              <a:rPr lang="sk-SK" dirty="0" err="1"/>
              <a:t>áci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B56-11E0-4354-BEE0-B0EE4582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301" y="2638045"/>
            <a:ext cx="6097244" cy="3101983"/>
          </a:xfrm>
        </p:spPr>
        <p:txBody>
          <a:bodyPr/>
          <a:lstStyle/>
          <a:p>
            <a:pPr fontAlgn="base"/>
            <a:r>
              <a:rPr lang="en-US" dirty="0"/>
              <a:t>L</a:t>
            </a:r>
            <a:r>
              <a:rPr lang="sk-SK" dirty="0" err="1"/>
              <a:t>aboratórium</a:t>
            </a:r>
            <a:r>
              <a:rPr lang="sk-SK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webovej</a:t>
            </a:r>
            <a:r>
              <a:rPr lang="en-US" dirty="0"/>
              <a:t> </a:t>
            </a:r>
            <a:r>
              <a:rPr lang="en-US" dirty="0" err="1"/>
              <a:t>aplik</a:t>
            </a:r>
            <a:r>
              <a:rPr lang="sk-SK" dirty="0" err="1"/>
              <a:t>ácie</a:t>
            </a:r>
            <a:endParaRPr lang="sk-SK" dirty="0"/>
          </a:p>
          <a:p>
            <a:pPr fontAlgn="base"/>
            <a:r>
              <a:rPr lang="sk-SK" dirty="0"/>
              <a:t>Učebná pomôcka pre študentov</a:t>
            </a:r>
          </a:p>
          <a:p>
            <a:pPr fontAlgn="base"/>
            <a:r>
              <a:rPr lang="sk-SK" dirty="0"/>
              <a:t>Skúmanie rôznych typov</a:t>
            </a:r>
            <a:r>
              <a:rPr lang="en-US" dirty="0"/>
              <a:t> L-syst</a:t>
            </a:r>
            <a:r>
              <a:rPr lang="sk-SK" dirty="0" err="1"/>
              <a:t>émov</a:t>
            </a:r>
            <a:endParaRPr lang="sk-SK" dirty="0"/>
          </a:p>
          <a:p>
            <a:pPr lvl="1" fontAlgn="base"/>
            <a:r>
              <a:rPr lang="sk-SK" dirty="0"/>
              <a:t>Deterministické</a:t>
            </a:r>
          </a:p>
          <a:p>
            <a:pPr lvl="1" fontAlgn="base"/>
            <a:r>
              <a:rPr lang="sk-SK" dirty="0"/>
              <a:t>Nedeterministické</a:t>
            </a:r>
          </a:p>
          <a:p>
            <a:pPr fontAlgn="base"/>
            <a:r>
              <a:rPr lang="sk-SK" dirty="0"/>
              <a:t>Modelovanie </a:t>
            </a:r>
            <a:r>
              <a:rPr lang="sk-SK" dirty="0" err="1"/>
              <a:t>rô</a:t>
            </a:r>
            <a:r>
              <a:rPr lang="en-US" dirty="0" err="1"/>
              <a:t>znych</a:t>
            </a:r>
            <a:r>
              <a:rPr lang="en-US" dirty="0"/>
              <a:t> </a:t>
            </a:r>
            <a:r>
              <a:rPr lang="en-US" dirty="0" err="1"/>
              <a:t>druhov</a:t>
            </a:r>
            <a:r>
              <a:rPr lang="en-US" dirty="0"/>
              <a:t> </a:t>
            </a:r>
            <a:r>
              <a:rPr lang="en-US" dirty="0" err="1"/>
              <a:t>rastl</a:t>
            </a:r>
            <a:r>
              <a:rPr lang="sk-SK" dirty="0" err="1"/>
              <a:t>ín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9A38D-E443-4B25-AA17-3314F573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7132">
            <a:off x="4680851" y="4494412"/>
            <a:ext cx="5236725" cy="26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9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14A8-AF3A-4DB2-BA14-27D49875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L-syst</a:t>
            </a:r>
            <a:r>
              <a:rPr lang="sk-SK" dirty="0" err="1"/>
              <a:t>émy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22F2-B679-4E2A-84F4-63ED4FB0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4901287" cy="3101983"/>
          </a:xfrm>
        </p:spPr>
        <p:txBody>
          <a:bodyPr/>
          <a:lstStyle/>
          <a:p>
            <a:pPr fontAlgn="base"/>
            <a:r>
              <a:rPr lang="sk-SK" dirty="0"/>
              <a:t>Druh formálnej gramatiky </a:t>
            </a:r>
          </a:p>
          <a:p>
            <a:pPr lvl="1" fontAlgn="base"/>
            <a:r>
              <a:rPr lang="sk-SK" dirty="0"/>
              <a:t>Abeceda</a:t>
            </a:r>
          </a:p>
          <a:p>
            <a:pPr lvl="1" fontAlgn="base"/>
            <a:r>
              <a:rPr lang="sk-SK" dirty="0"/>
              <a:t>Prepisovacie pravidlá</a:t>
            </a:r>
          </a:p>
          <a:p>
            <a:pPr lvl="1" fontAlgn="base"/>
            <a:r>
              <a:rPr lang="sk-SK" dirty="0"/>
              <a:t>Axióma</a:t>
            </a:r>
          </a:p>
          <a:p>
            <a:pPr fontAlgn="base"/>
            <a:r>
              <a:rPr lang="sk-SK" dirty="0"/>
              <a:t>Generovanie modelov rastlín, organizmov alebo </a:t>
            </a:r>
            <a:r>
              <a:rPr lang="sk-SK" dirty="0" err="1"/>
              <a:t>fraktálov</a:t>
            </a:r>
            <a:endParaRPr lang="sk-SK" dirty="0"/>
          </a:p>
          <a:p>
            <a:pPr fontAlgn="base"/>
            <a:r>
              <a:rPr lang="sk-SK" dirty="0"/>
              <a:t>Interpretácia pomocou korytnačej geometrie</a:t>
            </a:r>
          </a:p>
          <a:p>
            <a:pPr fontAlgn="base"/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133DE-1B82-450A-B351-709284FF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76" y="2763174"/>
            <a:ext cx="160995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1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FB5-E88F-45A9-974C-B63489D8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Technoló</a:t>
            </a:r>
            <a:r>
              <a:rPr lang="en-US" dirty="0" err="1"/>
              <a:t>gie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A02B-AC63-45D5-B493-2BB000C3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Vue + </a:t>
            </a:r>
            <a:r>
              <a:rPr lang="en-US" dirty="0" err="1"/>
              <a:t>Vuex</a:t>
            </a:r>
            <a:endParaRPr lang="en-US" dirty="0"/>
          </a:p>
          <a:p>
            <a:r>
              <a:rPr lang="en-US" dirty="0"/>
              <a:t>Bootstrap</a:t>
            </a:r>
            <a:endParaRPr lang="sk-SK" dirty="0"/>
          </a:p>
          <a:p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Pages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C7E13C6C-4448-429F-BDDD-9B266317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35" y="3365851"/>
            <a:ext cx="1003937" cy="8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3% OFF JavaScript Core Language Learning Path | Pluralsight">
            <a:extLst>
              <a:ext uri="{FF2B5EF4-FFF2-40B4-BE49-F238E27FC236}">
                <a16:creationId xmlns:a16="http://schemas.microsoft.com/office/drawing/2014/main" id="{9BCC0AC1-512A-419F-8071-D888051E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541" y="2153412"/>
            <a:ext cx="1647445" cy="16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Bootstrap Logo in SVG Vector or PNG File Format - Logo.wine">
            <a:extLst>
              <a:ext uri="{FF2B5EF4-FFF2-40B4-BE49-F238E27FC236}">
                <a16:creationId xmlns:a16="http://schemas.microsoft.com/office/drawing/2014/main" id="{CDB3CA0D-1536-4AE1-9413-FD65D057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94" y="3704659"/>
            <a:ext cx="2011937" cy="134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AFFAE22-6668-4BA8-B987-8CB8AE29C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33" y="4599863"/>
            <a:ext cx="1324339" cy="13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7116-92CE-4D91-873D-40A9DE1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Pokrok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F184-5A72-4295-B823-97BEE2FC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661584"/>
            <a:ext cx="5797296" cy="3996668"/>
          </a:xfrm>
        </p:spPr>
        <p:txBody>
          <a:bodyPr>
            <a:normAutofit/>
          </a:bodyPr>
          <a:lstStyle/>
          <a:p>
            <a:r>
              <a:rPr lang="sk-SK" dirty="0"/>
              <a:t>Naštudovanie základov problematiky a ich riešenie</a:t>
            </a:r>
          </a:p>
          <a:p>
            <a:r>
              <a:rPr lang="sk-SK" dirty="0"/>
              <a:t>Vytvorenie kostry diplomovej práce</a:t>
            </a:r>
          </a:p>
          <a:p>
            <a:r>
              <a:rPr lang="sk-SK" dirty="0"/>
              <a:t>Vytvorenie knižníc na prácu s </a:t>
            </a:r>
            <a:r>
              <a:rPr lang="sk-SK" dirty="0" err="1"/>
              <a:t>canvasom</a:t>
            </a:r>
            <a:r>
              <a:rPr lang="sk-SK" dirty="0"/>
              <a:t> a korytnačkou</a:t>
            </a:r>
          </a:p>
          <a:p>
            <a:pPr lvl="1"/>
            <a:r>
              <a:rPr lang="sk-SK" dirty="0"/>
              <a:t>Základná funkcionalita</a:t>
            </a:r>
          </a:p>
          <a:p>
            <a:pPr lvl="1"/>
            <a:r>
              <a:rPr lang="sk-SK" dirty="0"/>
              <a:t>Optimalizácia pre rôzne dpi a pixel </a:t>
            </a:r>
            <a:r>
              <a:rPr lang="sk-SK" dirty="0" err="1"/>
              <a:t>ratio</a:t>
            </a:r>
            <a:endParaRPr lang="sk-SK" dirty="0"/>
          </a:p>
          <a:p>
            <a:r>
              <a:rPr lang="sk-SK" dirty="0"/>
              <a:t>Vytvorenie samotnej aplikácie</a:t>
            </a:r>
          </a:p>
          <a:p>
            <a:pPr lvl="1"/>
            <a:r>
              <a:rPr lang="sk-SK" dirty="0" err="1"/>
              <a:t>Layout</a:t>
            </a:r>
            <a:endParaRPr lang="sk-SK" dirty="0"/>
          </a:p>
          <a:p>
            <a:pPr lvl="1"/>
            <a:r>
              <a:rPr lang="sk-SK" dirty="0"/>
              <a:t>Interface</a:t>
            </a:r>
          </a:p>
          <a:p>
            <a:pPr lvl="1"/>
            <a:r>
              <a:rPr lang="sk-SK" dirty="0"/>
              <a:t>Prepojenie komponentov a knižníc</a:t>
            </a:r>
          </a:p>
          <a:p>
            <a:r>
              <a:rPr lang="sk-SK" dirty="0"/>
              <a:t>Nasadenie aplikácie </a:t>
            </a:r>
            <a:r>
              <a:rPr lang="en-US" dirty="0"/>
              <a:t>(</a:t>
            </a:r>
            <a:r>
              <a:rPr lang="sk-SK" dirty="0">
                <a:hlinkClick r:id="rId2"/>
              </a:rPr>
              <a:t>https://l-system-lab.github.io/</a:t>
            </a:r>
            <a:r>
              <a:rPr lang="en-US" dirty="0"/>
              <a:t>)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072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DABB-5CFC-4095-AEDC-FBFCC6BC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253492"/>
            <a:ext cx="5937755" cy="1188720"/>
          </a:xfrm>
        </p:spPr>
        <p:txBody>
          <a:bodyPr/>
          <a:lstStyle/>
          <a:p>
            <a:r>
              <a:rPr lang="sk-SK" dirty="0"/>
              <a:t>Ukážky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EC47F-D508-4E17-8A53-2ED63F10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9" y="1519531"/>
            <a:ext cx="2584257" cy="2599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B6F7D-F950-4EA2-9E8A-43D08788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45" y="1840561"/>
            <a:ext cx="2697374" cy="4099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77ED0C-71A0-4568-B315-17DEA7773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2" y="4196559"/>
            <a:ext cx="2599709" cy="2599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96F1F1-B20C-4615-A21C-941BA62FD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594969" y="2552083"/>
            <a:ext cx="1360928" cy="39155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3E4592-8BC5-4D44-9449-B5296453E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847" y="4119240"/>
            <a:ext cx="1983865" cy="21777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BEE585-5320-43A5-B1E6-28803D15D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847" y="1898991"/>
            <a:ext cx="1932444" cy="150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4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58CC-C038-43E0-90A7-96FF4838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4938"/>
            <a:ext cx="6858000" cy="1588127"/>
          </a:xfrm>
          <a:solidFill>
            <a:srgbClr val="FFFFFF"/>
          </a:solidFill>
          <a:ln w="279400" cap="sq" cmpd="thinThick">
            <a:solidFill>
              <a:srgbClr val="FFFFFF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8144174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Interaktívne softvérové laboratórium na skúmanie L-systémov pre žiakov strednej školy</vt:lpstr>
      <vt:lpstr>O práci</vt:lpstr>
      <vt:lpstr>L-systémy</vt:lpstr>
      <vt:lpstr>Technológie</vt:lpstr>
      <vt:lpstr>Pokrok</vt:lpstr>
      <vt:lpstr>Ukážky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Webový editor rezolvenčných dôkazov</dc:title>
  <dc:creator>Norbert Jurik</dc:creator>
  <cp:lastModifiedBy>Norbert Jurik</cp:lastModifiedBy>
  <cp:revision>2</cp:revision>
  <dcterms:created xsi:type="dcterms:W3CDTF">2020-06-11T08:31:20Z</dcterms:created>
  <dcterms:modified xsi:type="dcterms:W3CDTF">2021-05-12T17:45:58Z</dcterms:modified>
</cp:coreProperties>
</file>