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8" r:id="rId3"/>
    <p:sldId id="259" r:id="rId4"/>
    <p:sldId id="258" r:id="rId5"/>
    <p:sldId id="260" r:id="rId6"/>
    <p:sldId id="264" r:id="rId7"/>
    <p:sldId id="269" r:id="rId8"/>
    <p:sldId id="270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597BD-51DF-48CE-8464-2EC815EA3E52}" v="7" dt="2021-05-13T10:05:35.192"/>
    <p1510:client id="{BFD578B2-A946-4B0B-A540-2BFDC98EF046}" v="69" dt="2021-05-12T16:46:1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rt Jurik" userId="6de4dc7f078bdd9d" providerId="LiveId" clId="{AA2597BD-51DF-48CE-8464-2EC815EA3E52}"/>
    <pc:docChg chg="undo custSel addSld modSld">
      <pc:chgData name="Norbert Jurik" userId="6de4dc7f078bdd9d" providerId="LiveId" clId="{AA2597BD-51DF-48CE-8464-2EC815EA3E52}" dt="2021-05-13T10:19:20.988" v="318"/>
      <pc:docMkLst>
        <pc:docMk/>
      </pc:docMkLst>
      <pc:sldChg chg="modSp mod">
        <pc:chgData name="Norbert Jurik" userId="6de4dc7f078bdd9d" providerId="LiveId" clId="{AA2597BD-51DF-48CE-8464-2EC815EA3E52}" dt="2021-05-13T10:19:20.988" v="318"/>
        <pc:sldMkLst>
          <pc:docMk/>
          <pc:sldMk cId="3295810007" sldId="259"/>
        </pc:sldMkLst>
        <pc:spChg chg="mod">
          <ac:chgData name="Norbert Jurik" userId="6de4dc7f078bdd9d" providerId="LiveId" clId="{AA2597BD-51DF-48CE-8464-2EC815EA3E52}" dt="2021-05-13T10:19:20.988" v="318"/>
          <ac:spMkLst>
            <pc:docMk/>
            <pc:sldMk cId="3295810007" sldId="259"/>
            <ac:spMk id="3" creationId="{B4CA22F2-B679-4E2A-84F4-63ED4FB0BFC9}"/>
          </ac:spMkLst>
        </pc:spChg>
      </pc:sldChg>
      <pc:sldChg chg="modSp mod">
        <pc:chgData name="Norbert Jurik" userId="6de4dc7f078bdd9d" providerId="LiveId" clId="{AA2597BD-51DF-48CE-8464-2EC815EA3E52}" dt="2021-05-12T20:31:17.125" v="166" actId="790"/>
        <pc:sldMkLst>
          <pc:docMk/>
          <pc:sldMk cId="960729313" sldId="260"/>
        </pc:sldMkLst>
        <pc:spChg chg="mod">
          <ac:chgData name="Norbert Jurik" userId="6de4dc7f078bdd9d" providerId="LiveId" clId="{AA2597BD-51DF-48CE-8464-2EC815EA3E52}" dt="2021-05-12T20:31:17.125" v="166" actId="790"/>
          <ac:spMkLst>
            <pc:docMk/>
            <pc:sldMk cId="960729313" sldId="260"/>
            <ac:spMk id="3" creationId="{5376F184-5A72-4295-B823-97BEE2FCE290}"/>
          </ac:spMkLst>
        </pc:spChg>
      </pc:sldChg>
      <pc:sldChg chg="modSp mod">
        <pc:chgData name="Norbert Jurik" userId="6de4dc7f078bdd9d" providerId="LiveId" clId="{AA2597BD-51DF-48CE-8464-2EC815EA3E52}" dt="2021-05-12T19:22:00.475" v="58" actId="20577"/>
        <pc:sldMkLst>
          <pc:docMk/>
          <pc:sldMk cId="2816961803" sldId="269"/>
        </pc:sldMkLst>
        <pc:spChg chg="mod">
          <ac:chgData name="Norbert Jurik" userId="6de4dc7f078bdd9d" providerId="LiveId" clId="{AA2597BD-51DF-48CE-8464-2EC815EA3E52}" dt="2021-05-12T19:22:00.475" v="58" actId="20577"/>
          <ac:spMkLst>
            <pc:docMk/>
            <pc:sldMk cId="2816961803" sldId="269"/>
            <ac:spMk id="3" creationId="{C6FC7236-DCD1-420E-8FDE-B285B8CCC652}"/>
          </ac:spMkLst>
        </pc:spChg>
        <pc:picChg chg="mod">
          <ac:chgData name="Norbert Jurik" userId="6de4dc7f078bdd9d" providerId="LiveId" clId="{AA2597BD-51DF-48CE-8464-2EC815EA3E52}" dt="2021-05-12T19:20:57.319" v="39" actId="1076"/>
          <ac:picMkLst>
            <pc:docMk/>
            <pc:sldMk cId="2816961803" sldId="269"/>
            <ac:picMk id="5" creationId="{385D99B2-1EDB-49C8-9B73-028F243C3379}"/>
          </ac:picMkLst>
        </pc:picChg>
        <pc:picChg chg="mod">
          <ac:chgData name="Norbert Jurik" userId="6de4dc7f078bdd9d" providerId="LiveId" clId="{AA2597BD-51DF-48CE-8464-2EC815EA3E52}" dt="2021-05-12T19:20:54.584" v="38" actId="1076"/>
          <ac:picMkLst>
            <pc:docMk/>
            <pc:sldMk cId="2816961803" sldId="269"/>
            <ac:picMk id="7" creationId="{D3F0BD27-540E-45CB-9340-C1C349F4D4DD}"/>
          </ac:picMkLst>
        </pc:picChg>
      </pc:sldChg>
      <pc:sldChg chg="modSp new mod">
        <pc:chgData name="Norbert Jurik" userId="6de4dc7f078bdd9d" providerId="LiveId" clId="{AA2597BD-51DF-48CE-8464-2EC815EA3E52}" dt="2021-05-13T10:11:44.946" v="287" actId="14100"/>
        <pc:sldMkLst>
          <pc:docMk/>
          <pc:sldMk cId="865021147" sldId="270"/>
        </pc:sldMkLst>
        <pc:spChg chg="mod">
          <ac:chgData name="Norbert Jurik" userId="6de4dc7f078bdd9d" providerId="LiveId" clId="{AA2597BD-51DF-48CE-8464-2EC815EA3E52}" dt="2021-05-12T20:31:48.153" v="173" actId="20577"/>
          <ac:spMkLst>
            <pc:docMk/>
            <pc:sldMk cId="865021147" sldId="270"/>
            <ac:spMk id="2" creationId="{8C7E974D-F153-4880-B13D-E841ACB3A0F2}"/>
          </ac:spMkLst>
        </pc:spChg>
        <pc:spChg chg="mod">
          <ac:chgData name="Norbert Jurik" userId="6de4dc7f078bdd9d" providerId="LiveId" clId="{AA2597BD-51DF-48CE-8464-2EC815EA3E52}" dt="2021-05-13T10:11:44.946" v="287" actId="14100"/>
          <ac:spMkLst>
            <pc:docMk/>
            <pc:sldMk cId="865021147" sldId="270"/>
            <ac:spMk id="3" creationId="{C8801BF2-7B5C-4A2B-A3D4-BFBBBABCEF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94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002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4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165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297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67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5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90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594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38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11F0E0F-5F3E-4145-BC10-17B595BB95CC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337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11F0E0F-5F3E-4145-BC10-17B595BB95CC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269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-system-lab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au.dk/~mec/publications/conference/02--ace2000.pdf" TargetMode="External"/><Relationship Id="rId2" Type="http://schemas.openxmlformats.org/officeDocument/2006/relationships/hyperlink" Target="http://algorithmicbotany.org/papers/graphical.gi8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ndandmachine.cs.unm.edu/classes/Computational_Fabrication_Spring2021/readings/turtle-geometry.pdf" TargetMode="External"/><Relationship Id="rId4" Type="http://schemas.openxmlformats.org/officeDocument/2006/relationships/hyperlink" Target="http://algorithmicbotany.org/papers/abop/abop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1" y="640080"/>
            <a:ext cx="8183898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7" y="804672"/>
            <a:ext cx="7934706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BFA7E-D311-40C4-9BAA-04C49E6AD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46" y="1289303"/>
            <a:ext cx="7228833" cy="333930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400" dirty="0" err="1"/>
              <a:t>Interaktívne</a:t>
            </a:r>
            <a:r>
              <a:rPr lang="en-US" sz="4400" dirty="0"/>
              <a:t> </a:t>
            </a:r>
            <a:r>
              <a:rPr lang="en-US" sz="4400" dirty="0" err="1"/>
              <a:t>softvérové</a:t>
            </a:r>
            <a:r>
              <a:rPr lang="en-US" sz="4400" dirty="0"/>
              <a:t> </a:t>
            </a:r>
            <a:r>
              <a:rPr lang="en-US" sz="4400" dirty="0" err="1"/>
              <a:t>laboratórium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skúmanie</a:t>
            </a:r>
            <a:r>
              <a:rPr lang="en-US" sz="4400" dirty="0"/>
              <a:t> L-</a:t>
            </a:r>
            <a:r>
              <a:rPr lang="en-US" sz="4400" dirty="0" err="1"/>
              <a:t>systémov</a:t>
            </a:r>
            <a:r>
              <a:rPr lang="en-US" sz="4400" dirty="0"/>
              <a:t> pre </a:t>
            </a:r>
            <a:r>
              <a:rPr lang="en-US" sz="4400" dirty="0" err="1"/>
              <a:t>žiakov</a:t>
            </a:r>
            <a:br>
              <a:rPr lang="en-US" sz="4400" dirty="0"/>
            </a:br>
            <a:r>
              <a:rPr lang="en-US" sz="4400" dirty="0" err="1"/>
              <a:t>strednej</a:t>
            </a:r>
            <a:r>
              <a:rPr lang="en-US" sz="4400" dirty="0"/>
              <a:t> </a:t>
            </a:r>
            <a:r>
              <a:rPr lang="en-US" sz="4400" dirty="0" err="1"/>
              <a:t>školy</a:t>
            </a:r>
            <a:endParaRPr lang="LID4096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CE90D-C121-4336-AA21-4A88BE27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046" y="5499895"/>
            <a:ext cx="7228833" cy="484633"/>
          </a:xfrm>
        </p:spPr>
        <p:txBody>
          <a:bodyPr>
            <a:noAutofit/>
          </a:bodyPr>
          <a:lstStyle/>
          <a:p>
            <a:r>
              <a:rPr lang="sk-SK" sz="2800" dirty="0"/>
              <a:t>Norbert Jurík</a:t>
            </a:r>
            <a:endParaRPr lang="LID4096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45BC48-F6FF-4C49-9227-1388589E1985}"/>
              </a:ext>
            </a:extLst>
          </p:cNvPr>
          <p:cNvSpPr txBox="1">
            <a:spLocks/>
          </p:cNvSpPr>
          <p:nvPr/>
        </p:nvSpPr>
        <p:spPr>
          <a:xfrm>
            <a:off x="2010857" y="6217479"/>
            <a:ext cx="5101209" cy="929921"/>
          </a:xfrm>
          <a:prstGeom prst="rect">
            <a:avLst/>
          </a:prstGeom>
          <a:noFill/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500" dirty="0"/>
              <a:t>Školiteľ: </a:t>
            </a:r>
            <a:r>
              <a:rPr lang="sv-SE" sz="1500" dirty="0"/>
              <a:t>prof. RNDr. Ivan Kalaš, PhD.</a:t>
            </a:r>
            <a:endParaRPr lang="LID4096" sz="1500" dirty="0"/>
          </a:p>
        </p:txBody>
      </p:sp>
    </p:spTree>
    <p:extLst>
      <p:ext uri="{BB962C8B-B14F-4D97-AF65-F5344CB8AC3E}">
        <p14:creationId xmlns:p14="http://schemas.microsoft.com/office/powerpoint/2010/main" val="372849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F00-29EB-460C-8361-D0455CD5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pr</a:t>
            </a:r>
            <a:r>
              <a:rPr lang="sk-SK" dirty="0" err="1"/>
              <a:t>áci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DB56-11E0-4354-BEE0-B0EE4582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01" y="2638045"/>
            <a:ext cx="6097244" cy="3101983"/>
          </a:xfrm>
        </p:spPr>
        <p:txBody>
          <a:bodyPr/>
          <a:lstStyle/>
          <a:p>
            <a:pPr fontAlgn="base"/>
            <a:r>
              <a:rPr lang="en-US" dirty="0"/>
              <a:t>L</a:t>
            </a:r>
            <a:r>
              <a:rPr lang="sk-SK" dirty="0" err="1"/>
              <a:t>aboratórium</a:t>
            </a:r>
            <a:r>
              <a:rPr lang="sk-SK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webovej</a:t>
            </a:r>
            <a:r>
              <a:rPr lang="en-US" dirty="0"/>
              <a:t> </a:t>
            </a:r>
            <a:r>
              <a:rPr lang="en-US" dirty="0" err="1"/>
              <a:t>aplik</a:t>
            </a:r>
            <a:r>
              <a:rPr lang="sk-SK" dirty="0" err="1"/>
              <a:t>ácie</a:t>
            </a:r>
            <a:endParaRPr lang="sk-SK" dirty="0"/>
          </a:p>
          <a:p>
            <a:pPr fontAlgn="base"/>
            <a:r>
              <a:rPr lang="sk-SK" dirty="0"/>
              <a:t>Učebná pomôcka pre študentov</a:t>
            </a:r>
          </a:p>
          <a:p>
            <a:pPr fontAlgn="base"/>
            <a:r>
              <a:rPr lang="sk-SK" dirty="0"/>
              <a:t>Skúmanie rôznych typov</a:t>
            </a:r>
            <a:r>
              <a:rPr lang="en-US" dirty="0"/>
              <a:t> L-syst</a:t>
            </a:r>
            <a:r>
              <a:rPr lang="sk-SK" dirty="0" err="1"/>
              <a:t>émov</a:t>
            </a:r>
            <a:endParaRPr lang="sk-SK" dirty="0"/>
          </a:p>
          <a:p>
            <a:pPr lvl="1" fontAlgn="base"/>
            <a:r>
              <a:rPr lang="sk-SK" dirty="0"/>
              <a:t>Deterministické</a:t>
            </a:r>
          </a:p>
          <a:p>
            <a:pPr lvl="1" fontAlgn="base"/>
            <a:r>
              <a:rPr lang="sk-SK" dirty="0"/>
              <a:t>Nedeterministické</a:t>
            </a:r>
          </a:p>
          <a:p>
            <a:pPr fontAlgn="base"/>
            <a:r>
              <a:rPr lang="sk-SK" dirty="0"/>
              <a:t>Modelovanie </a:t>
            </a:r>
            <a:r>
              <a:rPr lang="sk-SK" dirty="0" err="1"/>
              <a:t>rô</a:t>
            </a:r>
            <a:r>
              <a:rPr lang="en-US" dirty="0" err="1"/>
              <a:t>znych</a:t>
            </a:r>
            <a:r>
              <a:rPr lang="en-US" dirty="0"/>
              <a:t> </a:t>
            </a:r>
            <a:r>
              <a:rPr lang="en-US" dirty="0" err="1"/>
              <a:t>druhov</a:t>
            </a:r>
            <a:r>
              <a:rPr lang="en-US" dirty="0"/>
              <a:t> </a:t>
            </a:r>
            <a:r>
              <a:rPr lang="en-US" dirty="0" err="1"/>
              <a:t>rastl</a:t>
            </a:r>
            <a:r>
              <a:rPr lang="sk-SK" dirty="0" err="1"/>
              <a:t>ín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9A38D-E443-4B25-AA17-3314F573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7132">
            <a:off x="4680851" y="4494412"/>
            <a:ext cx="5236725" cy="26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14A8-AF3A-4DB2-BA14-27D49875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</a:t>
            </a:r>
            <a:r>
              <a:rPr lang="sk-SK" dirty="0" err="1"/>
              <a:t>émy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22F2-B679-4E2A-84F4-63ED4FB0B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4901287" cy="3101983"/>
          </a:xfrm>
        </p:spPr>
        <p:txBody>
          <a:bodyPr/>
          <a:lstStyle/>
          <a:p>
            <a:pPr fontAlgn="base"/>
            <a:r>
              <a:rPr lang="sk-SK" dirty="0"/>
              <a:t>Druh formálnej gramatiky </a:t>
            </a:r>
          </a:p>
          <a:p>
            <a:pPr lvl="1" fontAlgn="base"/>
            <a:r>
              <a:rPr lang="sk-SK" dirty="0"/>
              <a:t>Abeceda</a:t>
            </a:r>
          </a:p>
          <a:p>
            <a:pPr lvl="1" fontAlgn="base"/>
            <a:r>
              <a:rPr lang="sk-SK" dirty="0"/>
              <a:t>Prepisovacie pravidlá</a:t>
            </a:r>
          </a:p>
          <a:p>
            <a:pPr lvl="1" fontAlgn="base"/>
            <a:r>
              <a:rPr lang="sk-SK" dirty="0"/>
              <a:t>Axióma</a:t>
            </a:r>
          </a:p>
          <a:p>
            <a:pPr fontAlgn="base"/>
            <a:r>
              <a:rPr lang="sk-SK" dirty="0"/>
              <a:t>Generovanie modelov rastlín, organizmov alebo </a:t>
            </a:r>
            <a:r>
              <a:rPr lang="sk-SK" dirty="0" err="1"/>
              <a:t>fraktálov</a:t>
            </a:r>
            <a:endParaRPr lang="sk-SK" dirty="0"/>
          </a:p>
          <a:p>
            <a:pPr fontAlgn="base"/>
            <a:r>
              <a:rPr lang="sk-SK" dirty="0"/>
              <a:t>Interpretácia pomocou korytnačej geometrie</a:t>
            </a:r>
            <a:endParaRPr lang="en-US" dirty="0"/>
          </a:p>
          <a:p>
            <a:pPr lvl="1" fontAlgn="base"/>
            <a:r>
              <a:rPr lang="en-US" dirty="0"/>
              <a:t>F, +, </a:t>
            </a:r>
            <a:r>
              <a:rPr lang="en-15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US"/>
              <a:t>, </a:t>
            </a:r>
            <a:r>
              <a:rPr lang="en-US" dirty="0"/>
              <a:t>[ ]</a:t>
            </a:r>
            <a:endParaRPr lang="sk-SK" dirty="0"/>
          </a:p>
          <a:p>
            <a:pPr fontAlgn="base"/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0133DE-1B82-450A-B351-709284FFC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76" y="2763174"/>
            <a:ext cx="160995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1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7FB5-E88F-45A9-974C-B63489D8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Technoló</a:t>
            </a:r>
            <a:r>
              <a:rPr lang="en-US" dirty="0" err="1"/>
              <a:t>gie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A02B-AC63-45D5-B493-2BB000C3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Vue + </a:t>
            </a:r>
            <a:r>
              <a:rPr lang="en-US" dirty="0" err="1"/>
              <a:t>Vuex</a:t>
            </a:r>
            <a:endParaRPr lang="en-US" dirty="0"/>
          </a:p>
          <a:p>
            <a:r>
              <a:rPr lang="en-US" dirty="0"/>
              <a:t>Bootstrap</a:t>
            </a:r>
            <a:endParaRPr lang="sk-SK" dirty="0"/>
          </a:p>
          <a:p>
            <a:r>
              <a:rPr lang="sk-SK" dirty="0" err="1"/>
              <a:t>GitHub</a:t>
            </a:r>
            <a:r>
              <a:rPr lang="sk-SK" dirty="0"/>
              <a:t> </a:t>
            </a:r>
            <a:r>
              <a:rPr lang="sk-SK" dirty="0" err="1"/>
              <a:t>Pages</a:t>
            </a:r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1026" name="Picture 2" descr="Vue.js - Wikipedia">
            <a:extLst>
              <a:ext uri="{FF2B5EF4-FFF2-40B4-BE49-F238E27FC236}">
                <a16:creationId xmlns:a16="http://schemas.microsoft.com/office/drawing/2014/main" id="{C7E13C6C-4448-429F-BDDD-9B266317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535" y="3365851"/>
            <a:ext cx="1003937" cy="8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3% OFF JavaScript Core Language Learning Path | Pluralsight">
            <a:extLst>
              <a:ext uri="{FF2B5EF4-FFF2-40B4-BE49-F238E27FC236}">
                <a16:creationId xmlns:a16="http://schemas.microsoft.com/office/drawing/2014/main" id="{9BCC0AC1-512A-419F-8071-D888051E1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41" y="2153412"/>
            <a:ext cx="1647445" cy="164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Bootstrap Logo in SVG Vector or PNG File Format - Logo.wine">
            <a:extLst>
              <a:ext uri="{FF2B5EF4-FFF2-40B4-BE49-F238E27FC236}">
                <a16:creationId xmlns:a16="http://schemas.microsoft.com/office/drawing/2014/main" id="{CDB3CA0D-1536-4AE1-9413-FD65D057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94" y="3704659"/>
            <a:ext cx="2011937" cy="134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AFFAE22-6668-4BA8-B987-8CB8AE29C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33" y="4599863"/>
            <a:ext cx="1324339" cy="13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7116-92CE-4D91-873D-40A9DE10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Pokrok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F184-5A72-4295-B823-97BEE2FC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2661584"/>
            <a:ext cx="5797296" cy="3632684"/>
          </a:xfrm>
        </p:spPr>
        <p:txBody>
          <a:bodyPr>
            <a:normAutofit/>
          </a:bodyPr>
          <a:lstStyle/>
          <a:p>
            <a:r>
              <a:rPr lang="sk-SK" dirty="0"/>
              <a:t>Naštudovanie základov problematiky a ich riešenie</a:t>
            </a:r>
          </a:p>
          <a:p>
            <a:pPr lvl="1"/>
            <a:r>
              <a:rPr lang="en-US" dirty="0" err="1"/>
              <a:t>Te</a:t>
            </a:r>
            <a:r>
              <a:rPr lang="sk-SK" dirty="0"/>
              <a:t>ó</a:t>
            </a:r>
            <a:r>
              <a:rPr lang="en-US" dirty="0"/>
              <a:t>ria </a:t>
            </a:r>
            <a:r>
              <a:rPr lang="sk-SK" dirty="0"/>
              <a:t>prepisovacích systémov</a:t>
            </a:r>
          </a:p>
          <a:p>
            <a:r>
              <a:rPr lang="sk-SK" dirty="0"/>
              <a:t>Vytvorenie kostry diplomovej práce</a:t>
            </a:r>
          </a:p>
          <a:p>
            <a:r>
              <a:rPr lang="sk-SK" dirty="0"/>
              <a:t>Vytvorenie knižníc na prácu s </a:t>
            </a:r>
            <a:r>
              <a:rPr lang="sk-SK" dirty="0" err="1"/>
              <a:t>canvasom</a:t>
            </a:r>
            <a:r>
              <a:rPr lang="sk-SK" dirty="0"/>
              <a:t> a korytnačkou</a:t>
            </a:r>
          </a:p>
          <a:p>
            <a:pPr lvl="1"/>
            <a:r>
              <a:rPr lang="sk-SK" dirty="0"/>
              <a:t>Základná funkcionalita</a:t>
            </a:r>
          </a:p>
          <a:p>
            <a:pPr lvl="1"/>
            <a:r>
              <a:rPr lang="sk-SK" dirty="0"/>
              <a:t>Optimalizácia pre rôzne dpi a pixel </a:t>
            </a:r>
            <a:r>
              <a:rPr lang="sk-SK" dirty="0" err="1"/>
              <a:t>ratio</a:t>
            </a:r>
            <a:endParaRPr lang="sk-SK" dirty="0"/>
          </a:p>
          <a:p>
            <a:r>
              <a:rPr lang="sk-SK" dirty="0"/>
              <a:t>Implementácia</a:t>
            </a:r>
            <a:r>
              <a:rPr lang="en-US" dirty="0"/>
              <a:t> </a:t>
            </a:r>
            <a:r>
              <a:rPr lang="sk-SK" dirty="0"/>
              <a:t>prepisovacieho</a:t>
            </a:r>
            <a:r>
              <a:rPr lang="en-US" dirty="0"/>
              <a:t> syst</a:t>
            </a:r>
            <a:r>
              <a:rPr lang="sk-SK" dirty="0"/>
              <a:t>é</a:t>
            </a:r>
            <a:r>
              <a:rPr lang="en-US" dirty="0"/>
              <a:t>mu a </a:t>
            </a:r>
            <a:r>
              <a:rPr lang="sk-SK" dirty="0"/>
              <a:t>interpretera</a:t>
            </a:r>
          </a:p>
          <a:p>
            <a:r>
              <a:rPr lang="sk-SK" dirty="0"/>
              <a:t>Vytvorenie prototypu aplikácie</a:t>
            </a:r>
          </a:p>
          <a:p>
            <a:r>
              <a:rPr lang="sk-SK" dirty="0"/>
              <a:t>Nasadenie aplikácie </a:t>
            </a:r>
            <a:r>
              <a:rPr lang="en-US" dirty="0"/>
              <a:t>(</a:t>
            </a:r>
            <a:r>
              <a:rPr lang="sk-SK" dirty="0">
                <a:hlinkClick r:id="rId2"/>
              </a:rPr>
              <a:t>https://l-system-lab.github.io/</a:t>
            </a:r>
            <a:r>
              <a:rPr lang="en-US" dirty="0"/>
              <a:t>)</a:t>
            </a:r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072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DABB-5CFC-4095-AEDC-FBFCC6BC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253492"/>
            <a:ext cx="5937755" cy="1188720"/>
          </a:xfrm>
        </p:spPr>
        <p:txBody>
          <a:bodyPr/>
          <a:lstStyle/>
          <a:p>
            <a:r>
              <a:rPr lang="sk-SK" dirty="0"/>
              <a:t>Ukážky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EC47F-D508-4E17-8A53-2ED63F10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9" y="1519531"/>
            <a:ext cx="2584257" cy="2599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B6F7D-F950-4EA2-9E8A-43D08788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645" y="1840561"/>
            <a:ext cx="2697374" cy="4099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77ED0C-71A0-4568-B315-17DEA7773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2" y="4196559"/>
            <a:ext cx="2599709" cy="25997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96F1F1-B20C-4615-A21C-941BA62FD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594969" y="2552083"/>
            <a:ext cx="1360928" cy="39155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3E4592-8BC5-4D44-9449-B5296453E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847" y="4119240"/>
            <a:ext cx="1983865" cy="21777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BEE585-5320-43A5-B1E6-28803D15D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3847" y="1898991"/>
            <a:ext cx="1932444" cy="15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4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E63E52-DAB5-4203-B642-BB1BC112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Ďalšie kroky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FC7236-DCD1-420E-8FDE-B285B8CC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Zosilnenie jazyka</a:t>
            </a:r>
          </a:p>
          <a:p>
            <a:r>
              <a:rPr lang="sk-SK" dirty="0"/>
              <a:t>Zavedenie </a:t>
            </a:r>
            <a:r>
              <a:rPr lang="sk-SK" dirty="0" err="1"/>
              <a:t>nedeterminizmu</a:t>
            </a:r>
            <a:endParaRPr lang="sk-SK" dirty="0"/>
          </a:p>
          <a:p>
            <a:r>
              <a:rPr lang="sk-SK" dirty="0"/>
              <a:t>Parametrizácia pomocou </a:t>
            </a:r>
            <a:r>
              <a:rPr lang="sk-SK" dirty="0" err="1"/>
              <a:t>perturbácie</a:t>
            </a:r>
            <a:endParaRPr lang="sk-SK" dirty="0"/>
          </a:p>
          <a:p>
            <a:r>
              <a:rPr lang="sk-SK" dirty="0"/>
              <a:t>Obohatenie rozhrania a funkcionality</a:t>
            </a:r>
          </a:p>
          <a:p>
            <a:r>
              <a:rPr lang="sk-SK" dirty="0"/>
              <a:t>Overenie aplikácie v reálnom prostredí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D99B2-1EDB-49C8-9B73-028F243C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49" y="4664606"/>
            <a:ext cx="2762636" cy="2291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0BD27-540E-45CB-9340-C1C349F4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152" y="2708164"/>
            <a:ext cx="3201920" cy="236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6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974D-F153-4880-B13D-E841ACB3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1BF2-7B5C-4A2B-A3D4-BFBBBABCE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4020207"/>
          </a:xfrm>
        </p:spPr>
        <p:txBody>
          <a:bodyPr>
            <a:normAutofit/>
          </a:bodyPr>
          <a:lstStyle/>
          <a:p>
            <a:r>
              <a:rPr lang="sk-SK" dirty="0"/>
              <a:t>P</a:t>
            </a:r>
            <a:r>
              <a:rPr lang="en-US" dirty="0"/>
              <a:t>.</a:t>
            </a:r>
            <a:r>
              <a:rPr lang="sk-SK" dirty="0"/>
              <a:t> </a:t>
            </a:r>
            <a:r>
              <a:rPr lang="sk-SK" dirty="0" err="1"/>
              <a:t>Prusinkiewicz</a:t>
            </a:r>
            <a:r>
              <a:rPr lang="en-US" dirty="0"/>
              <a:t>: Graphical applications of L−systems</a:t>
            </a:r>
            <a:endParaRPr lang="en-US" dirty="0">
              <a:hlinkClick r:id="rId2"/>
            </a:endParaRPr>
          </a:p>
          <a:p>
            <a:pPr lvl="1"/>
            <a:r>
              <a:rPr lang="sk-SK" dirty="0">
                <a:hlinkClick r:id="rId2"/>
              </a:rPr>
              <a:t>http://algorithmicbotany.org/papers/graphical.gi86.pdf</a:t>
            </a:r>
            <a:endParaRPr lang="en-US" dirty="0"/>
          </a:p>
          <a:p>
            <a:r>
              <a:rPr lang="sk-SK" dirty="0"/>
              <a:t>M</a:t>
            </a:r>
            <a:r>
              <a:rPr lang="en-US" dirty="0"/>
              <a:t>.</a:t>
            </a:r>
            <a:r>
              <a:rPr lang="sk-SK" dirty="0"/>
              <a:t> E. </a:t>
            </a:r>
            <a:r>
              <a:rPr lang="sk-SK" dirty="0" err="1"/>
              <a:t>Caspersen</a:t>
            </a:r>
            <a:r>
              <a:rPr lang="en-US" dirty="0"/>
              <a:t>, </a:t>
            </a:r>
            <a:r>
              <a:rPr lang="sk-SK" dirty="0"/>
              <a:t>H</a:t>
            </a:r>
            <a:r>
              <a:rPr lang="en-US" dirty="0"/>
              <a:t>.</a:t>
            </a:r>
            <a:r>
              <a:rPr lang="sk-SK" dirty="0"/>
              <a:t> B</a:t>
            </a:r>
            <a:r>
              <a:rPr lang="en-US" dirty="0"/>
              <a:t>.</a:t>
            </a:r>
            <a:r>
              <a:rPr lang="sk-SK" dirty="0"/>
              <a:t> </a:t>
            </a:r>
            <a:r>
              <a:rPr lang="sk-SK" dirty="0" err="1"/>
              <a:t>Christensen</a:t>
            </a:r>
            <a:r>
              <a:rPr lang="en-US" dirty="0"/>
              <a:t>: On the Recurring Use of Turtle Graphics in CS1</a:t>
            </a:r>
          </a:p>
          <a:p>
            <a:pPr lvl="1"/>
            <a:r>
              <a:rPr lang="sk-SK" dirty="0">
                <a:hlinkClick r:id="rId3"/>
              </a:rPr>
              <a:t>https://cs.au.dk/~mec/publications/conference/02--ace2000.pdf</a:t>
            </a:r>
            <a:endParaRPr lang="en-US" dirty="0"/>
          </a:p>
          <a:p>
            <a:r>
              <a:rPr lang="sk-SK" dirty="0"/>
              <a:t>P</a:t>
            </a:r>
            <a:r>
              <a:rPr lang="en-US" dirty="0"/>
              <a:t>.</a:t>
            </a:r>
            <a:r>
              <a:rPr lang="sk-SK" dirty="0"/>
              <a:t> </a:t>
            </a:r>
            <a:r>
              <a:rPr lang="sk-SK" dirty="0" err="1"/>
              <a:t>Prusinkiewicz</a:t>
            </a:r>
            <a:r>
              <a:rPr lang="en-US" dirty="0"/>
              <a:t>, </a:t>
            </a:r>
            <a:r>
              <a:rPr lang="sk-SK" dirty="0"/>
              <a:t>A</a:t>
            </a:r>
            <a:r>
              <a:rPr lang="en-US" dirty="0"/>
              <a:t>.</a:t>
            </a:r>
            <a:r>
              <a:rPr lang="sk-SK" dirty="0"/>
              <a:t> </a:t>
            </a:r>
            <a:r>
              <a:rPr lang="sk-SK" dirty="0" err="1"/>
              <a:t>Lindenmayer</a:t>
            </a:r>
            <a:r>
              <a:rPr lang="en-US" dirty="0"/>
              <a:t>: The Algorithmic Beauty of Plants</a:t>
            </a:r>
          </a:p>
          <a:p>
            <a:pPr lvl="1"/>
            <a:r>
              <a:rPr lang="sk-SK" dirty="0">
                <a:hlinkClick r:id="rId4"/>
              </a:rPr>
              <a:t>http://algorithmicbotany.org/papers/abop/abop.pdf</a:t>
            </a:r>
            <a:endParaRPr lang="en-US" dirty="0"/>
          </a:p>
          <a:p>
            <a:r>
              <a:rPr lang="en-US" dirty="0"/>
              <a:t>H. Abelson, A. A. </a:t>
            </a:r>
            <a:r>
              <a:rPr lang="en-US" dirty="0" err="1"/>
              <a:t>DiSessa</a:t>
            </a:r>
            <a:r>
              <a:rPr lang="en-US" dirty="0"/>
              <a:t>: Turtle Geometry</a:t>
            </a:r>
            <a:endParaRPr lang="en-US" dirty="0">
              <a:hlinkClick r:id="rId5"/>
            </a:endParaRPr>
          </a:p>
          <a:p>
            <a:pPr lvl="1"/>
            <a:r>
              <a:rPr lang="sk-SK" dirty="0">
                <a:hlinkClick r:id="rId5"/>
              </a:rPr>
              <a:t>https://handandmachine.cs.unm.edu/classes/Computational_Fabrication_Spring2021/readings/turtle-geometry.pdf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2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58CC-C038-43E0-90A7-96FF4838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34938"/>
            <a:ext cx="6858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4200">
                <a:solidFill>
                  <a:srgbClr val="262626"/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881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289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Interaktívne softvérové laboratórium na skúmanie L-systémov pre žiakov strednej školy</vt:lpstr>
      <vt:lpstr>O práci</vt:lpstr>
      <vt:lpstr>L-systémy</vt:lpstr>
      <vt:lpstr>Technológie</vt:lpstr>
      <vt:lpstr>Pokrok</vt:lpstr>
      <vt:lpstr>Ukážky</vt:lpstr>
      <vt:lpstr>Ďalšie kroky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Webový editor rezolvenčných dôkazov</dc:title>
  <dc:creator>Norbert Jurik</dc:creator>
  <cp:lastModifiedBy>Norbert Jurik</cp:lastModifiedBy>
  <cp:revision>12</cp:revision>
  <dcterms:created xsi:type="dcterms:W3CDTF">2020-06-11T08:31:20Z</dcterms:created>
  <dcterms:modified xsi:type="dcterms:W3CDTF">2021-05-13T10:19:30Z</dcterms:modified>
</cp:coreProperties>
</file>