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68" r:id="rId3"/>
    <p:sldId id="273" r:id="rId4"/>
    <p:sldId id="274" r:id="rId5"/>
    <p:sldId id="27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55830-04CB-4E76-BA03-9D50681F5AFA}" v="520" dt="2022-01-31T13:17:58.988"/>
    <p1510:client id="{9BC492AD-98BA-44EF-91A2-A01DC1381AF4}" v="75" dt="2022-01-31T17:15:43.673"/>
    <p1510:client id="{AA2597BD-51DF-48CE-8464-2EC815EA3E52}" v="7" dt="2021-05-13T10:05:35.192"/>
    <p1510:client id="{BCD1DF79-E715-4632-8FB6-B3F0576425E4}" v="191" dt="2022-01-31T14:47:35.179"/>
    <p1510:client id="{BFD578B2-A946-4B0B-A540-2BFDC98EF046}" v="69" dt="2021-05-12T16:46:11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rt Jurik" userId="6de4dc7f078bdd9d" providerId="Windows Live" clId="Web-{5F255830-04CB-4E76-BA03-9D50681F5AFA}"/>
    <pc:docChg chg="addSld modSld">
      <pc:chgData name="Norbert Jurik" userId="6de4dc7f078bdd9d" providerId="Windows Live" clId="Web-{5F255830-04CB-4E76-BA03-9D50681F5AFA}" dt="2022-01-31T13:17:58.988" v="616" actId="1076"/>
      <pc:docMkLst>
        <pc:docMk/>
      </pc:docMkLst>
      <pc:sldChg chg="modSp">
        <pc:chgData name="Norbert Jurik" userId="6de4dc7f078bdd9d" providerId="Windows Live" clId="Web-{5F255830-04CB-4E76-BA03-9D50681F5AFA}" dt="2022-01-31T11:47:28.073" v="170" actId="20577"/>
        <pc:sldMkLst>
          <pc:docMk/>
          <pc:sldMk cId="3295810007" sldId="259"/>
        </pc:sldMkLst>
        <pc:spChg chg="mod">
          <ac:chgData name="Norbert Jurik" userId="6de4dc7f078bdd9d" providerId="Windows Live" clId="Web-{5F255830-04CB-4E76-BA03-9D50681F5AFA}" dt="2022-01-31T11:47:28.073" v="170" actId="20577"/>
          <ac:spMkLst>
            <pc:docMk/>
            <pc:sldMk cId="3295810007" sldId="259"/>
            <ac:spMk id="3" creationId="{B4CA22F2-B679-4E2A-84F4-63ED4FB0BFC9}"/>
          </ac:spMkLst>
        </pc:spChg>
      </pc:sldChg>
      <pc:sldChg chg="modSp modNotes">
        <pc:chgData name="Norbert Jurik" userId="6de4dc7f078bdd9d" providerId="Windows Live" clId="Web-{5F255830-04CB-4E76-BA03-9D50681F5AFA}" dt="2022-01-31T13:04:42.542" v="348"/>
        <pc:sldMkLst>
          <pc:docMk/>
          <pc:sldMk cId="960729313" sldId="260"/>
        </pc:sldMkLst>
        <pc:spChg chg="mod">
          <ac:chgData name="Norbert Jurik" userId="6de4dc7f078bdd9d" providerId="Windows Live" clId="Web-{5F255830-04CB-4E76-BA03-9D50681F5AFA}" dt="2022-01-31T12:58:40.890" v="284" actId="20577"/>
          <ac:spMkLst>
            <pc:docMk/>
            <pc:sldMk cId="960729313" sldId="260"/>
            <ac:spMk id="2" creationId="{52397116-92CE-4D91-873D-40A9DE100378}"/>
          </ac:spMkLst>
        </pc:spChg>
        <pc:spChg chg="mod">
          <ac:chgData name="Norbert Jurik" userId="6de4dc7f078bdd9d" providerId="Windows Live" clId="Web-{5F255830-04CB-4E76-BA03-9D50681F5AFA}" dt="2022-01-31T13:04:40.042" v="347" actId="20577"/>
          <ac:spMkLst>
            <pc:docMk/>
            <pc:sldMk cId="960729313" sldId="260"/>
            <ac:spMk id="3" creationId="{5376F184-5A72-4295-B823-97BEE2FCE290}"/>
          </ac:spMkLst>
        </pc:spChg>
      </pc:sldChg>
      <pc:sldChg chg="modSp">
        <pc:chgData name="Norbert Jurik" userId="6de4dc7f078bdd9d" providerId="Windows Live" clId="Web-{5F255830-04CB-4E76-BA03-9D50681F5AFA}" dt="2022-01-31T13:17:58.988" v="616" actId="1076"/>
        <pc:sldMkLst>
          <pc:docMk/>
          <pc:sldMk cId="1638291572" sldId="268"/>
        </pc:sldMkLst>
        <pc:spChg chg="mod">
          <ac:chgData name="Norbert Jurik" userId="6de4dc7f078bdd9d" providerId="Windows Live" clId="Web-{5F255830-04CB-4E76-BA03-9D50681F5AFA}" dt="2022-01-31T13:17:54.410" v="615" actId="20577"/>
          <ac:spMkLst>
            <pc:docMk/>
            <pc:sldMk cId="1638291572" sldId="268"/>
            <ac:spMk id="3" creationId="{A109DB56-11E0-4354-BEE0-B0EE45827252}"/>
          </ac:spMkLst>
        </pc:spChg>
        <pc:picChg chg="mod">
          <ac:chgData name="Norbert Jurik" userId="6de4dc7f078bdd9d" providerId="Windows Live" clId="Web-{5F255830-04CB-4E76-BA03-9D50681F5AFA}" dt="2022-01-31T13:17:58.988" v="616" actId="1076"/>
          <ac:picMkLst>
            <pc:docMk/>
            <pc:sldMk cId="1638291572" sldId="268"/>
            <ac:picMk id="6" creationId="{C2C9A38D-E443-4B25-AA17-3314F5730934}"/>
          </ac:picMkLst>
        </pc:picChg>
      </pc:sldChg>
      <pc:sldChg chg="modSp">
        <pc:chgData name="Norbert Jurik" userId="6de4dc7f078bdd9d" providerId="Windows Live" clId="Web-{5F255830-04CB-4E76-BA03-9D50681F5AFA}" dt="2022-01-31T11:35:27.371" v="53" actId="20577"/>
        <pc:sldMkLst>
          <pc:docMk/>
          <pc:sldMk cId="865021147" sldId="270"/>
        </pc:sldMkLst>
        <pc:spChg chg="mod">
          <ac:chgData name="Norbert Jurik" userId="6de4dc7f078bdd9d" providerId="Windows Live" clId="Web-{5F255830-04CB-4E76-BA03-9D50681F5AFA}" dt="2022-01-31T11:35:27.371" v="53" actId="20577"/>
          <ac:spMkLst>
            <pc:docMk/>
            <pc:sldMk cId="865021147" sldId="270"/>
            <ac:spMk id="3" creationId="{C8801BF2-7B5C-4A2B-A3D4-BFBBBABCEFC5}"/>
          </ac:spMkLst>
        </pc:spChg>
      </pc:sldChg>
      <pc:sldChg chg="modSp new modNotes">
        <pc:chgData name="Norbert Jurik" userId="6de4dc7f078bdd9d" providerId="Windows Live" clId="Web-{5F255830-04CB-4E76-BA03-9D50681F5AFA}" dt="2022-01-31T13:15:26.265" v="584" actId="20577"/>
        <pc:sldMkLst>
          <pc:docMk/>
          <pc:sldMk cId="932034422" sldId="271"/>
        </pc:sldMkLst>
        <pc:spChg chg="mod">
          <ac:chgData name="Norbert Jurik" userId="6de4dc7f078bdd9d" providerId="Windows Live" clId="Web-{5F255830-04CB-4E76-BA03-9D50681F5AFA}" dt="2022-01-31T13:01:26.223" v="324" actId="20577"/>
          <ac:spMkLst>
            <pc:docMk/>
            <pc:sldMk cId="932034422" sldId="271"/>
            <ac:spMk id="2" creationId="{DFE4E11C-3243-4B63-807B-4A2A593E000F}"/>
          </ac:spMkLst>
        </pc:spChg>
        <pc:spChg chg="mod">
          <ac:chgData name="Norbert Jurik" userId="6de4dc7f078bdd9d" providerId="Windows Live" clId="Web-{5F255830-04CB-4E76-BA03-9D50681F5AFA}" dt="2022-01-31T13:15:26.265" v="584" actId="20577"/>
          <ac:spMkLst>
            <pc:docMk/>
            <pc:sldMk cId="932034422" sldId="271"/>
            <ac:spMk id="3" creationId="{51503437-8E94-4645-A0E2-8B6F9574898A}"/>
          </ac:spMkLst>
        </pc:spChg>
      </pc:sldChg>
    </pc:docChg>
  </pc:docChgLst>
  <pc:docChgLst>
    <pc:chgData name="Norbert Jurik" userId="6de4dc7f078bdd9d" providerId="Windows Live" clId="Web-{9BC492AD-98BA-44EF-91A2-A01DC1381AF4}"/>
    <pc:docChg chg="modSld">
      <pc:chgData name="Norbert Jurik" userId="6de4dc7f078bdd9d" providerId="Windows Live" clId="Web-{9BC492AD-98BA-44EF-91A2-A01DC1381AF4}" dt="2022-01-31T17:15:43.673" v="72" actId="1076"/>
      <pc:docMkLst>
        <pc:docMk/>
      </pc:docMkLst>
      <pc:sldChg chg="modSp">
        <pc:chgData name="Norbert Jurik" userId="6de4dc7f078bdd9d" providerId="Windows Live" clId="Web-{9BC492AD-98BA-44EF-91A2-A01DC1381AF4}" dt="2022-01-31T17:15:43.673" v="72" actId="1076"/>
        <pc:sldMkLst>
          <pc:docMk/>
          <pc:sldMk cId="1638291572" sldId="268"/>
        </pc:sldMkLst>
        <pc:spChg chg="mod">
          <ac:chgData name="Norbert Jurik" userId="6de4dc7f078bdd9d" providerId="Windows Live" clId="Web-{9BC492AD-98BA-44EF-91A2-A01DC1381AF4}" dt="2022-01-31T17:13:33.841" v="65" actId="20577"/>
          <ac:spMkLst>
            <pc:docMk/>
            <pc:sldMk cId="1638291572" sldId="268"/>
            <ac:spMk id="3" creationId="{A109DB56-11E0-4354-BEE0-B0EE45827252}"/>
          </ac:spMkLst>
        </pc:spChg>
        <pc:picChg chg="mod">
          <ac:chgData name="Norbert Jurik" userId="6de4dc7f078bdd9d" providerId="Windows Live" clId="Web-{9BC492AD-98BA-44EF-91A2-A01DC1381AF4}" dt="2022-01-31T17:15:43.673" v="72" actId="1076"/>
          <ac:picMkLst>
            <pc:docMk/>
            <pc:sldMk cId="1638291572" sldId="268"/>
            <ac:picMk id="4" creationId="{F9DA1820-B289-4284-BD17-CB2ECD04B684}"/>
          </ac:picMkLst>
        </pc:picChg>
      </pc:sldChg>
      <pc:sldChg chg="modSp">
        <pc:chgData name="Norbert Jurik" userId="6de4dc7f078bdd9d" providerId="Windows Live" clId="Web-{9BC492AD-98BA-44EF-91A2-A01DC1381AF4}" dt="2022-01-31T16:58:28.674" v="43" actId="20577"/>
        <pc:sldMkLst>
          <pc:docMk/>
          <pc:sldMk cId="2816961803" sldId="269"/>
        </pc:sldMkLst>
        <pc:spChg chg="mod">
          <ac:chgData name="Norbert Jurik" userId="6de4dc7f078bdd9d" providerId="Windows Live" clId="Web-{9BC492AD-98BA-44EF-91A2-A01DC1381AF4}" dt="2022-01-31T16:58:28.674" v="43" actId="20577"/>
          <ac:spMkLst>
            <pc:docMk/>
            <pc:sldMk cId="2816961803" sldId="269"/>
            <ac:spMk id="3" creationId="{C6FC7236-DCD1-420E-8FDE-B285B8CCC652}"/>
          </ac:spMkLst>
        </pc:spChg>
      </pc:sldChg>
      <pc:sldChg chg="modNotes">
        <pc:chgData name="Norbert Jurik" userId="6de4dc7f078bdd9d" providerId="Windows Live" clId="Web-{9BC492AD-98BA-44EF-91A2-A01DC1381AF4}" dt="2022-01-31T17:01:13.616" v="44"/>
        <pc:sldMkLst>
          <pc:docMk/>
          <pc:sldMk cId="932034422" sldId="271"/>
        </pc:sldMkLst>
      </pc:sldChg>
    </pc:docChg>
  </pc:docChgLst>
  <pc:docChgLst>
    <pc:chgData name="Norbert Jurik" userId="6de4dc7f078bdd9d" providerId="LiveId" clId="{AA2597BD-51DF-48CE-8464-2EC815EA3E52}"/>
    <pc:docChg chg="undo custSel addSld modSld">
      <pc:chgData name="Norbert Jurik" userId="6de4dc7f078bdd9d" providerId="LiveId" clId="{AA2597BD-51DF-48CE-8464-2EC815EA3E52}" dt="2021-05-13T10:19:20.988" v="318"/>
      <pc:docMkLst>
        <pc:docMk/>
      </pc:docMkLst>
      <pc:sldChg chg="modSp mod">
        <pc:chgData name="Norbert Jurik" userId="6de4dc7f078bdd9d" providerId="LiveId" clId="{AA2597BD-51DF-48CE-8464-2EC815EA3E52}" dt="2021-05-13T10:19:20.988" v="318"/>
        <pc:sldMkLst>
          <pc:docMk/>
          <pc:sldMk cId="3295810007" sldId="259"/>
        </pc:sldMkLst>
        <pc:spChg chg="mod">
          <ac:chgData name="Norbert Jurik" userId="6de4dc7f078bdd9d" providerId="LiveId" clId="{AA2597BD-51DF-48CE-8464-2EC815EA3E52}" dt="2021-05-13T10:19:20.988" v="318"/>
          <ac:spMkLst>
            <pc:docMk/>
            <pc:sldMk cId="3295810007" sldId="259"/>
            <ac:spMk id="3" creationId="{B4CA22F2-B679-4E2A-84F4-63ED4FB0BFC9}"/>
          </ac:spMkLst>
        </pc:spChg>
      </pc:sldChg>
      <pc:sldChg chg="modSp mod">
        <pc:chgData name="Norbert Jurik" userId="6de4dc7f078bdd9d" providerId="LiveId" clId="{AA2597BD-51DF-48CE-8464-2EC815EA3E52}" dt="2021-05-12T20:31:17.125" v="166" actId="790"/>
        <pc:sldMkLst>
          <pc:docMk/>
          <pc:sldMk cId="960729313" sldId="260"/>
        </pc:sldMkLst>
        <pc:spChg chg="mod">
          <ac:chgData name="Norbert Jurik" userId="6de4dc7f078bdd9d" providerId="LiveId" clId="{AA2597BD-51DF-48CE-8464-2EC815EA3E52}" dt="2021-05-12T20:31:17.125" v="166" actId="790"/>
          <ac:spMkLst>
            <pc:docMk/>
            <pc:sldMk cId="960729313" sldId="260"/>
            <ac:spMk id="3" creationId="{5376F184-5A72-4295-B823-97BEE2FCE290}"/>
          </ac:spMkLst>
        </pc:spChg>
      </pc:sldChg>
      <pc:sldChg chg="modSp mod">
        <pc:chgData name="Norbert Jurik" userId="6de4dc7f078bdd9d" providerId="LiveId" clId="{AA2597BD-51DF-48CE-8464-2EC815EA3E52}" dt="2021-05-12T19:22:00.475" v="58" actId="20577"/>
        <pc:sldMkLst>
          <pc:docMk/>
          <pc:sldMk cId="2816961803" sldId="269"/>
        </pc:sldMkLst>
        <pc:spChg chg="mod">
          <ac:chgData name="Norbert Jurik" userId="6de4dc7f078bdd9d" providerId="LiveId" clId="{AA2597BD-51DF-48CE-8464-2EC815EA3E52}" dt="2021-05-12T19:22:00.475" v="58" actId="20577"/>
          <ac:spMkLst>
            <pc:docMk/>
            <pc:sldMk cId="2816961803" sldId="269"/>
            <ac:spMk id="3" creationId="{C6FC7236-DCD1-420E-8FDE-B285B8CCC652}"/>
          </ac:spMkLst>
        </pc:spChg>
        <pc:picChg chg="mod">
          <ac:chgData name="Norbert Jurik" userId="6de4dc7f078bdd9d" providerId="LiveId" clId="{AA2597BD-51DF-48CE-8464-2EC815EA3E52}" dt="2021-05-12T19:20:57.319" v="39" actId="1076"/>
          <ac:picMkLst>
            <pc:docMk/>
            <pc:sldMk cId="2816961803" sldId="269"/>
            <ac:picMk id="5" creationId="{385D99B2-1EDB-49C8-9B73-028F243C3379}"/>
          </ac:picMkLst>
        </pc:picChg>
        <pc:picChg chg="mod">
          <ac:chgData name="Norbert Jurik" userId="6de4dc7f078bdd9d" providerId="LiveId" clId="{AA2597BD-51DF-48CE-8464-2EC815EA3E52}" dt="2021-05-12T19:20:54.584" v="38" actId="1076"/>
          <ac:picMkLst>
            <pc:docMk/>
            <pc:sldMk cId="2816961803" sldId="269"/>
            <ac:picMk id="7" creationId="{D3F0BD27-540E-45CB-9340-C1C349F4D4DD}"/>
          </ac:picMkLst>
        </pc:picChg>
      </pc:sldChg>
      <pc:sldChg chg="modSp new mod">
        <pc:chgData name="Norbert Jurik" userId="6de4dc7f078bdd9d" providerId="LiveId" clId="{AA2597BD-51DF-48CE-8464-2EC815EA3E52}" dt="2021-05-13T10:11:44.946" v="287" actId="14100"/>
        <pc:sldMkLst>
          <pc:docMk/>
          <pc:sldMk cId="865021147" sldId="270"/>
        </pc:sldMkLst>
        <pc:spChg chg="mod">
          <ac:chgData name="Norbert Jurik" userId="6de4dc7f078bdd9d" providerId="LiveId" clId="{AA2597BD-51DF-48CE-8464-2EC815EA3E52}" dt="2021-05-12T20:31:48.153" v="173" actId="20577"/>
          <ac:spMkLst>
            <pc:docMk/>
            <pc:sldMk cId="865021147" sldId="270"/>
            <ac:spMk id="2" creationId="{8C7E974D-F153-4880-B13D-E841ACB3A0F2}"/>
          </ac:spMkLst>
        </pc:spChg>
        <pc:spChg chg="mod">
          <ac:chgData name="Norbert Jurik" userId="6de4dc7f078bdd9d" providerId="LiveId" clId="{AA2597BD-51DF-48CE-8464-2EC815EA3E52}" dt="2021-05-13T10:11:44.946" v="287" actId="14100"/>
          <ac:spMkLst>
            <pc:docMk/>
            <pc:sldMk cId="865021147" sldId="270"/>
            <ac:spMk id="3" creationId="{C8801BF2-7B5C-4A2B-A3D4-BFBBBABCEFC5}"/>
          </ac:spMkLst>
        </pc:spChg>
      </pc:sldChg>
    </pc:docChg>
  </pc:docChgLst>
  <pc:docChgLst>
    <pc:chgData name="Norbert Jurik" userId="6de4dc7f078bdd9d" providerId="Windows Live" clId="Web-{BCD1DF79-E715-4632-8FB6-B3F0576425E4}"/>
    <pc:docChg chg="addSld delSld modSld sldOrd">
      <pc:chgData name="Norbert Jurik" userId="6de4dc7f078bdd9d" providerId="Windows Live" clId="Web-{BCD1DF79-E715-4632-8FB6-B3F0576425E4}" dt="2022-01-31T14:47:35.179" v="186"/>
      <pc:docMkLst>
        <pc:docMk/>
      </pc:docMkLst>
      <pc:sldChg chg="del">
        <pc:chgData name="Norbert Jurik" userId="6de4dc7f078bdd9d" providerId="Windows Live" clId="Web-{BCD1DF79-E715-4632-8FB6-B3F0576425E4}" dt="2022-01-31T14:22:49.501" v="126"/>
        <pc:sldMkLst>
          <pc:docMk/>
          <pc:sldMk cId="960729313" sldId="260"/>
        </pc:sldMkLst>
      </pc:sldChg>
      <pc:sldChg chg="delSp modSp">
        <pc:chgData name="Norbert Jurik" userId="6de4dc7f078bdd9d" providerId="Windows Live" clId="Web-{BCD1DF79-E715-4632-8FB6-B3F0576425E4}" dt="2022-01-31T14:11:11.876" v="81" actId="1076"/>
        <pc:sldMkLst>
          <pc:docMk/>
          <pc:sldMk cId="1038446777" sldId="264"/>
        </pc:sldMkLst>
        <pc:picChg chg="mod">
          <ac:chgData name="Norbert Jurik" userId="6de4dc7f078bdd9d" providerId="Windows Live" clId="Web-{BCD1DF79-E715-4632-8FB6-B3F0576425E4}" dt="2022-01-31T14:11:00.892" v="78" actId="1076"/>
          <ac:picMkLst>
            <pc:docMk/>
            <pc:sldMk cId="1038446777" sldId="264"/>
            <ac:picMk id="5" creationId="{B7EEC47F-D508-4E17-8A53-2ED63F1015BD}"/>
          </ac:picMkLst>
        </pc:picChg>
        <pc:picChg chg="mod">
          <ac:chgData name="Norbert Jurik" userId="6de4dc7f078bdd9d" providerId="Windows Live" clId="Web-{BCD1DF79-E715-4632-8FB6-B3F0576425E4}" dt="2022-01-31T14:11:10.267" v="80" actId="1076"/>
          <ac:picMkLst>
            <pc:docMk/>
            <pc:sldMk cId="1038446777" sldId="264"/>
            <ac:picMk id="11" creationId="{3CFB6F7D-F950-4EA2-9E8A-43D087888C78}"/>
          </ac:picMkLst>
        </pc:picChg>
        <pc:picChg chg="mod">
          <ac:chgData name="Norbert Jurik" userId="6de4dc7f078bdd9d" providerId="Windows Live" clId="Web-{BCD1DF79-E715-4632-8FB6-B3F0576425E4}" dt="2022-01-31T14:11:04.064" v="79" actId="1076"/>
          <ac:picMkLst>
            <pc:docMk/>
            <pc:sldMk cId="1038446777" sldId="264"/>
            <ac:picMk id="15" creationId="{7C77ED0C-71A0-4568-B315-17DEA77730BF}"/>
          </ac:picMkLst>
        </pc:picChg>
        <pc:picChg chg="mod">
          <ac:chgData name="Norbert Jurik" userId="6de4dc7f078bdd9d" providerId="Windows Live" clId="Web-{BCD1DF79-E715-4632-8FB6-B3F0576425E4}" dt="2022-01-31T14:11:11.876" v="81" actId="1076"/>
          <ac:picMkLst>
            <pc:docMk/>
            <pc:sldMk cId="1038446777" sldId="264"/>
            <ac:picMk id="25" creationId="{2096F1F1-B20C-4615-A21C-941BA62FD35F}"/>
          </ac:picMkLst>
        </pc:picChg>
        <pc:picChg chg="del">
          <ac:chgData name="Norbert Jurik" userId="6de4dc7f078bdd9d" providerId="Windows Live" clId="Web-{BCD1DF79-E715-4632-8FB6-B3F0576425E4}" dt="2022-01-31T14:10:38.126" v="71"/>
          <ac:picMkLst>
            <pc:docMk/>
            <pc:sldMk cId="1038446777" sldId="264"/>
            <ac:picMk id="26" creationId="{873E4592-8BC5-4D44-9449-B5296453E5E4}"/>
          </ac:picMkLst>
        </pc:picChg>
        <pc:picChg chg="del">
          <ac:chgData name="Norbert Jurik" userId="6de4dc7f078bdd9d" providerId="Windows Live" clId="Web-{BCD1DF79-E715-4632-8FB6-B3F0576425E4}" dt="2022-01-31T14:10:37.079" v="70"/>
          <ac:picMkLst>
            <pc:docMk/>
            <pc:sldMk cId="1038446777" sldId="264"/>
            <ac:picMk id="28" creationId="{36BEE585-5320-43A5-B1E6-28803D15D073}"/>
          </ac:picMkLst>
        </pc:picChg>
      </pc:sldChg>
      <pc:sldChg chg="addSp delSp modSp">
        <pc:chgData name="Norbert Jurik" userId="6de4dc7f078bdd9d" providerId="Windows Live" clId="Web-{BCD1DF79-E715-4632-8FB6-B3F0576425E4}" dt="2022-01-31T14:23:14.080" v="128" actId="1076"/>
        <pc:sldMkLst>
          <pc:docMk/>
          <pc:sldMk cId="1638291572" sldId="268"/>
        </pc:sldMkLst>
        <pc:picChg chg="add mod">
          <ac:chgData name="Norbert Jurik" userId="6de4dc7f078bdd9d" providerId="Windows Live" clId="Web-{BCD1DF79-E715-4632-8FB6-B3F0576425E4}" dt="2022-01-31T14:23:14.080" v="128" actId="1076"/>
          <ac:picMkLst>
            <pc:docMk/>
            <pc:sldMk cId="1638291572" sldId="268"/>
            <ac:picMk id="4" creationId="{F9DA1820-B289-4284-BD17-CB2ECD04B684}"/>
          </ac:picMkLst>
        </pc:picChg>
        <pc:picChg chg="del">
          <ac:chgData name="Norbert Jurik" userId="6de4dc7f078bdd9d" providerId="Windows Live" clId="Web-{BCD1DF79-E715-4632-8FB6-B3F0576425E4}" dt="2022-01-31T14:21:39.031" v="118"/>
          <ac:picMkLst>
            <pc:docMk/>
            <pc:sldMk cId="1638291572" sldId="268"/>
            <ac:picMk id="6" creationId="{C2C9A38D-E443-4B25-AA17-3314F5730934}"/>
          </ac:picMkLst>
        </pc:picChg>
      </pc:sldChg>
      <pc:sldChg chg="delSp modSp">
        <pc:chgData name="Norbert Jurik" userId="6de4dc7f078bdd9d" providerId="Windows Live" clId="Web-{BCD1DF79-E715-4632-8FB6-B3F0576425E4}" dt="2022-01-31T14:46:40.771" v="185" actId="20577"/>
        <pc:sldMkLst>
          <pc:docMk/>
          <pc:sldMk cId="2816961803" sldId="269"/>
        </pc:sldMkLst>
        <pc:spChg chg="mod">
          <ac:chgData name="Norbert Jurik" userId="6de4dc7f078bdd9d" providerId="Windows Live" clId="Web-{BCD1DF79-E715-4632-8FB6-B3F0576425E4}" dt="2022-01-31T14:46:40.771" v="185" actId="20577"/>
          <ac:spMkLst>
            <pc:docMk/>
            <pc:sldMk cId="2816961803" sldId="269"/>
            <ac:spMk id="3" creationId="{C6FC7236-DCD1-420E-8FDE-B285B8CCC652}"/>
          </ac:spMkLst>
        </pc:spChg>
        <pc:picChg chg="del">
          <ac:chgData name="Norbert Jurik" userId="6de4dc7f078bdd9d" providerId="Windows Live" clId="Web-{BCD1DF79-E715-4632-8FB6-B3F0576425E4}" dt="2022-01-31T13:22:00.469" v="5"/>
          <ac:picMkLst>
            <pc:docMk/>
            <pc:sldMk cId="2816961803" sldId="269"/>
            <ac:picMk id="5" creationId="{385D99B2-1EDB-49C8-9B73-028F243C3379}"/>
          </ac:picMkLst>
        </pc:picChg>
        <pc:picChg chg="del">
          <ac:chgData name="Norbert Jurik" userId="6de4dc7f078bdd9d" providerId="Windows Live" clId="Web-{BCD1DF79-E715-4632-8FB6-B3F0576425E4}" dt="2022-01-31T13:21:59.828" v="4"/>
          <ac:picMkLst>
            <pc:docMk/>
            <pc:sldMk cId="2816961803" sldId="269"/>
            <ac:picMk id="7" creationId="{D3F0BD27-540E-45CB-9340-C1C349F4D4DD}"/>
          </ac:picMkLst>
        </pc:picChg>
      </pc:sldChg>
      <pc:sldChg chg="ord">
        <pc:chgData name="Norbert Jurik" userId="6de4dc7f078bdd9d" providerId="Windows Live" clId="Web-{BCD1DF79-E715-4632-8FB6-B3F0576425E4}" dt="2022-01-31T14:47:35.179" v="186"/>
        <pc:sldMkLst>
          <pc:docMk/>
          <pc:sldMk cId="865021147" sldId="270"/>
        </pc:sldMkLst>
      </pc:sldChg>
      <pc:sldChg chg="addSp delSp modSp new">
        <pc:chgData name="Norbert Jurik" userId="6de4dc7f078bdd9d" providerId="Windows Live" clId="Web-{BCD1DF79-E715-4632-8FB6-B3F0576425E4}" dt="2022-01-31T14:18:04.198" v="117" actId="1076"/>
        <pc:sldMkLst>
          <pc:docMk/>
          <pc:sldMk cId="2599658941" sldId="272"/>
        </pc:sldMkLst>
        <pc:spChg chg="mod">
          <ac:chgData name="Norbert Jurik" userId="6de4dc7f078bdd9d" providerId="Windows Live" clId="Web-{BCD1DF79-E715-4632-8FB6-B3F0576425E4}" dt="2022-01-31T14:11:24.908" v="88" actId="20577"/>
          <ac:spMkLst>
            <pc:docMk/>
            <pc:sldMk cId="2599658941" sldId="272"/>
            <ac:spMk id="2" creationId="{95686DF0-171C-463B-8121-A8CB847EFF2C}"/>
          </ac:spMkLst>
        </pc:spChg>
        <pc:spChg chg="del">
          <ac:chgData name="Norbert Jurik" userId="6de4dc7f078bdd9d" providerId="Windows Live" clId="Web-{BCD1DF79-E715-4632-8FB6-B3F0576425E4}" dt="2022-01-31T14:11:38.033" v="89"/>
          <ac:spMkLst>
            <pc:docMk/>
            <pc:sldMk cId="2599658941" sldId="272"/>
            <ac:spMk id="3" creationId="{5645E353-90C8-42FB-BD2F-196AFC975ABE}"/>
          </ac:spMkLst>
        </pc:spChg>
        <pc:spChg chg="add del mod">
          <ac:chgData name="Norbert Jurik" userId="6de4dc7f078bdd9d" providerId="Windows Live" clId="Web-{BCD1DF79-E715-4632-8FB6-B3F0576425E4}" dt="2022-01-31T14:12:01.893" v="95"/>
          <ac:spMkLst>
            <pc:docMk/>
            <pc:sldMk cId="2599658941" sldId="272"/>
            <ac:spMk id="6" creationId="{9F275089-045B-4138-9AC4-922887BD53DF}"/>
          </ac:spMkLst>
        </pc:spChg>
        <pc:spChg chg="add del mod">
          <ac:chgData name="Norbert Jurik" userId="6de4dc7f078bdd9d" providerId="Windows Live" clId="Web-{BCD1DF79-E715-4632-8FB6-B3F0576425E4}" dt="2022-01-31T14:17:52.526" v="113"/>
          <ac:spMkLst>
            <pc:docMk/>
            <pc:sldMk cId="2599658941" sldId="272"/>
            <ac:spMk id="10" creationId="{F5A21930-6C6B-46D7-B3F0-89C4D9BB209B}"/>
          </ac:spMkLst>
        </pc:spChg>
        <pc:picChg chg="add del mod ord">
          <ac:chgData name="Norbert Jurik" userId="6de4dc7f078bdd9d" providerId="Windows Live" clId="Web-{BCD1DF79-E715-4632-8FB6-B3F0576425E4}" dt="2022-01-31T14:11:54.799" v="94"/>
          <ac:picMkLst>
            <pc:docMk/>
            <pc:sldMk cId="2599658941" sldId="272"/>
            <ac:picMk id="4" creationId="{BA1F8327-4C4A-4206-9728-96BA5922CCBF}"/>
          </ac:picMkLst>
        </pc:picChg>
        <pc:picChg chg="add del mod ord">
          <ac:chgData name="Norbert Jurik" userId="6de4dc7f078bdd9d" providerId="Windows Live" clId="Web-{BCD1DF79-E715-4632-8FB6-B3F0576425E4}" dt="2022-01-31T14:17:49.041" v="112"/>
          <ac:picMkLst>
            <pc:docMk/>
            <pc:sldMk cId="2599658941" sldId="272"/>
            <ac:picMk id="7" creationId="{E06F3BA6-476C-4D92-8CA8-9527A9316C2E}"/>
          </ac:picMkLst>
        </pc:picChg>
        <pc:picChg chg="add mod">
          <ac:chgData name="Norbert Jurik" userId="6de4dc7f078bdd9d" providerId="Windows Live" clId="Web-{BCD1DF79-E715-4632-8FB6-B3F0576425E4}" dt="2022-01-31T14:18:04.198" v="117" actId="1076"/>
          <ac:picMkLst>
            <pc:docMk/>
            <pc:sldMk cId="2599658941" sldId="272"/>
            <ac:picMk id="8" creationId="{1C41B88A-C84C-4E96-8F55-90263D631EFE}"/>
          </ac:picMkLst>
        </pc:picChg>
        <pc:picChg chg="add mod ord">
          <ac:chgData name="Norbert Jurik" userId="6de4dc7f078bdd9d" providerId="Windows Live" clId="Web-{BCD1DF79-E715-4632-8FB6-B3F0576425E4}" dt="2022-01-31T14:18:02.495" v="116" actId="1076"/>
          <ac:picMkLst>
            <pc:docMk/>
            <pc:sldMk cId="2599658941" sldId="272"/>
            <ac:picMk id="11" creationId="{AA6F5232-20BE-4946-99C3-00851CBEB07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7011-CEE3-4007-94E5-6370238936F9}" type="datetimeFigureOut">
              <a:t>10. 4. 2022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6D3E8-822B-4D22-977A-ECFC475C76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7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941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002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254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165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297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677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5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390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594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381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11F0E0F-5F3E-4145-BC10-17B595BB95CC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337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11F0E0F-5F3E-4145-BC10-17B595BB95CC}" type="datetimeFigureOut">
              <a:rPr lang="LID4096" smtClean="0"/>
              <a:t>04/10/2022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269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BFA7E-D311-40C4-9BAA-04C49E6AD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363323"/>
            <a:ext cx="6743700" cy="1692771"/>
          </a:xfrm>
        </p:spPr>
        <p:txBody>
          <a:bodyPr>
            <a:normAutofit/>
          </a:bodyPr>
          <a:lstStyle/>
          <a:p>
            <a:r>
              <a:rPr lang="en-US" err="1"/>
              <a:t>Kartot</a:t>
            </a:r>
            <a:r>
              <a:rPr lang="sk-SK"/>
              <a:t>éka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CE90D-C121-4336-AA21-4A88BE27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4415" y="5374888"/>
            <a:ext cx="2996966" cy="758282"/>
          </a:xfrm>
        </p:spPr>
        <p:txBody>
          <a:bodyPr>
            <a:normAutofit/>
          </a:bodyPr>
          <a:lstStyle/>
          <a:p>
            <a:pPr algn="r"/>
            <a:r>
              <a:rPr lang="sk-SK">
                <a:solidFill>
                  <a:schemeClr val="bg1"/>
                </a:solidFill>
              </a:rPr>
              <a:t>Norbert Jurík</a:t>
            </a:r>
            <a:endParaRPr lang="LID4096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9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3F00-29EB-460C-8361-D0455CD5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Implementované časti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DB56-11E0-4354-BEE0-B0EE4582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301" y="2638045"/>
            <a:ext cx="6097244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dirty="0" err="1"/>
              <a:t>Administrácia</a:t>
            </a:r>
            <a:r>
              <a:rPr lang="en-US" dirty="0"/>
              <a:t> </a:t>
            </a:r>
            <a:r>
              <a:rPr lang="en-US" dirty="0" err="1"/>
              <a:t>používateľa</a:t>
            </a:r>
            <a:endParaRPr lang="en-US" dirty="0"/>
          </a:p>
          <a:p>
            <a:pPr fontAlgn="base"/>
            <a:r>
              <a:rPr lang="en-US" dirty="0" err="1"/>
              <a:t>Vyhľadávania</a:t>
            </a:r>
            <a:r>
              <a:rPr lang="en-US" dirty="0"/>
              <a:t> a </a:t>
            </a:r>
            <a:r>
              <a:rPr lang="en-US" dirty="0" err="1"/>
              <a:t>filtrovanie</a:t>
            </a:r>
            <a:r>
              <a:rPr lang="en-US" dirty="0"/>
              <a:t> </a:t>
            </a:r>
            <a:r>
              <a:rPr lang="en-US" dirty="0" err="1"/>
              <a:t>dokumentov</a:t>
            </a:r>
            <a:endParaRPr lang="en-US" dirty="0"/>
          </a:p>
          <a:p>
            <a:pPr fontAlgn="base"/>
            <a:r>
              <a:rPr lang="en-US" dirty="0" err="1"/>
              <a:t>Prezeranie</a:t>
            </a:r>
            <a:r>
              <a:rPr lang="en-US" dirty="0"/>
              <a:t> </a:t>
            </a:r>
            <a:r>
              <a:rPr lang="en-US" dirty="0" err="1"/>
              <a:t>dokumentov</a:t>
            </a:r>
            <a:endParaRPr lang="en-US" dirty="0"/>
          </a:p>
          <a:p>
            <a:pPr fontAlgn="base"/>
            <a:r>
              <a:rPr lang="en-US" dirty="0" err="1"/>
              <a:t>Vytváranie</a:t>
            </a:r>
            <a:r>
              <a:rPr lang="en-US" dirty="0"/>
              <a:t> a </a:t>
            </a:r>
            <a:r>
              <a:rPr lang="en-US" dirty="0" err="1"/>
              <a:t>úprava</a:t>
            </a:r>
            <a:r>
              <a:rPr lang="en-US" dirty="0"/>
              <a:t> </a:t>
            </a:r>
            <a:r>
              <a:rPr lang="en-US" dirty="0" err="1"/>
              <a:t>dokumetov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editora</a:t>
            </a:r>
            <a:endParaRPr lang="en-US" dirty="0"/>
          </a:p>
          <a:p>
            <a:pPr fontAlgn="base"/>
            <a:r>
              <a:rPr lang="en-US" dirty="0" err="1"/>
              <a:t>Označenie</a:t>
            </a:r>
            <a:r>
              <a:rPr lang="en-US" dirty="0"/>
              <a:t> </a:t>
            </a:r>
            <a:r>
              <a:rPr lang="en-US" dirty="0" err="1"/>
              <a:t>pokroku</a:t>
            </a:r>
            <a:r>
              <a:rPr lang="en-US" dirty="0"/>
              <a:t> pre </a:t>
            </a:r>
            <a:r>
              <a:rPr lang="en-US" dirty="0" err="1"/>
              <a:t>dokument</a:t>
            </a:r>
            <a:endParaRPr lang="en-US" dirty="0"/>
          </a:p>
          <a:p>
            <a:pPr fontAlgn="base"/>
            <a:r>
              <a:rPr lang="en-US" dirty="0" err="1"/>
              <a:t>Prehľad</a:t>
            </a:r>
            <a:r>
              <a:rPr lang="en-US" dirty="0"/>
              <a:t> </a:t>
            </a:r>
            <a:r>
              <a:rPr lang="en-US" dirty="0" err="1"/>
              <a:t>pokroku</a:t>
            </a:r>
            <a:r>
              <a:rPr lang="en-US" dirty="0"/>
              <a:t> pre </a:t>
            </a:r>
            <a:r>
              <a:rPr lang="en-US" dirty="0" err="1"/>
              <a:t>rozčítané</a:t>
            </a:r>
            <a:r>
              <a:rPr lang="en-US" dirty="0"/>
              <a:t> </a:t>
            </a:r>
            <a:r>
              <a:rPr lang="en-US" dirty="0" err="1"/>
              <a:t>dokumenty</a:t>
            </a:r>
            <a:endParaRPr lang="en-US" dirty="0"/>
          </a:p>
          <a:p>
            <a:pPr fontAlgn="base"/>
            <a:r>
              <a:rPr lang="en-US" dirty="0" err="1"/>
              <a:t>Pridávanie</a:t>
            </a:r>
            <a:r>
              <a:rPr lang="en-US" dirty="0"/>
              <a:t> </a:t>
            </a:r>
            <a:r>
              <a:rPr lang="en-US" dirty="0" err="1"/>
              <a:t>poznámok</a:t>
            </a:r>
            <a:r>
              <a:rPr lang="en-US" dirty="0"/>
              <a:t> k </a:t>
            </a:r>
            <a:r>
              <a:rPr lang="en-US" dirty="0" err="1"/>
              <a:t>dokumentu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3829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3F00-29EB-460C-8361-D0455CD5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Neimplementované časti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DB56-11E0-4354-BEE0-B0EE4582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301" y="2638045"/>
            <a:ext cx="6097244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sk-SK" dirty="0"/>
              <a:t>Vytvorenie študijnej skupiny</a:t>
            </a:r>
          </a:p>
          <a:p>
            <a:pPr fontAlgn="base"/>
            <a:r>
              <a:rPr lang="sk-SK" dirty="0"/>
              <a:t>Pridávanie členov do skupiny</a:t>
            </a:r>
          </a:p>
          <a:p>
            <a:pPr fontAlgn="base"/>
            <a:r>
              <a:rPr lang="sk-SK" dirty="0"/>
              <a:t>Priradenie dokumentu členovi skupiny</a:t>
            </a:r>
          </a:p>
          <a:p>
            <a:pPr fontAlgn="base"/>
            <a:r>
              <a:rPr lang="sk-SK" dirty="0"/>
              <a:t>Prehľad pokroku priradených dokumentov</a:t>
            </a:r>
          </a:p>
          <a:p>
            <a:pPr fontAlgn="base"/>
            <a:r>
              <a:rPr lang="sk-SK" dirty="0"/>
              <a:t>Notifikácie</a:t>
            </a:r>
          </a:p>
        </p:txBody>
      </p:sp>
    </p:spTree>
    <p:extLst>
      <p:ext uri="{BB962C8B-B14F-4D97-AF65-F5344CB8AC3E}">
        <p14:creationId xmlns:p14="http://schemas.microsoft.com/office/powerpoint/2010/main" val="127772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3F00-29EB-460C-8361-D0455CD5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Riadky aktuálnej verzie</a:t>
            </a:r>
            <a:endParaRPr lang="LID4096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7808D3-7506-405C-A356-E4F73C653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949" y="3102520"/>
            <a:ext cx="6096851" cy="1676634"/>
          </a:xfrm>
        </p:spPr>
      </p:pic>
    </p:spTree>
    <p:extLst>
      <p:ext uri="{BB962C8B-B14F-4D97-AF65-F5344CB8AC3E}">
        <p14:creationId xmlns:p14="http://schemas.microsoft.com/office/powerpoint/2010/main" val="214668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3F00-29EB-460C-8361-D0455CD5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technológie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DB56-11E0-4354-BEE0-B0EE4582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301" y="2638045"/>
            <a:ext cx="6097244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sk-SK" dirty="0"/>
              <a:t>Vue.js</a:t>
            </a:r>
          </a:p>
          <a:p>
            <a:pPr fontAlgn="base"/>
            <a:r>
              <a:rPr lang="sk-SK" dirty="0"/>
              <a:t>Node.js</a:t>
            </a:r>
          </a:p>
          <a:p>
            <a:pPr fontAlgn="base"/>
            <a:r>
              <a:rPr lang="sk-SK" dirty="0"/>
              <a:t>MongoDB</a:t>
            </a:r>
          </a:p>
          <a:p>
            <a:pPr fontAlgn="base"/>
            <a:r>
              <a:rPr lang="sk-SK" dirty="0"/>
              <a:t>Quill</a:t>
            </a:r>
          </a:p>
          <a:p>
            <a:pPr fontAlgn="base"/>
            <a:r>
              <a:rPr lang="sk-SK" dirty="0"/>
              <a:t>Heroku</a:t>
            </a:r>
          </a:p>
          <a:p>
            <a:pPr fontAlgn="base"/>
            <a:r>
              <a:rPr lang="sk-SK" dirty="0"/>
              <a:t>GithubPages</a:t>
            </a:r>
          </a:p>
        </p:txBody>
      </p:sp>
      <p:pic>
        <p:nvPicPr>
          <p:cNvPr id="4" name="Picture 2" descr="Vue.js - Wikipedia">
            <a:extLst>
              <a:ext uri="{FF2B5EF4-FFF2-40B4-BE49-F238E27FC236}">
                <a16:creationId xmlns:a16="http://schemas.microsoft.com/office/drawing/2014/main" id="{D009BDE9-EC5F-40D3-A72F-A6A0830B6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073" y="2495870"/>
            <a:ext cx="652524" cy="56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33% OFF JavaScript Core Language Learning Path | Pluralsight">
            <a:extLst>
              <a:ext uri="{FF2B5EF4-FFF2-40B4-BE49-F238E27FC236}">
                <a16:creationId xmlns:a16="http://schemas.microsoft.com/office/drawing/2014/main" id="{4A5F70BD-7D1C-4F13-B5F6-B7951E5BA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151" y="2520134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BACF2FA-6EE2-46F5-BA37-D63AF7615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48" y="5350765"/>
            <a:ext cx="778525" cy="7785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BD0B2DB-B62A-4E93-A182-0E7F73B05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6665" y="3465895"/>
            <a:ext cx="1229339" cy="75218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4DF7B19-D2CF-43C5-8ED6-43474FBCC3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7180" y="4189036"/>
            <a:ext cx="1888662" cy="476450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5CD044E-6C5A-4DEF-995B-021B2E1B10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12" y="4936166"/>
            <a:ext cx="1606044" cy="4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1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58CC-C038-43E0-90A7-96FF4838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34938"/>
            <a:ext cx="6858000" cy="1588127"/>
          </a:xfrm>
          <a:solidFill>
            <a:srgbClr val="FFFFFF"/>
          </a:solidFill>
          <a:ln w="279400" cap="sq" cmpd="thinThick">
            <a:solidFill>
              <a:srgbClr val="FFFFFF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4200">
                <a:solidFill>
                  <a:srgbClr val="262626"/>
                </a:solidFill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8814417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68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Kartotéka</vt:lpstr>
      <vt:lpstr>Implementované časti</vt:lpstr>
      <vt:lpstr>Neimplementované časti</vt:lpstr>
      <vt:lpstr>Riadky aktuálnej verzie</vt:lpstr>
      <vt:lpstr>technológie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Webový editor rezolvenčných dôkazov</dc:title>
  <dc:creator>Norbert Jurik</dc:creator>
  <cp:lastModifiedBy>Norbert Jurik</cp:lastModifiedBy>
  <cp:revision>242</cp:revision>
  <dcterms:created xsi:type="dcterms:W3CDTF">2020-06-11T08:31:20Z</dcterms:created>
  <dcterms:modified xsi:type="dcterms:W3CDTF">2022-04-10T19:17:51Z</dcterms:modified>
</cp:coreProperties>
</file>