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8" r:id="rId3"/>
    <p:sldId id="273" r:id="rId4"/>
    <p:sldId id="275" r:id="rId5"/>
    <p:sldId id="27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55830-04CB-4E76-BA03-9D50681F5AFA}" v="520" dt="2022-01-31T13:17:58.988"/>
    <p1510:client id="{9BC492AD-98BA-44EF-91A2-A01DC1381AF4}" v="75" dt="2022-01-31T17:15:43.673"/>
    <p1510:client id="{AA2597BD-51DF-48CE-8464-2EC815EA3E52}" v="7" dt="2021-05-13T10:05:35.192"/>
    <p1510:client id="{BCD1DF79-E715-4632-8FB6-B3F0576425E4}" v="191" dt="2022-01-31T14:47:35.179"/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7011-CEE3-4007-94E5-6370238936F9}" type="datetimeFigureOut">
              <a:t>8. 5. 2022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D3E8-822B-4D22-977A-ECFC475C76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05/08/2022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n-US" err="1"/>
              <a:t>Kartot</a:t>
            </a:r>
            <a:r>
              <a:rPr lang="sk-SK"/>
              <a:t>éka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415" y="5374888"/>
            <a:ext cx="2996966" cy="758282"/>
          </a:xfrm>
        </p:spPr>
        <p:txBody>
          <a:bodyPr>
            <a:normAutofit/>
          </a:bodyPr>
          <a:lstStyle/>
          <a:p>
            <a:pPr algn="r"/>
            <a:r>
              <a:rPr lang="sk-SK">
                <a:solidFill>
                  <a:schemeClr val="bg1"/>
                </a:solidFill>
              </a:rPr>
              <a:t>Norbert Jurík</a:t>
            </a:r>
            <a:endParaRPr lang="LID409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 err="1"/>
              <a:t>Administrácia</a:t>
            </a:r>
            <a:r>
              <a:rPr lang="en-US" dirty="0"/>
              <a:t> </a:t>
            </a:r>
            <a:r>
              <a:rPr lang="en-US" dirty="0" err="1"/>
              <a:t>používateľa</a:t>
            </a:r>
            <a:endParaRPr lang="en-US" dirty="0"/>
          </a:p>
          <a:p>
            <a:pPr fontAlgn="base"/>
            <a:r>
              <a:rPr lang="en-US" dirty="0" err="1"/>
              <a:t>Vyhľadávania</a:t>
            </a:r>
            <a:r>
              <a:rPr lang="en-US" dirty="0"/>
              <a:t> a </a:t>
            </a:r>
            <a:r>
              <a:rPr lang="en-US" dirty="0" err="1"/>
              <a:t>filtrovanie</a:t>
            </a:r>
            <a:r>
              <a:rPr lang="en-US" dirty="0"/>
              <a:t> </a:t>
            </a:r>
            <a:r>
              <a:rPr lang="en-US" dirty="0" err="1"/>
              <a:t>dokumentov</a:t>
            </a:r>
            <a:endParaRPr lang="en-US" dirty="0"/>
          </a:p>
          <a:p>
            <a:pPr fontAlgn="base"/>
            <a:r>
              <a:rPr lang="en-US" dirty="0" err="1"/>
              <a:t>Prezeranie</a:t>
            </a:r>
            <a:r>
              <a:rPr lang="en-US" dirty="0"/>
              <a:t> </a:t>
            </a:r>
            <a:r>
              <a:rPr lang="en-US" dirty="0" err="1"/>
              <a:t>dokumentov</a:t>
            </a:r>
            <a:endParaRPr lang="en-US" dirty="0"/>
          </a:p>
          <a:p>
            <a:pPr fontAlgn="base"/>
            <a:r>
              <a:rPr lang="en-US" dirty="0" err="1"/>
              <a:t>Vytváranie</a:t>
            </a:r>
            <a:r>
              <a:rPr lang="en-US" dirty="0"/>
              <a:t> a </a:t>
            </a:r>
            <a:r>
              <a:rPr lang="en-US" dirty="0" err="1"/>
              <a:t>úprava</a:t>
            </a:r>
            <a:r>
              <a:rPr lang="en-US" dirty="0"/>
              <a:t> </a:t>
            </a:r>
            <a:r>
              <a:rPr lang="en-US" dirty="0" err="1"/>
              <a:t>dokumetov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editora</a:t>
            </a:r>
            <a:endParaRPr lang="en-US" dirty="0"/>
          </a:p>
          <a:p>
            <a:pPr fontAlgn="base"/>
            <a:r>
              <a:rPr lang="en-US" dirty="0" err="1"/>
              <a:t>Označenie</a:t>
            </a:r>
            <a:r>
              <a:rPr lang="en-US" dirty="0"/>
              <a:t> </a:t>
            </a:r>
            <a:r>
              <a:rPr lang="en-US" dirty="0" err="1"/>
              <a:t>pokroku</a:t>
            </a:r>
            <a:r>
              <a:rPr lang="en-US" dirty="0"/>
              <a:t> pre </a:t>
            </a:r>
            <a:r>
              <a:rPr lang="en-US" dirty="0" err="1"/>
              <a:t>dokument</a:t>
            </a:r>
            <a:endParaRPr lang="en-US" dirty="0"/>
          </a:p>
          <a:p>
            <a:pPr fontAlgn="base"/>
            <a:r>
              <a:rPr lang="en-US" dirty="0" err="1"/>
              <a:t>Prehľad</a:t>
            </a:r>
            <a:r>
              <a:rPr lang="en-US" dirty="0"/>
              <a:t> </a:t>
            </a:r>
            <a:r>
              <a:rPr lang="en-US" dirty="0" err="1"/>
              <a:t>pokroku</a:t>
            </a:r>
            <a:r>
              <a:rPr lang="en-US" dirty="0"/>
              <a:t> pre </a:t>
            </a:r>
            <a:r>
              <a:rPr lang="en-US" dirty="0" err="1"/>
              <a:t>rozčítané</a:t>
            </a:r>
            <a:r>
              <a:rPr lang="en-US" dirty="0"/>
              <a:t> </a:t>
            </a:r>
            <a:r>
              <a:rPr lang="en-US" dirty="0" err="1"/>
              <a:t>dokumenty</a:t>
            </a:r>
            <a:endParaRPr lang="en-US" dirty="0"/>
          </a:p>
          <a:p>
            <a:pPr fontAlgn="base"/>
            <a:r>
              <a:rPr lang="en-US" dirty="0" err="1"/>
              <a:t>Pridávanie</a:t>
            </a:r>
            <a:r>
              <a:rPr lang="en-US" dirty="0"/>
              <a:t> </a:t>
            </a:r>
            <a:r>
              <a:rPr lang="en-US" dirty="0" err="1"/>
              <a:t>poznámok</a:t>
            </a:r>
            <a:r>
              <a:rPr lang="en-US" dirty="0"/>
              <a:t> k </a:t>
            </a:r>
            <a:r>
              <a:rPr lang="en-US" dirty="0" err="1"/>
              <a:t>dokumentu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sk-SK" dirty="0"/>
              <a:t>Vytvorenie študijnej skupiny</a:t>
            </a:r>
          </a:p>
          <a:p>
            <a:pPr fontAlgn="base"/>
            <a:r>
              <a:rPr lang="sk-SK" dirty="0"/>
              <a:t>Pridávanie členov do skupiny</a:t>
            </a:r>
          </a:p>
          <a:p>
            <a:pPr fontAlgn="base"/>
            <a:r>
              <a:rPr lang="sk-SK" dirty="0"/>
              <a:t>Potvrdenie vstupu do skupiny</a:t>
            </a:r>
          </a:p>
          <a:p>
            <a:pPr fontAlgn="base"/>
            <a:r>
              <a:rPr lang="sk-SK" dirty="0"/>
              <a:t>Priradenie dokumentu skupine</a:t>
            </a:r>
          </a:p>
          <a:p>
            <a:pPr fontAlgn="base"/>
            <a:r>
              <a:rPr lang="sk-SK" dirty="0"/>
              <a:t>Prehľad pokroku priradených dokumentov</a:t>
            </a:r>
          </a:p>
          <a:p>
            <a:pPr fontAlgn="base"/>
            <a:r>
              <a:rPr lang="sk-SK" dirty="0"/>
              <a:t>Notifikácie</a:t>
            </a:r>
          </a:p>
        </p:txBody>
      </p:sp>
    </p:spTree>
    <p:extLst>
      <p:ext uri="{BB962C8B-B14F-4D97-AF65-F5344CB8AC3E}">
        <p14:creationId xmlns:p14="http://schemas.microsoft.com/office/powerpoint/2010/main" val="12777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E2AA-B3A7-4DE4-BB98-3C701C3F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13C2-F587-45E9-9F29-D184BD1E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416526"/>
          </a:xfrm>
        </p:spPr>
        <p:txBody>
          <a:bodyPr>
            <a:normAutofit/>
          </a:bodyPr>
          <a:lstStyle/>
          <a:p>
            <a:r>
              <a:rPr lang="sk-SK" dirty="0"/>
              <a:t>Čas implementácie 62h (58h)</a:t>
            </a:r>
            <a:endParaRPr lang="en-US" dirty="0"/>
          </a:p>
          <a:p>
            <a:r>
              <a:rPr lang="sk-SK" dirty="0"/>
              <a:t>Problémy</a:t>
            </a:r>
            <a:r>
              <a:rPr lang="en-US" dirty="0"/>
              <a:t>:</a:t>
            </a:r>
          </a:p>
          <a:p>
            <a:pPr lvl="1"/>
            <a:r>
              <a:rPr lang="sk-SK" dirty="0"/>
              <a:t>Tvorba zložitejších selectov z databázy cez mongoose</a:t>
            </a:r>
            <a:endParaRPr lang="en-US" dirty="0"/>
          </a:p>
          <a:p>
            <a:pPr lvl="1"/>
            <a:r>
              <a:rPr lang="sk-SK" dirty="0"/>
              <a:t>Časová náročnosť celého projektu</a:t>
            </a:r>
            <a:endParaRPr lang="en-US" dirty="0"/>
          </a:p>
          <a:p>
            <a:r>
              <a:rPr lang="sk-SK" dirty="0"/>
              <a:t>Zlepšiť dizajn</a:t>
            </a:r>
          </a:p>
          <a:p>
            <a:r>
              <a:rPr lang="sk-SK" dirty="0"/>
              <a:t>Refaktorizácia</a:t>
            </a:r>
          </a:p>
          <a:p>
            <a:r>
              <a:rPr lang="en-US" dirty="0" err="1"/>
              <a:t>Splnen</a:t>
            </a:r>
            <a:r>
              <a:rPr lang="sk-SK" dirty="0"/>
              <a:t>é všetky požiadavky špecifikácie</a:t>
            </a:r>
          </a:p>
        </p:txBody>
      </p:sp>
    </p:spTree>
    <p:extLst>
      <p:ext uri="{BB962C8B-B14F-4D97-AF65-F5344CB8AC3E}">
        <p14:creationId xmlns:p14="http://schemas.microsoft.com/office/powerpoint/2010/main" val="162647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Riadky finálnej verzie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57B51E-C542-4920-B4DB-58D7C5DE7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550" y="3311894"/>
            <a:ext cx="5937250" cy="1755036"/>
          </a:xfrm>
        </p:spPr>
      </p:pic>
    </p:spTree>
    <p:extLst>
      <p:ext uri="{BB962C8B-B14F-4D97-AF65-F5344CB8AC3E}">
        <p14:creationId xmlns:p14="http://schemas.microsoft.com/office/powerpoint/2010/main" val="214668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87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Kartotéka</vt:lpstr>
      <vt:lpstr>Implementácia</vt:lpstr>
      <vt:lpstr>Implementácia</vt:lpstr>
      <vt:lpstr>Prehľad práce</vt:lpstr>
      <vt:lpstr>Riadky finálnej verzie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244</cp:revision>
  <dcterms:created xsi:type="dcterms:W3CDTF">2020-06-11T08:31:20Z</dcterms:created>
  <dcterms:modified xsi:type="dcterms:W3CDTF">2022-05-08T16:51:45Z</dcterms:modified>
</cp:coreProperties>
</file>