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3076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5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05364-6F27-4607-A480-7F918211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 err="1"/>
              <a:t>Zadanie</a:t>
            </a:r>
            <a:r>
              <a:rPr lang="en-US" dirty="0"/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F237-DFC2-44AD-9385-516E9273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Norbert Matuška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642E5-356F-4821-A484-60B267F2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70" r="2182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7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6EB9-F84F-4ED6-AE42-D342EB77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</a:t>
            </a:r>
            <a:r>
              <a:rPr lang="en-US" dirty="0" err="1"/>
              <a:t>služieb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itil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E4A1-DC72-4C8E-B04F-E88E53B8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</a:t>
            </a:r>
            <a:r>
              <a:rPr lang="en-US" dirty="0" err="1"/>
              <a:t>Stratégia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: Aby </a:t>
            </a:r>
            <a:r>
              <a:rPr lang="en-US" dirty="0" err="1"/>
              <a:t>mohol</a:t>
            </a:r>
            <a:r>
              <a:rPr lang="en-US" dirty="0"/>
              <a:t> </a:t>
            </a:r>
            <a:r>
              <a:rPr lang="en-US" dirty="0" err="1"/>
              <a:t>byť</a:t>
            </a:r>
            <a:r>
              <a:rPr lang="en-US" dirty="0"/>
              <a:t> </a:t>
            </a:r>
            <a:r>
              <a:rPr lang="en-US" dirty="0" err="1"/>
              <a:t>lepšie</a:t>
            </a:r>
            <a:r>
              <a:rPr lang="en-US" dirty="0"/>
              <a:t> </a:t>
            </a:r>
            <a:r>
              <a:rPr lang="en-US" dirty="0" err="1"/>
              <a:t>vedenie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v </a:t>
            </a:r>
            <a:r>
              <a:rPr lang="en-US" dirty="0" err="1"/>
              <a:t>organizácii</a:t>
            </a:r>
            <a:r>
              <a:rPr lang="en-US" dirty="0"/>
              <a:t>,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mať</a:t>
            </a:r>
            <a:r>
              <a:rPr lang="en-US" dirty="0"/>
              <a:t> </a:t>
            </a:r>
            <a:r>
              <a:rPr lang="en-US" dirty="0" err="1"/>
              <a:t>pevnú</a:t>
            </a:r>
            <a:r>
              <a:rPr lang="en-US" dirty="0"/>
              <a:t> </a:t>
            </a:r>
            <a:r>
              <a:rPr lang="en-US" dirty="0" err="1"/>
              <a:t>stratégiu</a:t>
            </a:r>
            <a:endParaRPr lang="en-US" dirty="0"/>
          </a:p>
          <a:p>
            <a:r>
              <a:rPr lang="en-US" dirty="0"/>
              <a:t>#2 </a:t>
            </a: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: </a:t>
            </a:r>
            <a:r>
              <a:rPr lang="en-US" dirty="0" err="1"/>
              <a:t>Služby</a:t>
            </a:r>
            <a:r>
              <a:rPr lang="en-US" dirty="0"/>
              <a:t> a </a:t>
            </a:r>
            <a:r>
              <a:rPr lang="en-US" dirty="0" err="1"/>
              <a:t>procesy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navrhnuté</a:t>
            </a:r>
            <a:r>
              <a:rPr lang="en-US" dirty="0"/>
              <a:t> a </a:t>
            </a:r>
            <a:r>
              <a:rPr lang="en-US" dirty="0" err="1"/>
              <a:t>plány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implementované</a:t>
            </a:r>
            <a:r>
              <a:rPr lang="en-US" dirty="0"/>
              <a:t> pre </a:t>
            </a:r>
            <a:r>
              <a:rPr lang="en-US" dirty="0" err="1"/>
              <a:t>lepšiu</a:t>
            </a:r>
            <a:r>
              <a:rPr lang="en-US" dirty="0"/>
              <a:t> </a:t>
            </a:r>
            <a:r>
              <a:rPr lang="en-US" dirty="0" err="1"/>
              <a:t>prehladnosť</a:t>
            </a:r>
            <a:r>
              <a:rPr lang="en-US" dirty="0"/>
              <a:t> a </a:t>
            </a:r>
            <a:r>
              <a:rPr lang="en-US" dirty="0" err="1"/>
              <a:t>pôsobivosť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 pre </a:t>
            </a:r>
            <a:r>
              <a:rPr lang="en-US" dirty="0" err="1"/>
              <a:t>zákazníkov</a:t>
            </a:r>
            <a:endParaRPr lang="en-US" dirty="0"/>
          </a:p>
          <a:p>
            <a:r>
              <a:rPr lang="en-US" dirty="0"/>
              <a:t>#3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: </a:t>
            </a:r>
            <a:r>
              <a:rPr lang="en-US" dirty="0" err="1"/>
              <a:t>Táto</a:t>
            </a:r>
            <a:r>
              <a:rPr lang="en-US" dirty="0"/>
              <a:t> </a:t>
            </a:r>
            <a:r>
              <a:rPr lang="en-US" dirty="0" err="1"/>
              <a:t>časť</a:t>
            </a:r>
            <a:r>
              <a:rPr lang="en-US" dirty="0"/>
              <a:t> </a:t>
            </a:r>
            <a:r>
              <a:rPr lang="en-US" dirty="0" err="1"/>
              <a:t>zahŕňa</a:t>
            </a:r>
            <a:r>
              <a:rPr lang="en-US" dirty="0"/>
              <a:t> </a:t>
            </a:r>
            <a:r>
              <a:rPr lang="en-US" dirty="0" err="1"/>
              <a:t>príprava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a  </a:t>
            </a:r>
            <a:r>
              <a:rPr lang="en-US" dirty="0" err="1"/>
              <a:t>procesov</a:t>
            </a:r>
            <a:r>
              <a:rPr lang="en-US" dirty="0"/>
              <a:t> pre </a:t>
            </a:r>
            <a:r>
              <a:rPr lang="en-US" dirty="0" err="1"/>
              <a:t>spustením</a:t>
            </a:r>
            <a:endParaRPr lang="en-US" dirty="0"/>
          </a:p>
          <a:p>
            <a:r>
              <a:rPr lang="en-US" dirty="0"/>
              <a:t>#4 </a:t>
            </a:r>
            <a:r>
              <a:rPr lang="en-US" dirty="0" err="1"/>
              <a:t>Udržiavanie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: V 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časti</a:t>
            </a:r>
            <a:r>
              <a:rPr lang="en-US" dirty="0"/>
              <a:t> je </a:t>
            </a:r>
            <a:r>
              <a:rPr lang="en-US" dirty="0" err="1"/>
              <a:t>organizácia</a:t>
            </a:r>
            <a:r>
              <a:rPr lang="en-US" dirty="0"/>
              <a:t> </a:t>
            </a:r>
            <a:r>
              <a:rPr lang="en-US" dirty="0" err="1"/>
              <a:t>viazaná</a:t>
            </a:r>
            <a:r>
              <a:rPr lang="en-US" dirty="0"/>
              <a:t> </a:t>
            </a:r>
            <a:r>
              <a:rPr lang="en-US" dirty="0" err="1"/>
              <a:t>dohodami</a:t>
            </a:r>
            <a:r>
              <a:rPr lang="en-US" dirty="0"/>
              <a:t> so </a:t>
            </a:r>
            <a:r>
              <a:rPr lang="en-US" dirty="0" err="1"/>
              <a:t>zákazníkmi</a:t>
            </a:r>
            <a:endParaRPr lang="en-US" dirty="0"/>
          </a:p>
          <a:p>
            <a:r>
              <a:rPr lang="en-US" dirty="0"/>
              <a:t>#5 </a:t>
            </a:r>
            <a:r>
              <a:rPr lang="en-US" dirty="0" err="1"/>
              <a:t>Zlepšovanie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: </a:t>
            </a:r>
            <a:r>
              <a:rPr lang="en-US" dirty="0" err="1"/>
              <a:t>Postupné</a:t>
            </a:r>
            <a:r>
              <a:rPr lang="en-US" dirty="0"/>
              <a:t> </a:t>
            </a:r>
            <a:r>
              <a:rPr lang="en-US" dirty="0" err="1"/>
              <a:t>zlepšovanie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je </a:t>
            </a:r>
            <a:r>
              <a:rPr lang="en-US" dirty="0" err="1"/>
              <a:t>nevyhnutné</a:t>
            </a:r>
            <a:r>
              <a:rPr lang="en-US" dirty="0"/>
              <a:t> pre </a:t>
            </a:r>
            <a:r>
              <a:rPr lang="en-US" dirty="0" err="1"/>
              <a:t>uspokojenie</a:t>
            </a:r>
            <a:r>
              <a:rPr lang="en-US" dirty="0"/>
              <a:t> </a:t>
            </a:r>
            <a:r>
              <a:rPr lang="en-US" dirty="0" err="1"/>
              <a:t>zákazníkov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85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8A28-313F-4586-A103-24B10393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DF03-F74E-42D3-BC3B-03CB55AB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KPI – Key Performance Indicators</a:t>
            </a:r>
          </a:p>
          <a:p>
            <a:pPr lvl="1"/>
            <a:r>
              <a:rPr lang="en-US" dirty="0"/>
              <a:t>	Je to </a:t>
            </a:r>
            <a:r>
              <a:rPr lang="en-US" dirty="0" err="1"/>
              <a:t>odmerateľná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demonštruje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efektívne</a:t>
            </a:r>
            <a:r>
              <a:rPr lang="en-US" dirty="0"/>
              <a:t> </a:t>
            </a:r>
            <a:r>
              <a:rPr lang="en-US" dirty="0" err="1"/>
              <a:t>spoločnosť</a:t>
            </a:r>
            <a:r>
              <a:rPr lang="en-US" dirty="0"/>
              <a:t> </a:t>
            </a:r>
            <a:r>
              <a:rPr lang="en-US" dirty="0" err="1"/>
              <a:t>dosahuje</a:t>
            </a:r>
            <a:r>
              <a:rPr lang="en-US" dirty="0"/>
              <a:t> </a:t>
            </a:r>
            <a:r>
              <a:rPr lang="en-US" dirty="0" err="1"/>
              <a:t>kľúčové</a:t>
            </a:r>
            <a:r>
              <a:rPr lang="en-US" dirty="0"/>
              <a:t> </a:t>
            </a:r>
            <a:r>
              <a:rPr lang="en-US" dirty="0" err="1"/>
              <a:t>ciele</a:t>
            </a:r>
            <a:endParaRPr lang="en-US" dirty="0"/>
          </a:p>
          <a:p>
            <a:r>
              <a:rPr lang="en-US" dirty="0"/>
              <a:t>ITMS – Information Technology Managed Services</a:t>
            </a:r>
          </a:p>
          <a:p>
            <a:pPr lvl="1"/>
            <a:r>
              <a:rPr lang="en-US" dirty="0"/>
              <a:t>	Je </a:t>
            </a:r>
            <a:r>
              <a:rPr lang="en-US" dirty="0" err="1"/>
              <a:t>centrálny</a:t>
            </a:r>
            <a:r>
              <a:rPr lang="en-US" dirty="0"/>
              <a:t> </a:t>
            </a:r>
            <a:r>
              <a:rPr lang="en-US" dirty="0" err="1"/>
              <a:t>informačný</a:t>
            </a:r>
            <a:r>
              <a:rPr lang="en-US" dirty="0"/>
              <a:t> system,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slúži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evidenciu</a:t>
            </a:r>
            <a:r>
              <a:rPr lang="en-US" dirty="0"/>
              <a:t> a </a:t>
            </a:r>
            <a:r>
              <a:rPr lang="en-US" dirty="0" err="1"/>
              <a:t>následné</a:t>
            </a:r>
            <a:r>
              <a:rPr lang="en-US" dirty="0"/>
              <a:t> </a:t>
            </a:r>
            <a:r>
              <a:rPr lang="en-US" dirty="0" err="1"/>
              <a:t>spracovávanie</a:t>
            </a:r>
            <a:r>
              <a:rPr lang="en-US" dirty="0"/>
              <a:t>, export a monitoring </a:t>
            </a:r>
            <a:r>
              <a:rPr lang="en-US" dirty="0" err="1"/>
              <a:t>dát</a:t>
            </a:r>
            <a:r>
              <a:rPr lang="en-US" dirty="0"/>
              <a:t> o </a:t>
            </a:r>
            <a:r>
              <a:rPr lang="en-US" dirty="0" err="1"/>
              <a:t>programovaní</a:t>
            </a:r>
            <a:r>
              <a:rPr lang="en-US" dirty="0"/>
              <a:t>, </a:t>
            </a:r>
            <a:r>
              <a:rPr lang="en-US" dirty="0" err="1"/>
              <a:t>projektovom</a:t>
            </a:r>
            <a:r>
              <a:rPr lang="en-US" dirty="0"/>
              <a:t> a </a:t>
            </a:r>
            <a:r>
              <a:rPr lang="en-US" dirty="0" err="1"/>
              <a:t>finančnom</a:t>
            </a:r>
            <a:r>
              <a:rPr lang="en-US" dirty="0"/>
              <a:t> </a:t>
            </a:r>
            <a:r>
              <a:rPr lang="en-US" dirty="0" err="1"/>
              <a:t>riadení</a:t>
            </a:r>
            <a:r>
              <a:rPr lang="en-US" dirty="0"/>
              <a:t>, </a:t>
            </a:r>
            <a:r>
              <a:rPr lang="en-US" dirty="0" err="1"/>
              <a:t>kontrole</a:t>
            </a:r>
            <a:r>
              <a:rPr lang="en-US" dirty="0"/>
              <a:t> a </a:t>
            </a:r>
            <a:r>
              <a:rPr lang="en-US" dirty="0" err="1"/>
              <a:t>audite</a:t>
            </a:r>
            <a:endParaRPr lang="en-US" dirty="0"/>
          </a:p>
          <a:p>
            <a:r>
              <a:rPr lang="en-US" dirty="0"/>
              <a:t>SLA – Service Level Agreement</a:t>
            </a:r>
          </a:p>
          <a:p>
            <a:pPr lvl="1"/>
            <a:r>
              <a:rPr lang="en-US" dirty="0"/>
              <a:t>	Je to </a:t>
            </a:r>
            <a:r>
              <a:rPr lang="en-US" dirty="0" err="1"/>
              <a:t>dohoda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providerom</a:t>
            </a:r>
            <a:r>
              <a:rPr lang="en-US" dirty="0"/>
              <a:t> a </a:t>
            </a:r>
            <a:r>
              <a:rPr lang="en-US" dirty="0" err="1"/>
              <a:t>zákazníkom</a:t>
            </a:r>
            <a:r>
              <a:rPr lang="en-US" dirty="0"/>
              <a:t> o </a:t>
            </a:r>
            <a:r>
              <a:rPr lang="en-US" dirty="0" err="1"/>
              <a:t>kvalite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 a </a:t>
            </a:r>
            <a:r>
              <a:rPr lang="en-US" dirty="0" err="1"/>
              <a:t>udržiavanie</a:t>
            </a:r>
            <a:r>
              <a:rPr lang="en-US" dirty="0"/>
              <a:t> </a:t>
            </a:r>
            <a:r>
              <a:rPr lang="en-US" dirty="0" err="1"/>
              <a:t>plynulého</a:t>
            </a:r>
            <a:r>
              <a:rPr lang="en-US" dirty="0"/>
              <a:t> </a:t>
            </a:r>
            <a:r>
              <a:rPr lang="en-US" dirty="0" err="1"/>
              <a:t>behu</a:t>
            </a:r>
            <a:r>
              <a:rPr lang="en-US" dirty="0"/>
              <a:t> </a:t>
            </a:r>
            <a:r>
              <a:rPr lang="en-US" dirty="0" err="1"/>
              <a:t>poskytovania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a </a:t>
            </a:r>
            <a:r>
              <a:rPr lang="en-US" dirty="0" err="1"/>
              <a:t>servisu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042B-D811-4FBA-80E5-030A9E62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20000 &amp; ISO 27001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A2FD-D4CD-4AE5-8D67-6E65420D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 20000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Špecifikuje</a:t>
            </a:r>
            <a:r>
              <a:rPr lang="en-US" dirty="0"/>
              <a:t> </a:t>
            </a:r>
            <a:r>
              <a:rPr lang="en-US" dirty="0" err="1"/>
              <a:t>požiadavky</a:t>
            </a:r>
            <a:r>
              <a:rPr lang="en-US" dirty="0"/>
              <a:t> pre </a:t>
            </a:r>
            <a:r>
              <a:rPr lang="en-US" dirty="0" err="1"/>
              <a:t>providerov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aby </a:t>
            </a:r>
            <a:r>
              <a:rPr lang="en-US" dirty="0" err="1"/>
              <a:t>naplánovali</a:t>
            </a:r>
            <a:r>
              <a:rPr lang="en-US" dirty="0"/>
              <a:t>, </a:t>
            </a:r>
            <a:r>
              <a:rPr lang="en-US" dirty="0" err="1"/>
              <a:t>implementovali</a:t>
            </a:r>
            <a:r>
              <a:rPr lang="en-US" dirty="0"/>
              <a:t>, </a:t>
            </a:r>
            <a:r>
              <a:rPr lang="en-US" dirty="0" err="1"/>
              <a:t>udržiavali</a:t>
            </a:r>
            <a:r>
              <a:rPr lang="en-US" dirty="0"/>
              <a:t>, </a:t>
            </a:r>
            <a:r>
              <a:rPr lang="en-US" dirty="0" err="1"/>
              <a:t>monitorovali</a:t>
            </a:r>
            <a:r>
              <a:rPr lang="en-US" dirty="0"/>
              <a:t> a </a:t>
            </a:r>
            <a:r>
              <a:rPr lang="en-US" dirty="0" err="1"/>
              <a:t>zlepšovali</a:t>
            </a:r>
            <a:r>
              <a:rPr lang="en-US" dirty="0"/>
              <a:t> SMS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Dohoda</a:t>
            </a:r>
            <a:r>
              <a:rPr lang="en-US" dirty="0"/>
              <a:t> </a:t>
            </a:r>
            <a:r>
              <a:rPr lang="en-US" dirty="0" err="1"/>
              <a:t>taktiež</a:t>
            </a:r>
            <a:r>
              <a:rPr lang="en-US" dirty="0"/>
              <a:t>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požiadavky</a:t>
            </a:r>
            <a:r>
              <a:rPr lang="en-US" dirty="0"/>
              <a:t> pre design, </a:t>
            </a:r>
            <a:r>
              <a:rPr lang="en-US" dirty="0" err="1"/>
              <a:t>prenos</a:t>
            </a:r>
            <a:r>
              <a:rPr lang="en-US" dirty="0"/>
              <a:t> a </a:t>
            </a:r>
            <a:r>
              <a:rPr lang="en-US" dirty="0" err="1"/>
              <a:t>vylepšovanie</a:t>
            </a:r>
            <a:r>
              <a:rPr lang="en-US" dirty="0"/>
              <a:t> </a:t>
            </a:r>
            <a:r>
              <a:rPr lang="en-US" dirty="0" err="1"/>
              <a:t>týchto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pre </a:t>
            </a:r>
            <a:r>
              <a:rPr lang="en-US" dirty="0" err="1"/>
              <a:t>splnenie</a:t>
            </a:r>
            <a:r>
              <a:rPr lang="en-US" dirty="0"/>
              <a:t> </a:t>
            </a:r>
            <a:r>
              <a:rPr lang="en-US" dirty="0" err="1"/>
              <a:t>odsúhlasených</a:t>
            </a:r>
            <a:r>
              <a:rPr lang="en-US" dirty="0"/>
              <a:t> </a:t>
            </a:r>
            <a:r>
              <a:rPr lang="en-US" dirty="0" err="1"/>
              <a:t>podmienok</a:t>
            </a:r>
            <a:endParaRPr lang="en-US" dirty="0"/>
          </a:p>
          <a:p>
            <a:r>
              <a:rPr lang="en-US" dirty="0"/>
              <a:t>ISO 27001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požiadavky</a:t>
            </a:r>
            <a:r>
              <a:rPr lang="en-US" dirty="0"/>
              <a:t> pre </a:t>
            </a:r>
            <a:r>
              <a:rPr lang="en-US" dirty="0" err="1"/>
              <a:t>informačné</a:t>
            </a:r>
            <a:r>
              <a:rPr lang="en-US" dirty="0"/>
              <a:t> </a:t>
            </a:r>
            <a:r>
              <a:rPr lang="en-US" dirty="0" err="1"/>
              <a:t>bezpečnostné</a:t>
            </a:r>
            <a:r>
              <a:rPr lang="en-US" dirty="0"/>
              <a:t> </a:t>
            </a:r>
            <a:r>
              <a:rPr lang="en-US" dirty="0" err="1"/>
              <a:t>systémy</a:t>
            </a:r>
            <a:r>
              <a:rPr lang="en-US" dirty="0"/>
              <a:t> (ISMS). </a:t>
            </a:r>
            <a:r>
              <a:rPr lang="en-US" dirty="0" err="1"/>
              <a:t>Určuje</a:t>
            </a:r>
            <a:r>
              <a:rPr lang="en-US" dirty="0"/>
              <a:t> </a:t>
            </a:r>
            <a:r>
              <a:rPr lang="en-US" dirty="0" err="1"/>
              <a:t>organizáciám</a:t>
            </a:r>
            <a:r>
              <a:rPr lang="en-US" dirty="0"/>
              <a:t> </a:t>
            </a:r>
            <a:r>
              <a:rPr lang="en-US" dirty="0" err="1"/>
              <a:t>používať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pre </a:t>
            </a:r>
            <a:r>
              <a:rPr lang="en-US" dirty="0" err="1"/>
              <a:t>upravnovanie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finačných</a:t>
            </a:r>
            <a:r>
              <a:rPr lang="en-US" dirty="0"/>
              <a:t> </a:t>
            </a:r>
            <a:r>
              <a:rPr lang="en-US" dirty="0" err="1"/>
              <a:t>informáciach</a:t>
            </a:r>
            <a:r>
              <a:rPr lang="en-US" dirty="0"/>
              <a:t>, </a:t>
            </a:r>
            <a:r>
              <a:rPr lang="en-US" dirty="0" err="1"/>
              <a:t>duševných</a:t>
            </a:r>
            <a:r>
              <a:rPr lang="en-US" dirty="0"/>
              <a:t> </a:t>
            </a:r>
            <a:r>
              <a:rPr lang="en-US" dirty="0" err="1"/>
              <a:t>vlastníctvach</a:t>
            </a:r>
            <a:r>
              <a:rPr lang="en-US" dirty="0"/>
              <a:t>, </a:t>
            </a:r>
            <a:r>
              <a:rPr lang="en-US" dirty="0" err="1"/>
              <a:t>informácie</a:t>
            </a:r>
            <a:r>
              <a:rPr lang="en-US" dirty="0"/>
              <a:t> o </a:t>
            </a:r>
            <a:r>
              <a:rPr lang="en-US" dirty="0" err="1"/>
              <a:t>zamestnancoch</a:t>
            </a:r>
            <a:r>
              <a:rPr lang="en-US" dirty="0"/>
              <a:t> a o </a:t>
            </a:r>
            <a:r>
              <a:rPr lang="en-US" dirty="0" err="1"/>
              <a:t>treťo</a:t>
            </a:r>
            <a:r>
              <a:rPr lang="en-US" dirty="0"/>
              <a:t> </a:t>
            </a:r>
            <a:r>
              <a:rPr lang="en-US" dirty="0" err="1"/>
              <a:t>stranových</a:t>
            </a:r>
            <a:r>
              <a:rPr lang="en-US" dirty="0"/>
              <a:t> </a:t>
            </a:r>
            <a:r>
              <a:rPr lang="en-US" dirty="0" err="1"/>
              <a:t>firmách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B382-C8F6-4751-A723-8BA77672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823B-DD72-4FA5-9448-664ABA80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Technická</a:t>
            </a:r>
            <a:r>
              <a:rPr lang="en-US" dirty="0"/>
              <a:t> </a:t>
            </a:r>
            <a:r>
              <a:rPr lang="en-US" dirty="0" err="1"/>
              <a:t>revolúcia</a:t>
            </a:r>
            <a:r>
              <a:rPr lang="en-US" dirty="0"/>
              <a:t> č. 4</a:t>
            </a:r>
          </a:p>
          <a:p>
            <a:r>
              <a:rPr lang="en-US" dirty="0"/>
              <a:t>Je </a:t>
            </a:r>
            <a:r>
              <a:rPr lang="en-US" dirty="0" err="1"/>
              <a:t>charakterizovaná</a:t>
            </a:r>
            <a:r>
              <a:rPr lang="en-US" dirty="0"/>
              <a:t> </a:t>
            </a:r>
            <a:r>
              <a:rPr lang="en-US" dirty="0" err="1"/>
              <a:t>zlúčením</a:t>
            </a:r>
            <a:r>
              <a:rPr lang="en-US" dirty="0"/>
              <a:t> </a:t>
            </a:r>
            <a:r>
              <a:rPr lang="en-US" dirty="0" err="1"/>
              <a:t>technológií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stierajú</a:t>
            </a:r>
            <a:r>
              <a:rPr lang="en-US" dirty="0"/>
              <a:t> Hranice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fyzickými</a:t>
            </a:r>
            <a:r>
              <a:rPr lang="en-US" dirty="0"/>
              <a:t>, </a:t>
            </a:r>
            <a:r>
              <a:rPr lang="en-US" dirty="0" err="1"/>
              <a:t>digitálnymi</a:t>
            </a:r>
            <a:r>
              <a:rPr lang="en-US" dirty="0"/>
              <a:t> a </a:t>
            </a:r>
            <a:r>
              <a:rPr lang="en-US" dirty="0" err="1"/>
              <a:t>biologickými</a:t>
            </a:r>
            <a:r>
              <a:rPr lang="en-US" dirty="0"/>
              <a:t> </a:t>
            </a:r>
            <a:r>
              <a:rPr lang="en-US" dirty="0" err="1"/>
              <a:t>sférami</a:t>
            </a:r>
            <a:endParaRPr lang="en-US" dirty="0"/>
          </a:p>
          <a:p>
            <a:r>
              <a:rPr lang="en-US" dirty="0"/>
              <a:t>Je to </a:t>
            </a:r>
            <a:r>
              <a:rPr lang="en-US" dirty="0" err="1"/>
              <a:t>nadchádzajúca</a:t>
            </a:r>
            <a:r>
              <a:rPr lang="en-US" dirty="0"/>
              <a:t> </a:t>
            </a:r>
            <a:r>
              <a:rPr lang="en-US" dirty="0" err="1"/>
              <a:t>automatizácia</a:t>
            </a:r>
            <a:r>
              <a:rPr lang="en-US" dirty="0"/>
              <a:t> </a:t>
            </a:r>
            <a:r>
              <a:rPr lang="en-US" dirty="0" err="1"/>
              <a:t>tradičnej</a:t>
            </a:r>
            <a:r>
              <a:rPr lang="en-US" dirty="0"/>
              <a:t> </a:t>
            </a:r>
            <a:r>
              <a:rPr lang="en-US" dirty="0" err="1"/>
              <a:t>manufaktúrnej</a:t>
            </a:r>
            <a:r>
              <a:rPr lang="en-US" dirty="0"/>
              <a:t> </a:t>
            </a:r>
            <a:r>
              <a:rPr lang="en-US" dirty="0" err="1"/>
              <a:t>výroby</a:t>
            </a:r>
            <a:r>
              <a:rPr lang="en-US" dirty="0"/>
              <a:t> a </a:t>
            </a:r>
            <a:r>
              <a:rPr lang="en-US" dirty="0" err="1"/>
              <a:t>priemyselných</a:t>
            </a:r>
            <a:r>
              <a:rPr lang="en-US" dirty="0"/>
              <a:t> </a:t>
            </a:r>
            <a:r>
              <a:rPr lang="en-US" dirty="0" err="1"/>
              <a:t>praktík</a:t>
            </a:r>
            <a:r>
              <a:rPr lang="en-US" dirty="0"/>
              <a:t> </a:t>
            </a:r>
            <a:r>
              <a:rPr lang="en-US" dirty="0" err="1"/>
              <a:t>použitím</a:t>
            </a:r>
            <a:r>
              <a:rPr lang="en-US" dirty="0"/>
              <a:t> </a:t>
            </a:r>
            <a:r>
              <a:rPr lang="en-US" dirty="0" err="1"/>
              <a:t>moderných</a:t>
            </a:r>
            <a:r>
              <a:rPr lang="en-US" dirty="0"/>
              <a:t> </a:t>
            </a:r>
            <a:r>
              <a:rPr lang="en-US" dirty="0" err="1"/>
              <a:t>technológií</a:t>
            </a:r>
            <a:r>
              <a:rPr lang="en-US" dirty="0"/>
              <a:t> </a:t>
            </a:r>
            <a:r>
              <a:rPr lang="en-US" dirty="0" err="1"/>
              <a:t>najmä</a:t>
            </a:r>
            <a:r>
              <a:rPr lang="en-US" dirty="0"/>
              <a:t> </a:t>
            </a:r>
            <a:r>
              <a:rPr lang="en-US" dirty="0" err="1"/>
              <a:t>zahrňujúce</a:t>
            </a:r>
            <a:r>
              <a:rPr lang="en-US" dirty="0"/>
              <a:t> AI</a:t>
            </a:r>
            <a:r>
              <a:rPr lang="en-US"/>
              <a:t>, pre </a:t>
            </a:r>
            <a:r>
              <a:rPr lang="en-US" dirty="0" err="1"/>
              <a:t>analýzu</a:t>
            </a:r>
            <a:r>
              <a:rPr lang="en-US" dirty="0"/>
              <a:t> a </a:t>
            </a:r>
            <a:r>
              <a:rPr lang="en-US" dirty="0" err="1"/>
              <a:t>kontrolu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10577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Zadanie 10</vt:lpstr>
      <vt:lpstr>Life cycle služieb podľa itil</vt:lpstr>
      <vt:lpstr>PowerPoint Presentation</vt:lpstr>
      <vt:lpstr>ISO 20000 &amp; ISO 27001</vt:lpstr>
      <vt:lpstr>Industry 4.0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10</dc:title>
  <dc:creator>Norbert Matuška</dc:creator>
  <cp:lastModifiedBy>Norbert Matuška</cp:lastModifiedBy>
  <cp:revision>7</cp:revision>
  <dcterms:created xsi:type="dcterms:W3CDTF">2020-12-01T08:46:10Z</dcterms:created>
  <dcterms:modified xsi:type="dcterms:W3CDTF">2020-12-01T09:35:22Z</dcterms:modified>
</cp:coreProperties>
</file>