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6750C-D9E2-4527-B79E-F5C3F7A53B7C}" v="1364" dt="2020-11-10T09:04:26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60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8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72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0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11/10/2020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0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2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210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5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3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7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10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4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46" r:id="rId5"/>
    <p:sldLayoutId id="2147483751" r:id="rId6"/>
    <p:sldLayoutId id="2147483747" r:id="rId7"/>
    <p:sldLayoutId id="2147483748" r:id="rId8"/>
    <p:sldLayoutId id="2147483749" r:id="rId9"/>
    <p:sldLayoutId id="2147483750" r:id="rId10"/>
    <p:sldLayoutId id="2147483752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CFA466-8C7D-44D4-8C35-6B9722EE88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88" b="5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pPr algn="just"/>
            <a:r>
              <a:rPr lang="sk-SK" sz="6000" dirty="0">
                <a:ea typeface="Meiryo"/>
              </a:rPr>
              <a:t>IVZDEL zadanie č.8 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/>
          </a:bodyPr>
          <a:lstStyle/>
          <a:p>
            <a:r>
              <a:rPr lang="sk-SK" dirty="0">
                <a:ea typeface="Meiryo"/>
              </a:rPr>
              <a:t>Norbert Matuška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7655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2001-F927-4E99-B8AA-2FBBFABE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>
                <a:ea typeface="Meiryo"/>
              </a:rPr>
              <a:t>Celoplošné testovanie - čo na to odborníci?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96792-2994-4E0A-BA47-224B43621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sk-SK" dirty="0">
                <a:ea typeface="Meiryo"/>
              </a:rPr>
              <a:t>Pomôže to identifikovať "ohniská" a najinfekčnejšie miesta</a:t>
            </a:r>
          </a:p>
          <a:p>
            <a:r>
              <a:rPr lang="sk-SK" dirty="0">
                <a:ea typeface="Meiryo"/>
              </a:rPr>
              <a:t>Testy nemusia byť stopercentné</a:t>
            </a:r>
          </a:p>
          <a:p>
            <a:r>
              <a:rPr lang="sk-SK" dirty="0">
                <a:ea typeface="Meiryo"/>
              </a:rPr>
              <a:t>"Dobrovoľné" testovanie nemusí byť také dobrovoľné</a:t>
            </a:r>
          </a:p>
          <a:p>
            <a:r>
              <a:rPr lang="sk-SK" dirty="0">
                <a:ea typeface="Meiryo"/>
              </a:rPr>
              <a:t>PCR testy sú veľmi citlivé (dokážu zachytiť pozitívnosť aj po dlhšom prekonaní)</a:t>
            </a:r>
          </a:p>
        </p:txBody>
      </p:sp>
    </p:spTree>
    <p:extLst>
      <p:ext uri="{BB962C8B-B14F-4D97-AF65-F5344CB8AC3E}">
        <p14:creationId xmlns:p14="http://schemas.microsoft.com/office/powerpoint/2010/main" val="374810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ED32-968A-4BF4-8825-C79A3D2C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>
                <a:ea typeface="Meiryo"/>
              </a:rPr>
              <a:t>Celoplošné testovanie - čo na to politici?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3167B-9D8D-4F19-B508-235A13390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sk-SK" dirty="0">
                <a:ea typeface="Meiryo"/>
              </a:rPr>
              <a:t>Rozličné názory</a:t>
            </a:r>
          </a:p>
          <a:p>
            <a:r>
              <a:rPr lang="sk-SK" dirty="0">
                <a:ea typeface="Meiryo"/>
              </a:rPr>
              <a:t>Niektorí politici šíria hoaxy, niektorí to podporujú</a:t>
            </a:r>
          </a:p>
          <a:p>
            <a:r>
              <a:rPr lang="sk-SK" dirty="0">
                <a:ea typeface="Meiryo"/>
              </a:rPr>
              <a:t>Veľa pochybností o účinnosti (šanca nakazenia na testovacom mieste)</a:t>
            </a:r>
          </a:p>
          <a:p>
            <a:r>
              <a:rPr lang="sk-SK" dirty="0">
                <a:ea typeface="Meiryo"/>
              </a:rPr>
              <a:t>Prezidentka nebola informovaná, to napomohlo k pochybnostiam o testoch a o plánoch vlády</a:t>
            </a:r>
          </a:p>
        </p:txBody>
      </p:sp>
    </p:spTree>
    <p:extLst>
      <p:ext uri="{BB962C8B-B14F-4D97-AF65-F5344CB8AC3E}">
        <p14:creationId xmlns:p14="http://schemas.microsoft.com/office/powerpoint/2010/main" val="171722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F41AE-D8B4-413A-9464-D32D19B3A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a typeface="Meiryo"/>
              </a:rPr>
              <a:t>Hoaxy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1D2F4-C4BA-429E-A938-52C6E9431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sk-SK" dirty="0">
                <a:ea typeface="Meiryo"/>
              </a:rPr>
              <a:t>5G siete a </a:t>
            </a:r>
            <a:r>
              <a:rPr lang="sk-SK" dirty="0" err="1">
                <a:ea typeface="Meiryo"/>
              </a:rPr>
              <a:t>čipovanie</a:t>
            </a:r>
            <a:r>
              <a:rPr lang="sk-SK" dirty="0">
                <a:ea typeface="Meiryo"/>
              </a:rPr>
              <a:t> ľudí</a:t>
            </a:r>
          </a:p>
          <a:p>
            <a:r>
              <a:rPr lang="sk-SK" dirty="0">
                <a:ea typeface="Meiryo"/>
              </a:rPr>
              <a:t>Veľký plán vlády odpočúvať ľudí a ovládať ich</a:t>
            </a:r>
          </a:p>
          <a:p>
            <a:r>
              <a:rPr lang="sk-SK">
                <a:ea typeface="Meiryo"/>
              </a:rPr>
              <a:t>Na Covid-19 nikto nezomrel</a:t>
            </a:r>
          </a:p>
          <a:p>
            <a:r>
              <a:rPr lang="sk-SK" dirty="0">
                <a:ea typeface="Meiryo"/>
              </a:rPr>
              <a:t>Vláda potrebovala cez prvú vlnu </a:t>
            </a:r>
            <a:r>
              <a:rPr lang="sk-SK" dirty="0" err="1">
                <a:ea typeface="Meiryo"/>
              </a:rPr>
              <a:t>lock-downu</a:t>
            </a:r>
            <a:r>
              <a:rPr lang="sk-SK">
                <a:ea typeface="Meiryo"/>
              </a:rPr>
              <a:t> nabiť svojich </a:t>
            </a:r>
            <a:r>
              <a:rPr lang="sk-SK" dirty="0">
                <a:ea typeface="Meiryo"/>
              </a:rPr>
              <a:t>sledovacích holubov</a:t>
            </a:r>
            <a:endParaRPr lang="sk-SK"/>
          </a:p>
          <a:p>
            <a:r>
              <a:rPr lang="sk-SK" dirty="0">
                <a:ea typeface="Meiryo"/>
              </a:rPr>
              <a:t>Losovanie pozitívnych výsledkov na testovacích miestach</a:t>
            </a:r>
          </a:p>
          <a:p>
            <a:endParaRPr lang="sk-SK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318915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B709-BF06-4E52-9E63-6899863E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a typeface="Meiryo"/>
              </a:rPr>
              <a:t>Zdroje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7F956-DA82-4BCE-BAFB-88C0A4CF5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sk-SK" dirty="0">
                <a:ea typeface="Meiryo"/>
              </a:rPr>
              <a:t>Hlavne sa vyhýbať článkom, ktoré vyjadrujú svoj názor a je jasné, že nie sú objektívne</a:t>
            </a:r>
          </a:p>
          <a:p>
            <a:r>
              <a:rPr lang="sk-SK" dirty="0">
                <a:ea typeface="Meiryo"/>
              </a:rPr>
              <a:t>Reputácia</a:t>
            </a:r>
          </a:p>
          <a:p>
            <a:endParaRPr lang="sk-SK" dirty="0">
              <a:ea typeface="Meiryo"/>
            </a:endParaRPr>
          </a:p>
          <a:p>
            <a:endParaRPr lang="sk-SK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52101694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1A1E2F"/>
      </a:dk2>
      <a:lt2>
        <a:srgbClr val="F0F3F2"/>
      </a:lt2>
      <a:accent1>
        <a:srgbClr val="C34D87"/>
      </a:accent1>
      <a:accent2>
        <a:srgbClr val="B13BA7"/>
      </a:accent2>
      <a:accent3>
        <a:srgbClr val="9C4DC3"/>
      </a:accent3>
      <a:accent4>
        <a:srgbClr val="593BB1"/>
      </a:accent4>
      <a:accent5>
        <a:srgbClr val="4D60C3"/>
      </a:accent5>
      <a:accent6>
        <a:srgbClr val="3B7FB1"/>
      </a:accent6>
      <a:hlink>
        <a:srgbClr val="5E5EC9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SketchLinesVTI</vt:lpstr>
      <vt:lpstr>IVZDEL zadanie č.8 </vt:lpstr>
      <vt:lpstr>Celoplošné testovanie - čo na to odborníci?</vt:lpstr>
      <vt:lpstr>Celoplošné testovanie - čo na to politici?</vt:lpstr>
      <vt:lpstr>Hoaxy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173</cp:revision>
  <dcterms:created xsi:type="dcterms:W3CDTF">2020-11-10T07:53:02Z</dcterms:created>
  <dcterms:modified xsi:type="dcterms:W3CDTF">2020-11-10T15:48:25Z</dcterms:modified>
</cp:coreProperties>
</file>