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58E99D-1A22-4CB1-842C-B8AF9EA6894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B680C5-901E-473C-B0C1-06BE456A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6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99D-1A22-4CB1-842C-B8AF9EA6894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0C5-901E-473C-B0C1-06BE456A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58E99D-1A22-4CB1-842C-B8AF9EA6894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B680C5-901E-473C-B0C1-06BE456A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7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99D-1A22-4CB1-842C-B8AF9EA6894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9B680C5-901E-473C-B0C1-06BE456A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58E99D-1A22-4CB1-842C-B8AF9EA6894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B680C5-901E-473C-B0C1-06BE456A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99D-1A22-4CB1-842C-B8AF9EA6894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0C5-901E-473C-B0C1-06BE456A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9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99D-1A22-4CB1-842C-B8AF9EA6894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0C5-901E-473C-B0C1-06BE456A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5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99D-1A22-4CB1-842C-B8AF9EA6894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0C5-901E-473C-B0C1-06BE456A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99D-1A22-4CB1-842C-B8AF9EA6894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0C5-901E-473C-B0C1-06BE456A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7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58E99D-1A22-4CB1-842C-B8AF9EA6894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B680C5-901E-473C-B0C1-06BE456A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5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99D-1A22-4CB1-842C-B8AF9EA6894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0C5-901E-473C-B0C1-06BE456A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58E99D-1A22-4CB1-842C-B8AF9EA6894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9B680C5-901E-473C-B0C1-06BE456A54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2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Starlink" TargetMode="External"/><Relationship Id="rId2" Type="http://schemas.openxmlformats.org/officeDocument/2006/relationships/hyperlink" Target="https://www.elonx.cz/spacex-bude-poskytovat-internet-v-roce-2019-zacne-vynaset-satelity-pro-svou-obri-konstelac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rlin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8CAB-29D9-41D8-95FD-E56D5D2C8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Starlink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6F4B-9C6D-4D39-8225-CB92BF33F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Norbert </a:t>
            </a:r>
            <a:r>
              <a:rPr lang="en-US" dirty="0" err="1"/>
              <a:t>Matuška</a:t>
            </a:r>
            <a:endParaRPr lang="en-US" dirty="0"/>
          </a:p>
          <a:p>
            <a:r>
              <a:rPr lang="en-US" dirty="0"/>
              <a:t>ZPS</a:t>
            </a:r>
          </a:p>
          <a:p>
            <a:r>
              <a:rPr lang="en-US" dirty="0"/>
              <a:t>7/3/20201</a:t>
            </a:r>
          </a:p>
        </p:txBody>
      </p:sp>
    </p:spTree>
    <p:extLst>
      <p:ext uri="{BB962C8B-B14F-4D97-AF65-F5344CB8AC3E}">
        <p14:creationId xmlns:p14="http://schemas.microsoft.com/office/powerpoint/2010/main" val="396308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9D7C-D2A3-45FF-887D-DBAA4E15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0E23-5B90-4664-AC14-D79DB627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satelitná</a:t>
            </a:r>
            <a:r>
              <a:rPr lang="en-US" dirty="0"/>
              <a:t> </a:t>
            </a:r>
            <a:r>
              <a:rPr lang="en-US" dirty="0" err="1"/>
              <a:t>konštelácia</a:t>
            </a:r>
            <a:r>
              <a:rPr lang="en-US" dirty="0"/>
              <a:t> od SpaceX. </a:t>
            </a:r>
          </a:p>
          <a:p>
            <a:r>
              <a:rPr lang="en-US" dirty="0" err="1"/>
              <a:t>Globálne</a:t>
            </a:r>
            <a:r>
              <a:rPr lang="en-US" dirty="0"/>
              <a:t> </a:t>
            </a:r>
            <a:r>
              <a:rPr lang="en-US" dirty="0" err="1"/>
              <a:t>internetové</a:t>
            </a:r>
            <a:r>
              <a:rPr lang="en-US" dirty="0"/>
              <a:t> </a:t>
            </a:r>
            <a:r>
              <a:rPr lang="en-US" dirty="0" err="1"/>
              <a:t>pripojenie</a:t>
            </a:r>
            <a:endParaRPr lang="en-US" dirty="0"/>
          </a:p>
          <a:p>
            <a:r>
              <a:rPr lang="en-US" dirty="0"/>
              <a:t>12 </a:t>
            </a:r>
            <a:r>
              <a:rPr lang="en-US" dirty="0" err="1"/>
              <a:t>tisíc</a:t>
            </a:r>
            <a:r>
              <a:rPr lang="en-US" dirty="0"/>
              <a:t> </a:t>
            </a:r>
            <a:r>
              <a:rPr lang="en-US" dirty="0" err="1"/>
              <a:t>družíc</a:t>
            </a:r>
            <a:r>
              <a:rPr lang="en-US" dirty="0"/>
              <a:t>, </a:t>
            </a:r>
            <a:r>
              <a:rPr lang="en-US" dirty="0" err="1"/>
              <a:t>širokopásmové</a:t>
            </a:r>
            <a:r>
              <a:rPr lang="en-US" dirty="0"/>
              <a:t> </a:t>
            </a:r>
            <a:r>
              <a:rPr lang="en-US" dirty="0" err="1"/>
              <a:t>pripojenie</a:t>
            </a:r>
            <a:r>
              <a:rPr lang="en-US" dirty="0"/>
              <a:t> k </a:t>
            </a:r>
            <a:r>
              <a:rPr lang="en-US" dirty="0" err="1"/>
              <a:t>internetu</a:t>
            </a:r>
            <a:endParaRPr lang="en-US" dirty="0"/>
          </a:p>
          <a:p>
            <a:r>
              <a:rPr lang="en-US" dirty="0" err="1"/>
              <a:t>konštelácia</a:t>
            </a:r>
            <a:r>
              <a:rPr lang="en-US" dirty="0"/>
              <a:t> by mala </a:t>
            </a:r>
            <a:r>
              <a:rPr lang="en-US" dirty="0" err="1"/>
              <a:t>byť</a:t>
            </a:r>
            <a:r>
              <a:rPr lang="en-US" dirty="0"/>
              <a:t> </a:t>
            </a:r>
            <a:r>
              <a:rPr lang="en-US" dirty="0" err="1"/>
              <a:t>dokončená</a:t>
            </a:r>
            <a:r>
              <a:rPr lang="en-US" dirty="0"/>
              <a:t> do </a:t>
            </a:r>
            <a:r>
              <a:rPr lang="en-US" dirty="0" err="1"/>
              <a:t>roku</a:t>
            </a:r>
            <a:r>
              <a:rPr lang="en-US" dirty="0"/>
              <a:t> 2027.[1]</a:t>
            </a:r>
          </a:p>
          <a:p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vynesených</a:t>
            </a:r>
            <a:r>
              <a:rPr lang="en-US" dirty="0"/>
              <a:t> </a:t>
            </a:r>
            <a:r>
              <a:rPr lang="en-US" dirty="0" err="1"/>
              <a:t>zatiaľ</a:t>
            </a:r>
            <a:r>
              <a:rPr lang="en-US" dirty="0"/>
              <a:t>: 953</a:t>
            </a:r>
          </a:p>
          <a:p>
            <a:r>
              <a:rPr lang="en-US" dirty="0" err="1"/>
              <a:t>planovaných</a:t>
            </a:r>
            <a:r>
              <a:rPr lang="en-US" dirty="0"/>
              <a:t>: 11 927 [2]</a:t>
            </a:r>
          </a:p>
        </p:txBody>
      </p:sp>
    </p:spTree>
    <p:extLst>
      <p:ext uri="{BB962C8B-B14F-4D97-AF65-F5344CB8AC3E}">
        <p14:creationId xmlns:p14="http://schemas.microsoft.com/office/powerpoint/2010/main" val="46375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3D8C-BCD6-4188-8DF5-0213AD3D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C801-B6E6-4AC6-8EE6-DEC5C2C0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100-500kg</a:t>
            </a:r>
          </a:p>
          <a:p>
            <a:r>
              <a:rPr lang="en-US" dirty="0" err="1"/>
              <a:t>Internetová</a:t>
            </a:r>
            <a:r>
              <a:rPr lang="en-US" dirty="0"/>
              <a:t> </a:t>
            </a:r>
            <a:r>
              <a:rPr lang="en-US" dirty="0" err="1"/>
              <a:t>prevádzka</a:t>
            </a:r>
            <a:r>
              <a:rPr lang="en-US" dirty="0"/>
              <a:t> </a:t>
            </a:r>
            <a:r>
              <a:rPr lang="en-US" dirty="0" err="1"/>
              <a:t>cez</a:t>
            </a:r>
            <a:r>
              <a:rPr lang="en-US" dirty="0"/>
              <a:t> </a:t>
            </a:r>
            <a:r>
              <a:rPr lang="en-US" dirty="0" err="1"/>
              <a:t>geostacionárny</a:t>
            </a:r>
            <a:r>
              <a:rPr lang="en-US" dirty="0"/>
              <a:t> </a:t>
            </a:r>
            <a:r>
              <a:rPr lang="en-US" dirty="0" err="1"/>
              <a:t>satelit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minimálnu</a:t>
            </a:r>
            <a:r>
              <a:rPr lang="en-US" dirty="0"/>
              <a:t> </a:t>
            </a:r>
            <a:r>
              <a:rPr lang="en-US" dirty="0" err="1"/>
              <a:t>teoretickú</a:t>
            </a:r>
            <a:r>
              <a:rPr lang="en-US" dirty="0"/>
              <a:t> </a:t>
            </a:r>
            <a:r>
              <a:rPr lang="en-US" dirty="0" err="1"/>
              <a:t>latenciu</a:t>
            </a:r>
            <a:r>
              <a:rPr lang="en-US" dirty="0"/>
              <a:t> </a:t>
            </a:r>
            <a:r>
              <a:rPr lang="en-US" dirty="0" err="1"/>
              <a:t>aspoň</a:t>
            </a:r>
            <a:r>
              <a:rPr lang="en-US" dirty="0"/>
              <a:t> 477 </a:t>
            </a:r>
            <a:r>
              <a:rPr lang="en-US" dirty="0" err="1"/>
              <a:t>ms</a:t>
            </a:r>
            <a:r>
              <a:rPr lang="en-US" dirty="0"/>
              <a:t> (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užívateľskou</a:t>
            </a:r>
            <a:r>
              <a:rPr lang="en-US" dirty="0"/>
              <a:t> a </a:t>
            </a:r>
            <a:r>
              <a:rPr lang="en-US" dirty="0" err="1"/>
              <a:t>pozemnou</a:t>
            </a:r>
            <a:r>
              <a:rPr lang="en-US" dirty="0"/>
              <a:t> </a:t>
            </a:r>
            <a:r>
              <a:rPr lang="en-US" dirty="0" err="1"/>
              <a:t>bránou</a:t>
            </a:r>
            <a:r>
              <a:rPr lang="en-US" dirty="0"/>
              <a:t>), v </a:t>
            </a:r>
            <a:r>
              <a:rPr lang="en-US" dirty="0" err="1"/>
              <a:t>praxi</a:t>
            </a:r>
            <a:r>
              <a:rPr lang="en-US" dirty="0"/>
              <a:t> - 600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viac</a:t>
            </a:r>
            <a:r>
              <a:rPr lang="en-US" dirty="0"/>
              <a:t> </a:t>
            </a:r>
          </a:p>
          <a:p>
            <a:r>
              <a:rPr lang="en-US" dirty="0"/>
              <a:t>V </a:t>
            </a:r>
            <a:r>
              <a:rPr lang="en-US" dirty="0" err="1"/>
              <a:t>budúcnosti</a:t>
            </a:r>
            <a:r>
              <a:rPr lang="en-US" dirty="0"/>
              <a:t> – 25 – 35ms [3]</a:t>
            </a:r>
          </a:p>
          <a:p>
            <a:r>
              <a:rPr lang="en-US" dirty="0"/>
              <a:t>P2P protocol “</a:t>
            </a:r>
            <a:r>
              <a:rPr lang="en-US" dirty="0" err="1"/>
              <a:t>jednoduchší</a:t>
            </a:r>
            <a:r>
              <a:rPr lang="en-US" dirty="0"/>
              <a:t>” </a:t>
            </a:r>
            <a:r>
              <a:rPr lang="en-US" dirty="0" err="1"/>
              <a:t>ako</a:t>
            </a:r>
            <a:r>
              <a:rPr lang="en-US" dirty="0"/>
              <a:t> IPv6</a:t>
            </a:r>
          </a:p>
          <a:p>
            <a:r>
              <a:rPr lang="en-US" dirty="0" err="1"/>
              <a:t>Optické</a:t>
            </a:r>
            <a:r>
              <a:rPr lang="en-US" dirty="0"/>
              <a:t> </a:t>
            </a:r>
            <a:r>
              <a:rPr lang="en-US" dirty="0" err="1"/>
              <a:t>medzidružicové</a:t>
            </a:r>
            <a:r>
              <a:rPr lang="en-US" dirty="0"/>
              <a:t> </a:t>
            </a:r>
            <a:r>
              <a:rPr lang="en-US" dirty="0" err="1"/>
              <a:t>spojenia</a:t>
            </a:r>
            <a:r>
              <a:rPr lang="en-US" dirty="0"/>
              <a:t> a phased array </a:t>
            </a:r>
            <a:r>
              <a:rPr lang="en-US" dirty="0" err="1"/>
              <a:t>tvarovanie</a:t>
            </a:r>
            <a:r>
              <a:rPr lang="en-US" dirty="0"/>
              <a:t> </a:t>
            </a:r>
            <a:r>
              <a:rPr lang="en-US" dirty="0" err="1"/>
              <a:t>lúčov</a:t>
            </a:r>
            <a:endParaRPr lang="en-US" dirty="0"/>
          </a:p>
          <a:p>
            <a:r>
              <a:rPr lang="en-US" dirty="0" err="1"/>
              <a:t>Technológie</a:t>
            </a:r>
            <a:r>
              <a:rPr lang="en-US" dirty="0"/>
              <a:t> </a:t>
            </a:r>
            <a:r>
              <a:rPr lang="en-US" dirty="0" err="1"/>
              <a:t>digitálneho</a:t>
            </a:r>
            <a:r>
              <a:rPr lang="en-US" dirty="0"/>
              <a:t> </a:t>
            </a:r>
            <a:r>
              <a:rPr lang="en-US" dirty="0" err="1"/>
              <a:t>spracovania</a:t>
            </a:r>
            <a:r>
              <a:rPr lang="en-US" dirty="0"/>
              <a:t> v Ku a Ka </a:t>
            </a:r>
            <a:r>
              <a:rPr lang="en-US" dirty="0" err="1"/>
              <a:t>elektromagnetickom</a:t>
            </a:r>
            <a:r>
              <a:rPr lang="en-US" dirty="0"/>
              <a:t> </a:t>
            </a:r>
            <a:r>
              <a:rPr lang="en-US" dirty="0" err="1"/>
              <a:t>spektre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7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241D-8781-46DF-B309-F3E6037F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D579-B29A-4D5F-BFB0-8987B8014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https://www.elonx.cz/spacex-bude-poskytovat-internet-v-roce-2019-zacne-vynaset-satelity-pro-svou-obri-konstelaci/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https://sk.wikipedia.org/wiki/Starlink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>
                <a:hlinkClick r:id="rId4"/>
              </a:rPr>
              <a:t>https://www.starlink.com/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71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738</TotalTime>
  <Words>145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Wingdings 2</vt:lpstr>
      <vt:lpstr>Dividend</vt:lpstr>
      <vt:lpstr>Starlink</vt:lpstr>
      <vt:lpstr>Starlink</vt:lpstr>
      <vt:lpstr>Hardware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Starlink</dc:title>
  <dc:creator>421904072277</dc:creator>
  <cp:lastModifiedBy>421904072277</cp:lastModifiedBy>
  <cp:revision>7</cp:revision>
  <dcterms:created xsi:type="dcterms:W3CDTF">2021-03-07T22:30:51Z</dcterms:created>
  <dcterms:modified xsi:type="dcterms:W3CDTF">2021-03-08T10:49:22Z</dcterms:modified>
</cp:coreProperties>
</file>